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y="5143500" cx="9144000"/>
  <p:notesSz cx="6858000" cy="9144000"/>
  <p:embeddedFontLst>
    <p:embeddedFont>
      <p:font typeface="Darker Grotesque Medium"/>
      <p:regular r:id="rId55"/>
      <p:bold r:id="rId56"/>
    </p:embeddedFont>
    <p:embeddedFont>
      <p:font typeface="Proxima Nova"/>
      <p:regular r:id="rId57"/>
      <p:bold r:id="rId58"/>
      <p:italic r:id="rId59"/>
      <p:boldItalic r:id="rId60"/>
    </p:embeddedFont>
    <p:embeddedFont>
      <p:font typeface="Roboto Medium"/>
      <p:regular r:id="rId61"/>
      <p:bold r:id="rId62"/>
      <p:italic r:id="rId63"/>
      <p:boldItalic r:id="rId64"/>
    </p:embeddedFont>
    <p:embeddedFont>
      <p:font typeface="Amatic SC"/>
      <p:regular r:id="rId65"/>
      <p:bold r:id="rId66"/>
    </p:embeddedFont>
    <p:embeddedFont>
      <p:font typeface="Montserrat"/>
      <p:regular r:id="rId67"/>
      <p:bold r:id="rId68"/>
      <p:italic r:id="rId69"/>
      <p:boldItalic r:id="rId70"/>
    </p:embeddedFont>
    <p:embeddedFont>
      <p:font typeface="Darker Grotesque"/>
      <p:regular r:id="rId71"/>
      <p:bold r:id="rId72"/>
    </p:embeddedFont>
    <p:embeddedFont>
      <p:font typeface="Proxima Nova Semibold"/>
      <p:regular r:id="rId73"/>
      <p:bold r:id="rId74"/>
      <p:boldItalic r:id="rId75"/>
    </p:embeddedFont>
    <p:embeddedFont>
      <p:font typeface="PT Sans"/>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A554475-04AD-4EE7-8BF9-2924E2ADD997}">
  <a:tblStyle styleId="{1A554475-04AD-4EE7-8BF9-2924E2ADD99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Semibold-regular.fntdata"/><Relationship Id="rId72" Type="http://schemas.openxmlformats.org/officeDocument/2006/relationships/font" Target="fonts/DarkerGrotesque-bold.fntdata"/><Relationship Id="rId31" Type="http://schemas.openxmlformats.org/officeDocument/2006/relationships/slide" Target="slides/slide25.xml"/><Relationship Id="rId75" Type="http://schemas.openxmlformats.org/officeDocument/2006/relationships/font" Target="fonts/ProximaNovaSemibold-boldItalic.fntdata"/><Relationship Id="rId30" Type="http://schemas.openxmlformats.org/officeDocument/2006/relationships/slide" Target="slides/slide24.xml"/><Relationship Id="rId74" Type="http://schemas.openxmlformats.org/officeDocument/2006/relationships/font" Target="fonts/ProximaNovaSemibold-bold.fntdata"/><Relationship Id="rId33" Type="http://schemas.openxmlformats.org/officeDocument/2006/relationships/slide" Target="slides/slide27.xml"/><Relationship Id="rId77" Type="http://schemas.openxmlformats.org/officeDocument/2006/relationships/font" Target="fonts/PTSans-bold.fntdata"/><Relationship Id="rId32" Type="http://schemas.openxmlformats.org/officeDocument/2006/relationships/slide" Target="slides/slide26.xml"/><Relationship Id="rId76" Type="http://schemas.openxmlformats.org/officeDocument/2006/relationships/font" Target="fonts/PTSans-regular.fntdata"/><Relationship Id="rId35" Type="http://schemas.openxmlformats.org/officeDocument/2006/relationships/slide" Target="slides/slide29.xml"/><Relationship Id="rId79" Type="http://schemas.openxmlformats.org/officeDocument/2006/relationships/font" Target="fonts/PTSans-boldItalic.fntdata"/><Relationship Id="rId34" Type="http://schemas.openxmlformats.org/officeDocument/2006/relationships/slide" Target="slides/slide28.xml"/><Relationship Id="rId78" Type="http://schemas.openxmlformats.org/officeDocument/2006/relationships/font" Target="fonts/PTSans-italic.fntdata"/><Relationship Id="rId71" Type="http://schemas.openxmlformats.org/officeDocument/2006/relationships/font" Target="fonts/DarkerGrotesque-regular.fntdata"/><Relationship Id="rId70" Type="http://schemas.openxmlformats.org/officeDocument/2006/relationships/font" Target="fonts/Montserrat-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bold.fntdata"/><Relationship Id="rId61" Type="http://schemas.openxmlformats.org/officeDocument/2006/relationships/font" Target="fonts/RobotoMedium-regular.fntdata"/><Relationship Id="rId20" Type="http://schemas.openxmlformats.org/officeDocument/2006/relationships/slide" Target="slides/slide14.xml"/><Relationship Id="rId64" Type="http://schemas.openxmlformats.org/officeDocument/2006/relationships/font" Target="fonts/RobotoMedium-boldItalic.fntdata"/><Relationship Id="rId63" Type="http://schemas.openxmlformats.org/officeDocument/2006/relationships/font" Target="fonts/RobotoMedium-italic.fntdata"/><Relationship Id="rId22" Type="http://schemas.openxmlformats.org/officeDocument/2006/relationships/slide" Target="slides/slide16.xml"/><Relationship Id="rId66" Type="http://schemas.openxmlformats.org/officeDocument/2006/relationships/font" Target="fonts/AmaticSC-bold.fntdata"/><Relationship Id="rId21" Type="http://schemas.openxmlformats.org/officeDocument/2006/relationships/slide" Target="slides/slide15.xml"/><Relationship Id="rId65" Type="http://schemas.openxmlformats.org/officeDocument/2006/relationships/font" Target="fonts/AmaticSC-regular.fntdata"/><Relationship Id="rId24" Type="http://schemas.openxmlformats.org/officeDocument/2006/relationships/slide" Target="slides/slide18.xml"/><Relationship Id="rId68" Type="http://schemas.openxmlformats.org/officeDocument/2006/relationships/font" Target="fonts/Montserrat-bold.fntdata"/><Relationship Id="rId23" Type="http://schemas.openxmlformats.org/officeDocument/2006/relationships/slide" Target="slides/slide17.xml"/><Relationship Id="rId67" Type="http://schemas.openxmlformats.org/officeDocument/2006/relationships/font" Target="fonts/Montserrat-regular.fntdata"/><Relationship Id="rId60" Type="http://schemas.openxmlformats.org/officeDocument/2006/relationships/font" Target="fonts/ProximaNova-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ontserrat-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DarkerGrotesqueMedium-regular.fntdata"/><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ProximaNova-regular.fntdata"/><Relationship Id="rId12" Type="http://schemas.openxmlformats.org/officeDocument/2006/relationships/slide" Target="slides/slide6.xml"/><Relationship Id="rId56" Type="http://schemas.openxmlformats.org/officeDocument/2006/relationships/font" Target="fonts/DarkerGrotesqueMedium-bold.fntdata"/><Relationship Id="rId15" Type="http://schemas.openxmlformats.org/officeDocument/2006/relationships/slide" Target="slides/slide9.xml"/><Relationship Id="rId59" Type="http://schemas.openxmlformats.org/officeDocument/2006/relationships/font" Target="fonts/ProximaNova-italic.fntdata"/><Relationship Id="rId14" Type="http://schemas.openxmlformats.org/officeDocument/2006/relationships/slide" Target="slides/slide8.xml"/><Relationship Id="rId58" Type="http://schemas.openxmlformats.org/officeDocument/2006/relationships/font" Target="fonts/ProximaNova-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jpg>
</file>

<file path=ppt/media/image12.png>
</file>

<file path=ppt/media/image2.jpg>
</file>

<file path=ppt/media/image3.jpg>
</file>

<file path=ppt/media/image4.jpg>
</file>

<file path=ppt/media/image5.jp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dd75e4c70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dd75e4c70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99f2f57a71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99f2f57a71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gd953a0dbdd_0_10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 name="Google Shape;1015;gd953a0dbdd_0_10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bd6c00e730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bd6c00e730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 name="Shape 1171"/>
        <p:cNvGrpSpPr/>
        <p:nvPr/>
      </p:nvGrpSpPr>
      <p:grpSpPr>
        <a:xfrm>
          <a:off x="0" y="0"/>
          <a:ext cx="0" cy="0"/>
          <a:chOff x="0" y="0"/>
          <a:chExt cx="0" cy="0"/>
        </a:xfrm>
      </p:grpSpPr>
      <p:sp>
        <p:nvSpPr>
          <p:cNvPr id="1172" name="Google Shape;1172;gbd6c00e730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3" name="Google Shape;1173;gbd6c00e73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gbd6c00e73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9" name="Google Shape;1269;gbd6c00e73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 name="Shape 1298"/>
        <p:cNvGrpSpPr/>
        <p:nvPr/>
      </p:nvGrpSpPr>
      <p:grpSpPr>
        <a:xfrm>
          <a:off x="0" y="0"/>
          <a:ext cx="0" cy="0"/>
          <a:chOff x="0" y="0"/>
          <a:chExt cx="0" cy="0"/>
        </a:xfrm>
      </p:grpSpPr>
      <p:sp>
        <p:nvSpPr>
          <p:cNvPr id="1299" name="Google Shape;1299;gcc98d9fb70_8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0" name="Google Shape;1300;gcc98d9fb70_8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5" name="Shape 1335"/>
        <p:cNvGrpSpPr/>
        <p:nvPr/>
      </p:nvGrpSpPr>
      <p:grpSpPr>
        <a:xfrm>
          <a:off x="0" y="0"/>
          <a:ext cx="0" cy="0"/>
          <a:chOff x="0" y="0"/>
          <a:chExt cx="0" cy="0"/>
        </a:xfrm>
      </p:grpSpPr>
      <p:sp>
        <p:nvSpPr>
          <p:cNvPr id="1336" name="Google Shape;1336;gd7e9e01bb3_0_1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7" name="Google Shape;1337;gd7e9e01bb3_0_1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 name="Shape 1380"/>
        <p:cNvGrpSpPr/>
        <p:nvPr/>
      </p:nvGrpSpPr>
      <p:grpSpPr>
        <a:xfrm>
          <a:off x="0" y="0"/>
          <a:ext cx="0" cy="0"/>
          <a:chOff x="0" y="0"/>
          <a:chExt cx="0" cy="0"/>
        </a:xfrm>
      </p:grpSpPr>
      <p:sp>
        <p:nvSpPr>
          <p:cNvPr id="1381" name="Google Shape;1381;gd953a0dbdd_0_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 name="Google Shape;1382;gd953a0dbdd_0_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6" name="Shape 1416"/>
        <p:cNvGrpSpPr/>
        <p:nvPr/>
      </p:nvGrpSpPr>
      <p:grpSpPr>
        <a:xfrm>
          <a:off x="0" y="0"/>
          <a:ext cx="0" cy="0"/>
          <a:chOff x="0" y="0"/>
          <a:chExt cx="0" cy="0"/>
        </a:xfrm>
      </p:grpSpPr>
      <p:sp>
        <p:nvSpPr>
          <p:cNvPr id="1417" name="Google Shape;1417;gd953a0dbdd_0_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8" name="Google Shape;1418;gd953a0dbdd_0_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2" name="Shape 1492"/>
        <p:cNvGrpSpPr/>
        <p:nvPr/>
      </p:nvGrpSpPr>
      <p:grpSpPr>
        <a:xfrm>
          <a:off x="0" y="0"/>
          <a:ext cx="0" cy="0"/>
          <a:chOff x="0" y="0"/>
          <a:chExt cx="0" cy="0"/>
        </a:xfrm>
      </p:grpSpPr>
      <p:sp>
        <p:nvSpPr>
          <p:cNvPr id="1493" name="Google Shape;1493;g99f2f57a71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4" name="Google Shape;1494;g99f2f57a71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99f2f57a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99f2f57a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8" name="Shape 1518"/>
        <p:cNvGrpSpPr/>
        <p:nvPr/>
      </p:nvGrpSpPr>
      <p:grpSpPr>
        <a:xfrm>
          <a:off x="0" y="0"/>
          <a:ext cx="0" cy="0"/>
          <a:chOff x="0" y="0"/>
          <a:chExt cx="0" cy="0"/>
        </a:xfrm>
      </p:grpSpPr>
      <p:sp>
        <p:nvSpPr>
          <p:cNvPr id="1519" name="Google Shape;1519;g99f2f57a71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0" name="Google Shape;1520;g99f2f57a71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g99f2f57a71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99f2f57a71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5" name="Shape 1555"/>
        <p:cNvGrpSpPr/>
        <p:nvPr/>
      </p:nvGrpSpPr>
      <p:grpSpPr>
        <a:xfrm>
          <a:off x="0" y="0"/>
          <a:ext cx="0" cy="0"/>
          <a:chOff x="0" y="0"/>
          <a:chExt cx="0" cy="0"/>
        </a:xfrm>
      </p:grpSpPr>
      <p:sp>
        <p:nvSpPr>
          <p:cNvPr id="1556" name="Google Shape;1556;gd953a0dbdd_0_10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7" name="Google Shape;1557;gd953a0dbdd_0_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0" name="Shape 1650"/>
        <p:cNvGrpSpPr/>
        <p:nvPr/>
      </p:nvGrpSpPr>
      <p:grpSpPr>
        <a:xfrm>
          <a:off x="0" y="0"/>
          <a:ext cx="0" cy="0"/>
          <a:chOff x="0" y="0"/>
          <a:chExt cx="0" cy="0"/>
        </a:xfrm>
      </p:grpSpPr>
      <p:sp>
        <p:nvSpPr>
          <p:cNvPr id="1651" name="Google Shape;1651;gd953a0dbdd_0_10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2" name="Google Shape;1652;gd953a0dbdd_0_10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 name="Shape 1694"/>
        <p:cNvGrpSpPr/>
        <p:nvPr/>
      </p:nvGrpSpPr>
      <p:grpSpPr>
        <a:xfrm>
          <a:off x="0" y="0"/>
          <a:ext cx="0" cy="0"/>
          <a:chOff x="0" y="0"/>
          <a:chExt cx="0" cy="0"/>
        </a:xfrm>
      </p:grpSpPr>
      <p:sp>
        <p:nvSpPr>
          <p:cNvPr id="1695" name="Google Shape;1695;gd953a0dbdd_0_1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6" name="Google Shape;1696;gd953a0dbdd_0_1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 name="Shape 1725"/>
        <p:cNvGrpSpPr/>
        <p:nvPr/>
      </p:nvGrpSpPr>
      <p:grpSpPr>
        <a:xfrm>
          <a:off x="0" y="0"/>
          <a:ext cx="0" cy="0"/>
          <a:chOff x="0" y="0"/>
          <a:chExt cx="0" cy="0"/>
        </a:xfrm>
      </p:grpSpPr>
      <p:sp>
        <p:nvSpPr>
          <p:cNvPr id="1726" name="Google Shape;1726;gd7e9e01bb3_0_1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7" name="Google Shape;1727;gd7e9e01bb3_0_1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4" name="Shape 1804"/>
        <p:cNvGrpSpPr/>
        <p:nvPr/>
      </p:nvGrpSpPr>
      <p:grpSpPr>
        <a:xfrm>
          <a:off x="0" y="0"/>
          <a:ext cx="0" cy="0"/>
          <a:chOff x="0" y="0"/>
          <a:chExt cx="0" cy="0"/>
        </a:xfrm>
      </p:grpSpPr>
      <p:sp>
        <p:nvSpPr>
          <p:cNvPr id="1805" name="Google Shape;1805;gdcc589ca3e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6" name="Google Shape;1806;gdcc589ca3e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7" name="Shape 1857"/>
        <p:cNvGrpSpPr/>
        <p:nvPr/>
      </p:nvGrpSpPr>
      <p:grpSpPr>
        <a:xfrm>
          <a:off x="0" y="0"/>
          <a:ext cx="0" cy="0"/>
          <a:chOff x="0" y="0"/>
          <a:chExt cx="0" cy="0"/>
        </a:xfrm>
      </p:grpSpPr>
      <p:sp>
        <p:nvSpPr>
          <p:cNvPr id="1858" name="Google Shape;1858;gd953a0dbdd_0_1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9" name="Google Shape;1859;gd953a0dbdd_0_1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1" name="Shape 1971"/>
        <p:cNvGrpSpPr/>
        <p:nvPr/>
      </p:nvGrpSpPr>
      <p:grpSpPr>
        <a:xfrm>
          <a:off x="0" y="0"/>
          <a:ext cx="0" cy="0"/>
          <a:chOff x="0" y="0"/>
          <a:chExt cx="0" cy="0"/>
        </a:xfrm>
      </p:grpSpPr>
      <p:sp>
        <p:nvSpPr>
          <p:cNvPr id="1972" name="Google Shape;1972;gd7e9e01bb3_0_1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3" name="Google Shape;1973;gd7e9e01bb3_0_1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9" name="Shape 2009"/>
        <p:cNvGrpSpPr/>
        <p:nvPr/>
      </p:nvGrpSpPr>
      <p:grpSpPr>
        <a:xfrm>
          <a:off x="0" y="0"/>
          <a:ext cx="0" cy="0"/>
          <a:chOff x="0" y="0"/>
          <a:chExt cx="0" cy="0"/>
        </a:xfrm>
      </p:grpSpPr>
      <p:sp>
        <p:nvSpPr>
          <p:cNvPr id="2010" name="Google Shape;2010;gbd6c00e730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1" name="Google Shape;2011;gbd6c00e730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6" name="Shape 2086"/>
        <p:cNvGrpSpPr/>
        <p:nvPr/>
      </p:nvGrpSpPr>
      <p:grpSpPr>
        <a:xfrm>
          <a:off x="0" y="0"/>
          <a:ext cx="0" cy="0"/>
          <a:chOff x="0" y="0"/>
          <a:chExt cx="0" cy="0"/>
        </a:xfrm>
      </p:grpSpPr>
      <p:sp>
        <p:nvSpPr>
          <p:cNvPr id="2087" name="Google Shape;2087;gbd6c00e73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8" name="Google Shape;2088;gbd6c00e73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7" name="Shape 2137"/>
        <p:cNvGrpSpPr/>
        <p:nvPr/>
      </p:nvGrpSpPr>
      <p:grpSpPr>
        <a:xfrm>
          <a:off x="0" y="0"/>
          <a:ext cx="0" cy="0"/>
          <a:chOff x="0" y="0"/>
          <a:chExt cx="0" cy="0"/>
        </a:xfrm>
      </p:grpSpPr>
      <p:sp>
        <p:nvSpPr>
          <p:cNvPr id="2138" name="Google Shape;2138;gbd6c00e73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9" name="Google Shape;2139;gbd6c00e73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0" name="Shape 2160"/>
        <p:cNvGrpSpPr/>
        <p:nvPr/>
      </p:nvGrpSpPr>
      <p:grpSpPr>
        <a:xfrm>
          <a:off x="0" y="0"/>
          <a:ext cx="0" cy="0"/>
          <a:chOff x="0" y="0"/>
          <a:chExt cx="0" cy="0"/>
        </a:xfrm>
      </p:grpSpPr>
      <p:sp>
        <p:nvSpPr>
          <p:cNvPr id="2161" name="Google Shape;2161;gd953a0dbdd_0_1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2" name="Google Shape;2162;gd953a0dbdd_0_1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4" name="Shape 2184"/>
        <p:cNvGrpSpPr/>
        <p:nvPr/>
      </p:nvGrpSpPr>
      <p:grpSpPr>
        <a:xfrm>
          <a:off x="0" y="0"/>
          <a:ext cx="0" cy="0"/>
          <a:chOff x="0" y="0"/>
          <a:chExt cx="0" cy="0"/>
        </a:xfrm>
      </p:grpSpPr>
      <p:sp>
        <p:nvSpPr>
          <p:cNvPr id="2185" name="Google Shape;2185;gd953a0dbdd_0_1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6" name="Google Shape;2186;gd953a0dbdd_0_1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3" name="Shape 2203"/>
        <p:cNvGrpSpPr/>
        <p:nvPr/>
      </p:nvGrpSpPr>
      <p:grpSpPr>
        <a:xfrm>
          <a:off x="0" y="0"/>
          <a:ext cx="0" cy="0"/>
          <a:chOff x="0" y="0"/>
          <a:chExt cx="0" cy="0"/>
        </a:xfrm>
      </p:grpSpPr>
      <p:sp>
        <p:nvSpPr>
          <p:cNvPr id="2204" name="Google Shape;2204;gdcc589ca3e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5" name="Google Shape;2205;gdcc589ca3e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2" name="Shape 2302"/>
        <p:cNvGrpSpPr/>
        <p:nvPr/>
      </p:nvGrpSpPr>
      <p:grpSpPr>
        <a:xfrm>
          <a:off x="0" y="0"/>
          <a:ext cx="0" cy="0"/>
          <a:chOff x="0" y="0"/>
          <a:chExt cx="0" cy="0"/>
        </a:xfrm>
      </p:grpSpPr>
      <p:sp>
        <p:nvSpPr>
          <p:cNvPr id="2303" name="Google Shape;2303;g99f2f57a71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4" name="Google Shape;2304;g99f2f57a71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8" name="Shape 2358"/>
        <p:cNvGrpSpPr/>
        <p:nvPr/>
      </p:nvGrpSpPr>
      <p:grpSpPr>
        <a:xfrm>
          <a:off x="0" y="0"/>
          <a:ext cx="0" cy="0"/>
          <a:chOff x="0" y="0"/>
          <a:chExt cx="0" cy="0"/>
        </a:xfrm>
      </p:grpSpPr>
      <p:sp>
        <p:nvSpPr>
          <p:cNvPr id="2359" name="Google Shape;2359;gd7e9e01bb3_0_17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0" name="Google Shape;2360;gd7e9e01bb3_0_17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4" name="Shape 2714"/>
        <p:cNvGrpSpPr/>
        <p:nvPr/>
      </p:nvGrpSpPr>
      <p:grpSpPr>
        <a:xfrm>
          <a:off x="0" y="0"/>
          <a:ext cx="0" cy="0"/>
          <a:chOff x="0" y="0"/>
          <a:chExt cx="0" cy="0"/>
        </a:xfrm>
      </p:grpSpPr>
      <p:sp>
        <p:nvSpPr>
          <p:cNvPr id="2715" name="Google Shape;2715;gbd6c00e73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6" name="Google Shape;2716;gbd6c00e73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2" name="Shape 3252"/>
        <p:cNvGrpSpPr/>
        <p:nvPr/>
      </p:nvGrpSpPr>
      <p:grpSpPr>
        <a:xfrm>
          <a:off x="0" y="0"/>
          <a:ext cx="0" cy="0"/>
          <a:chOff x="0" y="0"/>
          <a:chExt cx="0" cy="0"/>
        </a:xfrm>
      </p:grpSpPr>
      <p:sp>
        <p:nvSpPr>
          <p:cNvPr id="3253" name="Google Shape;3253;gab164b81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4" name="Google Shape;3254;gab164b81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6" name="Shape 3276"/>
        <p:cNvGrpSpPr/>
        <p:nvPr/>
      </p:nvGrpSpPr>
      <p:grpSpPr>
        <a:xfrm>
          <a:off x="0" y="0"/>
          <a:ext cx="0" cy="0"/>
          <a:chOff x="0" y="0"/>
          <a:chExt cx="0" cy="0"/>
        </a:xfrm>
      </p:grpSpPr>
      <p:sp>
        <p:nvSpPr>
          <p:cNvPr id="3277" name="Google Shape;3277;gd7e9e01bb3_0_9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8" name="Google Shape;3278;gd7e9e01bb3_0_9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99f2f57a7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99f2f57a7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3" name="Shape 3283"/>
        <p:cNvGrpSpPr/>
        <p:nvPr/>
      </p:nvGrpSpPr>
      <p:grpSpPr>
        <a:xfrm>
          <a:off x="0" y="0"/>
          <a:ext cx="0" cy="0"/>
          <a:chOff x="0" y="0"/>
          <a:chExt cx="0" cy="0"/>
        </a:xfrm>
      </p:grpSpPr>
      <p:sp>
        <p:nvSpPr>
          <p:cNvPr id="3284" name="Google Shape;3284;gd7e9e01bb3_0_9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5" name="Google Shape;3285;gd7e9e01bb3_0_9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3" name="Shape 3313"/>
        <p:cNvGrpSpPr/>
        <p:nvPr/>
      </p:nvGrpSpPr>
      <p:grpSpPr>
        <a:xfrm>
          <a:off x="0" y="0"/>
          <a:ext cx="0" cy="0"/>
          <a:chOff x="0" y="0"/>
          <a:chExt cx="0" cy="0"/>
        </a:xfrm>
      </p:grpSpPr>
      <p:sp>
        <p:nvSpPr>
          <p:cNvPr id="3314" name="Google Shape;3314;gd7e9e01bb3_0_9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5" name="Google Shape;3315;gd7e9e01bb3_0_9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9" name="Shape 3329"/>
        <p:cNvGrpSpPr/>
        <p:nvPr/>
      </p:nvGrpSpPr>
      <p:grpSpPr>
        <a:xfrm>
          <a:off x="0" y="0"/>
          <a:ext cx="0" cy="0"/>
          <a:chOff x="0" y="0"/>
          <a:chExt cx="0" cy="0"/>
        </a:xfrm>
      </p:grpSpPr>
      <p:sp>
        <p:nvSpPr>
          <p:cNvPr id="3330" name="Google Shape;3330;gd7e9e01bb3_0_9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1" name="Google Shape;3331;gd7e9e01bb3_0_9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8" name="Shape 3668"/>
        <p:cNvGrpSpPr/>
        <p:nvPr/>
      </p:nvGrpSpPr>
      <p:grpSpPr>
        <a:xfrm>
          <a:off x="0" y="0"/>
          <a:ext cx="0" cy="0"/>
          <a:chOff x="0" y="0"/>
          <a:chExt cx="0" cy="0"/>
        </a:xfrm>
      </p:grpSpPr>
      <p:sp>
        <p:nvSpPr>
          <p:cNvPr id="3669" name="Google Shape;3669;gd7e9e01bb3_0_9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0" name="Google Shape;3670;gd7e9e01bb3_0_9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5" name="Shape 6455"/>
        <p:cNvGrpSpPr/>
        <p:nvPr/>
      </p:nvGrpSpPr>
      <p:grpSpPr>
        <a:xfrm>
          <a:off x="0" y="0"/>
          <a:ext cx="0" cy="0"/>
          <a:chOff x="0" y="0"/>
          <a:chExt cx="0" cy="0"/>
        </a:xfrm>
      </p:grpSpPr>
      <p:sp>
        <p:nvSpPr>
          <p:cNvPr id="6456" name="Google Shape;6456;gd7e9e01bb3_0_12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7" name="Google Shape;6457;gd7e9e01bb3_0_12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4" name="Shape 6874"/>
        <p:cNvGrpSpPr/>
        <p:nvPr/>
      </p:nvGrpSpPr>
      <p:grpSpPr>
        <a:xfrm>
          <a:off x="0" y="0"/>
          <a:ext cx="0" cy="0"/>
          <a:chOff x="0" y="0"/>
          <a:chExt cx="0" cy="0"/>
        </a:xfrm>
      </p:grpSpPr>
      <p:sp>
        <p:nvSpPr>
          <p:cNvPr id="6875" name="Google Shape;6875;gd7e9e01bb3_0_13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6" name="Google Shape;6876;gd7e9e01bb3_0_13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4" name="Shape 7044"/>
        <p:cNvGrpSpPr/>
        <p:nvPr/>
      </p:nvGrpSpPr>
      <p:grpSpPr>
        <a:xfrm>
          <a:off x="0" y="0"/>
          <a:ext cx="0" cy="0"/>
          <a:chOff x="0" y="0"/>
          <a:chExt cx="0" cy="0"/>
        </a:xfrm>
      </p:grpSpPr>
      <p:sp>
        <p:nvSpPr>
          <p:cNvPr id="7045" name="Google Shape;7045;gd7e9e01bb3_0_13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6" name="Google Shape;7046;gd7e9e01bb3_0_13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9" name="Shape 7449"/>
        <p:cNvGrpSpPr/>
        <p:nvPr/>
      </p:nvGrpSpPr>
      <p:grpSpPr>
        <a:xfrm>
          <a:off x="0" y="0"/>
          <a:ext cx="0" cy="0"/>
          <a:chOff x="0" y="0"/>
          <a:chExt cx="0" cy="0"/>
        </a:xfrm>
      </p:grpSpPr>
      <p:sp>
        <p:nvSpPr>
          <p:cNvPr id="7450" name="Google Shape;7450;gd7e9e01bb3_0_13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1" name="Google Shape;7451;gd7e9e01bb3_0_13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9" name="Shape 7829"/>
        <p:cNvGrpSpPr/>
        <p:nvPr/>
      </p:nvGrpSpPr>
      <p:grpSpPr>
        <a:xfrm>
          <a:off x="0" y="0"/>
          <a:ext cx="0" cy="0"/>
          <a:chOff x="0" y="0"/>
          <a:chExt cx="0" cy="0"/>
        </a:xfrm>
      </p:grpSpPr>
      <p:sp>
        <p:nvSpPr>
          <p:cNvPr id="7830" name="Google Shape;7830;gd7e9e01bb3_0_17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1" name="Google Shape;7831;gd7e9e01bb3_0_17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99f2f57a71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99f2f57a71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bd6c00e730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bd6c00e730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bd6c00e73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bd6c00e73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99f2f57a7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 name="Google Shape;910;g99f2f57a7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713200" y="1701713"/>
            <a:ext cx="3890700" cy="1671300"/>
          </a:xfrm>
          <a:prstGeom prst="rect">
            <a:avLst/>
          </a:prstGeom>
        </p:spPr>
        <p:txBody>
          <a:bodyPr anchorCtr="0" anchor="ctr" bIns="91425" lIns="91425" spcFirstLastPara="1" rIns="91425" wrap="square" tIns="91425">
            <a:noAutofit/>
          </a:bodyPr>
          <a:lstStyle>
            <a:lvl1pPr lvl="0">
              <a:lnSpc>
                <a:spcPct val="115000"/>
              </a:lnSpc>
              <a:spcBef>
                <a:spcPts val="0"/>
              </a:spcBef>
              <a:spcAft>
                <a:spcPts val="0"/>
              </a:spcAft>
              <a:buSzPts val="5200"/>
              <a:buNone/>
              <a:defRPr sz="3600">
                <a:latin typeface="Montserrat"/>
                <a:ea typeface="Montserrat"/>
                <a:cs typeface="Montserrat"/>
                <a:sym typeface="Montserra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13200" y="3546625"/>
            <a:ext cx="38907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atin typeface="Darker Grotesque Medium"/>
                <a:ea typeface="Darker Grotesque Medium"/>
                <a:cs typeface="Darker Grotesque Medium"/>
                <a:sym typeface="Darker Grotesque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2"/>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flipH="1" rot="-5400000">
            <a:off x="8191799" y="905324"/>
            <a:ext cx="825589" cy="93999"/>
            <a:chOff x="5718423" y="809024"/>
            <a:chExt cx="830071" cy="94500"/>
          </a:xfrm>
        </p:grpSpPr>
        <p:sp>
          <p:nvSpPr>
            <p:cNvPr id="14" name="Google Shape;14;p2"/>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flipH="1" rot="10800000">
            <a:off x="4159199" y="4539099"/>
            <a:ext cx="825589" cy="93999"/>
            <a:chOff x="5718423" y="809024"/>
            <a:chExt cx="830071" cy="94500"/>
          </a:xfrm>
        </p:grpSpPr>
        <p:sp>
          <p:nvSpPr>
            <p:cNvPr id="19" name="Google Shape;19;p2"/>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flipH="1" rot="10800000">
            <a:off x="498549" y="419474"/>
            <a:ext cx="429322" cy="93999"/>
            <a:chOff x="5795037" y="809024"/>
            <a:chExt cx="431653" cy="94500"/>
          </a:xfrm>
        </p:grpSpPr>
        <p:sp>
          <p:nvSpPr>
            <p:cNvPr id="24" name="Google Shape;24;p2"/>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7" name="Shape 137"/>
        <p:cNvGrpSpPr/>
        <p:nvPr/>
      </p:nvGrpSpPr>
      <p:grpSpPr>
        <a:xfrm>
          <a:off x="0" y="0"/>
          <a:ext cx="0" cy="0"/>
          <a:chOff x="0" y="0"/>
          <a:chExt cx="0" cy="0"/>
        </a:xfrm>
      </p:grpSpPr>
      <p:sp>
        <p:nvSpPr>
          <p:cNvPr id="138" name="Google Shape;138;p11"/>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p:cNvSpPr txBox="1"/>
          <p:nvPr>
            <p:ph hasCustomPrompt="1" type="title"/>
          </p:nvPr>
        </p:nvSpPr>
        <p:spPr>
          <a:xfrm>
            <a:off x="1770313" y="2099725"/>
            <a:ext cx="5813700" cy="993600"/>
          </a:xfrm>
          <a:prstGeom prst="rect">
            <a:avLst/>
          </a:prstGeom>
          <a:solidFill>
            <a:schemeClr val="lt1"/>
          </a:solidFill>
        </p:spPr>
        <p:txBody>
          <a:bodyPr anchorCtr="0" anchor="ctr" bIns="91425" lIns="91425" spcFirstLastPara="1" rIns="91425" wrap="square" tIns="91425">
            <a:noAutofit/>
          </a:bodyPr>
          <a:lstStyle>
            <a:lvl1pPr lvl="0" algn="ctr">
              <a:spcBef>
                <a:spcPts val="0"/>
              </a:spcBef>
              <a:spcAft>
                <a:spcPts val="0"/>
              </a:spcAft>
              <a:buSzPts val="9600"/>
              <a:buNone/>
              <a:defRPr sz="108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0" name="Google Shape;140;p11"/>
          <p:cNvSpPr txBox="1"/>
          <p:nvPr>
            <p:ph idx="1" type="subTitle"/>
          </p:nvPr>
        </p:nvSpPr>
        <p:spPr>
          <a:xfrm>
            <a:off x="2375088" y="3468075"/>
            <a:ext cx="4944600" cy="197400"/>
          </a:xfrm>
          <a:prstGeom prst="rect">
            <a:avLst/>
          </a:prstGeom>
          <a:solidFill>
            <a:schemeClr val="accent6"/>
          </a:solidFill>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solidFill>
                  <a:schemeClr val="dk1"/>
                </a:solidFill>
                <a:latin typeface="Montserrat"/>
                <a:ea typeface="Montserrat"/>
                <a:cs typeface="Montserrat"/>
                <a:sym typeface="Montserrat"/>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141" name="Google Shape;141;p11"/>
          <p:cNvGrpSpPr/>
          <p:nvPr/>
        </p:nvGrpSpPr>
        <p:grpSpPr>
          <a:xfrm flipH="1" rot="-5400000">
            <a:off x="8191799" y="905324"/>
            <a:ext cx="825589" cy="93999"/>
            <a:chOff x="5718423" y="809024"/>
            <a:chExt cx="830071" cy="94500"/>
          </a:xfrm>
        </p:grpSpPr>
        <p:sp>
          <p:nvSpPr>
            <p:cNvPr id="142" name="Google Shape;142;p11"/>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 name="Google Shape;146;p11"/>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11"/>
          <p:cNvGrpSpPr/>
          <p:nvPr/>
        </p:nvGrpSpPr>
        <p:grpSpPr>
          <a:xfrm flipH="1" rot="10800000">
            <a:off x="498549" y="419474"/>
            <a:ext cx="429322" cy="93999"/>
            <a:chOff x="5795037" y="809024"/>
            <a:chExt cx="431653" cy="94500"/>
          </a:xfrm>
        </p:grpSpPr>
        <p:sp>
          <p:nvSpPr>
            <p:cNvPr id="148" name="Google Shape;148;p11"/>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 name="Google Shape;151;p11"/>
          <p:cNvGrpSpPr/>
          <p:nvPr/>
        </p:nvGrpSpPr>
        <p:grpSpPr>
          <a:xfrm flipH="1">
            <a:off x="4158122" y="4535409"/>
            <a:ext cx="825589" cy="93999"/>
            <a:chOff x="5718423" y="809024"/>
            <a:chExt cx="830071" cy="94500"/>
          </a:xfrm>
        </p:grpSpPr>
        <p:sp>
          <p:nvSpPr>
            <p:cNvPr id="152" name="Google Shape;152;p11"/>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56" name="Shape 15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57" name="Shape 157"/>
        <p:cNvGrpSpPr/>
        <p:nvPr/>
      </p:nvGrpSpPr>
      <p:grpSpPr>
        <a:xfrm>
          <a:off x="0" y="0"/>
          <a:ext cx="0" cy="0"/>
          <a:chOff x="0" y="0"/>
          <a:chExt cx="0" cy="0"/>
        </a:xfrm>
      </p:grpSpPr>
      <p:sp>
        <p:nvSpPr>
          <p:cNvPr id="158" name="Google Shape;158;p13"/>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 name="Google Shape;160;p13"/>
          <p:cNvSpPr txBox="1"/>
          <p:nvPr>
            <p:ph idx="2" type="title"/>
          </p:nvPr>
        </p:nvSpPr>
        <p:spPr>
          <a:xfrm>
            <a:off x="2159813" y="2517950"/>
            <a:ext cx="2305500" cy="251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1" name="Google Shape;161;p13"/>
          <p:cNvSpPr txBox="1"/>
          <p:nvPr>
            <p:ph idx="1" type="subTitle"/>
          </p:nvPr>
        </p:nvSpPr>
        <p:spPr>
          <a:xfrm>
            <a:off x="2159817" y="2809398"/>
            <a:ext cx="1866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2" name="Google Shape;162;p13"/>
          <p:cNvSpPr txBox="1"/>
          <p:nvPr>
            <p:ph idx="3" type="title"/>
          </p:nvPr>
        </p:nvSpPr>
        <p:spPr>
          <a:xfrm>
            <a:off x="5767658" y="1480217"/>
            <a:ext cx="2305500" cy="2511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3" name="Google Shape;163;p13"/>
          <p:cNvSpPr txBox="1"/>
          <p:nvPr>
            <p:ph idx="4" type="subTitle"/>
          </p:nvPr>
        </p:nvSpPr>
        <p:spPr>
          <a:xfrm>
            <a:off x="5767661" y="1761942"/>
            <a:ext cx="1866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4" name="Google Shape;164;p13"/>
          <p:cNvSpPr txBox="1"/>
          <p:nvPr>
            <p:ph idx="5" type="title"/>
          </p:nvPr>
        </p:nvSpPr>
        <p:spPr>
          <a:xfrm>
            <a:off x="2159813" y="3555683"/>
            <a:ext cx="2305500" cy="251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5" name="Google Shape;165;p13"/>
          <p:cNvSpPr txBox="1"/>
          <p:nvPr>
            <p:ph idx="6" type="subTitle"/>
          </p:nvPr>
        </p:nvSpPr>
        <p:spPr>
          <a:xfrm>
            <a:off x="2159817" y="3856854"/>
            <a:ext cx="1866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6" name="Google Shape;166;p13"/>
          <p:cNvSpPr txBox="1"/>
          <p:nvPr>
            <p:ph idx="7" type="title"/>
          </p:nvPr>
        </p:nvSpPr>
        <p:spPr>
          <a:xfrm>
            <a:off x="2159813" y="1480217"/>
            <a:ext cx="2305500" cy="2511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7" name="Google Shape;167;p13"/>
          <p:cNvSpPr txBox="1"/>
          <p:nvPr>
            <p:ph idx="8" type="subTitle"/>
          </p:nvPr>
        </p:nvSpPr>
        <p:spPr>
          <a:xfrm>
            <a:off x="2159812" y="1761942"/>
            <a:ext cx="1866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8" name="Google Shape;168;p13"/>
          <p:cNvSpPr txBox="1"/>
          <p:nvPr>
            <p:ph idx="9" type="title"/>
          </p:nvPr>
        </p:nvSpPr>
        <p:spPr>
          <a:xfrm>
            <a:off x="5767661" y="2517950"/>
            <a:ext cx="2305500" cy="251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9" name="Google Shape;169;p13"/>
          <p:cNvSpPr txBox="1"/>
          <p:nvPr>
            <p:ph idx="13" type="subTitle"/>
          </p:nvPr>
        </p:nvSpPr>
        <p:spPr>
          <a:xfrm>
            <a:off x="5767662" y="2809398"/>
            <a:ext cx="1866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0" name="Google Shape;170;p13"/>
          <p:cNvSpPr txBox="1"/>
          <p:nvPr>
            <p:ph idx="14" type="title"/>
          </p:nvPr>
        </p:nvSpPr>
        <p:spPr>
          <a:xfrm>
            <a:off x="5767662" y="3555683"/>
            <a:ext cx="2305500" cy="251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1" name="Google Shape;171;p13"/>
          <p:cNvSpPr txBox="1"/>
          <p:nvPr>
            <p:ph idx="15" type="subTitle"/>
          </p:nvPr>
        </p:nvSpPr>
        <p:spPr>
          <a:xfrm>
            <a:off x="5767662" y="3856854"/>
            <a:ext cx="18663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2" name="Google Shape;172;p13"/>
          <p:cNvSpPr txBox="1"/>
          <p:nvPr>
            <p:ph hasCustomPrompt="1" idx="16" type="title"/>
          </p:nvPr>
        </p:nvSpPr>
        <p:spPr>
          <a:xfrm>
            <a:off x="1070825" y="3555683"/>
            <a:ext cx="873300" cy="25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a:r>
              <a:t>xx%</a:t>
            </a:r>
          </a:p>
        </p:txBody>
      </p:sp>
      <p:sp>
        <p:nvSpPr>
          <p:cNvPr id="173" name="Google Shape;173;p13"/>
          <p:cNvSpPr txBox="1"/>
          <p:nvPr>
            <p:ph hasCustomPrompt="1" idx="17" type="title"/>
          </p:nvPr>
        </p:nvSpPr>
        <p:spPr>
          <a:xfrm>
            <a:off x="4679838" y="3555683"/>
            <a:ext cx="873300" cy="25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a:r>
              <a:t>xx%</a:t>
            </a:r>
          </a:p>
        </p:txBody>
      </p:sp>
      <p:sp>
        <p:nvSpPr>
          <p:cNvPr id="174" name="Google Shape;174;p13"/>
          <p:cNvSpPr txBox="1"/>
          <p:nvPr>
            <p:ph hasCustomPrompt="1" idx="18" type="title"/>
          </p:nvPr>
        </p:nvSpPr>
        <p:spPr>
          <a:xfrm>
            <a:off x="4679838" y="2517950"/>
            <a:ext cx="873300" cy="25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a:r>
              <a:t>xx%</a:t>
            </a:r>
          </a:p>
        </p:txBody>
      </p:sp>
      <p:sp>
        <p:nvSpPr>
          <p:cNvPr id="175" name="Google Shape;175;p13"/>
          <p:cNvSpPr txBox="1"/>
          <p:nvPr>
            <p:ph hasCustomPrompt="1" idx="19" type="title"/>
          </p:nvPr>
        </p:nvSpPr>
        <p:spPr>
          <a:xfrm>
            <a:off x="4679825" y="1480217"/>
            <a:ext cx="873300" cy="251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a:r>
              <a:t>xx%</a:t>
            </a:r>
          </a:p>
        </p:txBody>
      </p:sp>
      <p:sp>
        <p:nvSpPr>
          <p:cNvPr id="176" name="Google Shape;176;p13"/>
          <p:cNvSpPr txBox="1"/>
          <p:nvPr>
            <p:ph hasCustomPrompt="1" idx="20" type="title"/>
          </p:nvPr>
        </p:nvSpPr>
        <p:spPr>
          <a:xfrm>
            <a:off x="1070838" y="2517950"/>
            <a:ext cx="873300" cy="25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a:r>
              <a:t>xx%</a:t>
            </a:r>
          </a:p>
        </p:txBody>
      </p:sp>
      <p:sp>
        <p:nvSpPr>
          <p:cNvPr id="177" name="Google Shape;177;p13"/>
          <p:cNvSpPr txBox="1"/>
          <p:nvPr>
            <p:ph hasCustomPrompt="1" idx="21" type="title"/>
          </p:nvPr>
        </p:nvSpPr>
        <p:spPr>
          <a:xfrm>
            <a:off x="1070838" y="1480217"/>
            <a:ext cx="873300" cy="251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a:r>
              <a:t>xx%</a:t>
            </a:r>
          </a:p>
        </p:txBody>
      </p:sp>
      <p:sp>
        <p:nvSpPr>
          <p:cNvPr id="178" name="Google Shape;178;p13"/>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13"/>
          <p:cNvGrpSpPr/>
          <p:nvPr/>
        </p:nvGrpSpPr>
        <p:grpSpPr>
          <a:xfrm flipH="1" rot="10800000">
            <a:off x="498549" y="419474"/>
            <a:ext cx="429322" cy="93999"/>
            <a:chOff x="5795037" y="809024"/>
            <a:chExt cx="431653" cy="94500"/>
          </a:xfrm>
        </p:grpSpPr>
        <p:sp>
          <p:nvSpPr>
            <p:cNvPr id="180" name="Google Shape;180;p13"/>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13"/>
          <p:cNvGrpSpPr/>
          <p:nvPr/>
        </p:nvGrpSpPr>
        <p:grpSpPr>
          <a:xfrm flipH="1" rot="-5400000">
            <a:off x="8191799" y="905324"/>
            <a:ext cx="825589" cy="93999"/>
            <a:chOff x="5718423" y="809024"/>
            <a:chExt cx="830071" cy="94500"/>
          </a:xfrm>
        </p:grpSpPr>
        <p:sp>
          <p:nvSpPr>
            <p:cNvPr id="184" name="Google Shape;184;p13"/>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13"/>
          <p:cNvGrpSpPr/>
          <p:nvPr/>
        </p:nvGrpSpPr>
        <p:grpSpPr>
          <a:xfrm flipH="1" rot="-5400000">
            <a:off x="131141" y="4126299"/>
            <a:ext cx="825589" cy="93999"/>
            <a:chOff x="5718423" y="809024"/>
            <a:chExt cx="830071" cy="94500"/>
          </a:xfrm>
        </p:grpSpPr>
        <p:sp>
          <p:nvSpPr>
            <p:cNvPr id="189" name="Google Shape;189;p13"/>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193" name="Shape 193"/>
        <p:cNvGrpSpPr/>
        <p:nvPr/>
      </p:nvGrpSpPr>
      <p:grpSpPr>
        <a:xfrm>
          <a:off x="0" y="0"/>
          <a:ext cx="0" cy="0"/>
          <a:chOff x="0" y="0"/>
          <a:chExt cx="0" cy="0"/>
        </a:xfrm>
      </p:grpSpPr>
      <p:sp>
        <p:nvSpPr>
          <p:cNvPr id="194" name="Google Shape;194;p14"/>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txBox="1"/>
          <p:nvPr>
            <p:ph type="title"/>
          </p:nvPr>
        </p:nvSpPr>
        <p:spPr>
          <a:xfrm>
            <a:off x="720000" y="1578350"/>
            <a:ext cx="3324900" cy="11376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9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96" name="Google Shape;196;p14"/>
          <p:cNvSpPr txBox="1"/>
          <p:nvPr>
            <p:ph idx="1" type="subTitle"/>
          </p:nvPr>
        </p:nvSpPr>
        <p:spPr>
          <a:xfrm>
            <a:off x="720000" y="2715950"/>
            <a:ext cx="3091500" cy="801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 name="Google Shape;197;p14"/>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14"/>
          <p:cNvGrpSpPr/>
          <p:nvPr/>
        </p:nvGrpSpPr>
        <p:grpSpPr>
          <a:xfrm flipH="1" rot="10800000">
            <a:off x="498549" y="419474"/>
            <a:ext cx="429322" cy="93999"/>
            <a:chOff x="5795037" y="809024"/>
            <a:chExt cx="431653" cy="94500"/>
          </a:xfrm>
        </p:grpSpPr>
        <p:sp>
          <p:nvSpPr>
            <p:cNvPr id="199" name="Google Shape;199;p14"/>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14"/>
          <p:cNvGrpSpPr/>
          <p:nvPr/>
        </p:nvGrpSpPr>
        <p:grpSpPr>
          <a:xfrm flipH="1" rot="-5400000">
            <a:off x="131141" y="4126299"/>
            <a:ext cx="825589" cy="93999"/>
            <a:chOff x="5718423" y="809024"/>
            <a:chExt cx="830071" cy="94500"/>
          </a:xfrm>
        </p:grpSpPr>
        <p:sp>
          <p:nvSpPr>
            <p:cNvPr id="203" name="Google Shape;203;p14"/>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4"/>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4"/>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07" name="Shape 207"/>
        <p:cNvGrpSpPr/>
        <p:nvPr/>
      </p:nvGrpSpPr>
      <p:grpSpPr>
        <a:xfrm>
          <a:off x="0" y="0"/>
          <a:ext cx="0" cy="0"/>
          <a:chOff x="0" y="0"/>
          <a:chExt cx="0" cy="0"/>
        </a:xfrm>
      </p:grpSpPr>
      <p:sp>
        <p:nvSpPr>
          <p:cNvPr id="208" name="Google Shape;208;p15"/>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5"/>
          <p:cNvSpPr txBox="1"/>
          <p:nvPr>
            <p:ph type="title"/>
          </p:nvPr>
        </p:nvSpPr>
        <p:spPr>
          <a:xfrm>
            <a:off x="5277495" y="3445970"/>
            <a:ext cx="2994600" cy="254100"/>
          </a:xfrm>
          <a:prstGeom prst="rect">
            <a:avLst/>
          </a:prstGeom>
          <a:solidFill>
            <a:schemeClr val="accent6"/>
          </a:solidFill>
        </p:spPr>
        <p:txBody>
          <a:bodyPr anchorCtr="0" anchor="ctr" bIns="91425" lIns="91425" spcFirstLastPara="1" rIns="91425" wrap="square" tIns="91425">
            <a:noAutofit/>
          </a:bodyPr>
          <a:lstStyle>
            <a:lvl1pPr lvl="0" rtl="0">
              <a:spcBef>
                <a:spcPts val="0"/>
              </a:spcBef>
              <a:spcAft>
                <a:spcPts val="0"/>
              </a:spcAft>
              <a:buSzPts val="3000"/>
              <a:buNone/>
              <a:defRPr sz="16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10" name="Google Shape;210;p15"/>
          <p:cNvSpPr txBox="1"/>
          <p:nvPr>
            <p:ph idx="1" type="subTitle"/>
          </p:nvPr>
        </p:nvSpPr>
        <p:spPr>
          <a:xfrm>
            <a:off x="1833445" y="1819588"/>
            <a:ext cx="5502000" cy="1478400"/>
          </a:xfrm>
          <a:prstGeom prst="rect">
            <a:avLst/>
          </a:prstGeom>
          <a:solidFill>
            <a:schemeClr val="lt1"/>
          </a:solidFill>
        </p:spPr>
        <p:txBody>
          <a:bodyPr anchorCtr="0" anchor="ctr" bIns="91425" lIns="91425" spcFirstLastPara="1" rIns="91425" wrap="square" tIns="91425">
            <a:noAutofit/>
          </a:bodyPr>
          <a:lstStyle>
            <a:lvl1pPr lvl="0" rtl="0">
              <a:lnSpc>
                <a:spcPct val="100000"/>
              </a:lnSpc>
              <a:spcBef>
                <a:spcPts val="0"/>
              </a:spcBef>
              <a:spcAft>
                <a:spcPts val="0"/>
              </a:spcAft>
              <a:buSzPts val="3000"/>
              <a:buNone/>
              <a:defRPr sz="30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211" name="Google Shape;211;p15"/>
          <p:cNvGrpSpPr/>
          <p:nvPr/>
        </p:nvGrpSpPr>
        <p:grpSpPr>
          <a:xfrm flipH="1" rot="-5400000">
            <a:off x="8191799" y="905324"/>
            <a:ext cx="825589" cy="93999"/>
            <a:chOff x="5718423" y="809024"/>
            <a:chExt cx="830071" cy="94500"/>
          </a:xfrm>
        </p:grpSpPr>
        <p:sp>
          <p:nvSpPr>
            <p:cNvPr id="212" name="Google Shape;212;p15"/>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5"/>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5"/>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 name="Google Shape;216;p15"/>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 name="Google Shape;217;p15"/>
          <p:cNvGrpSpPr/>
          <p:nvPr/>
        </p:nvGrpSpPr>
        <p:grpSpPr>
          <a:xfrm flipH="1" rot="10800000">
            <a:off x="498549" y="419474"/>
            <a:ext cx="429322" cy="93999"/>
            <a:chOff x="5795037" y="809024"/>
            <a:chExt cx="431653" cy="94500"/>
          </a:xfrm>
        </p:grpSpPr>
        <p:sp>
          <p:nvSpPr>
            <p:cNvPr id="218" name="Google Shape;218;p15"/>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5"/>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5"/>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21" name="Shape 221"/>
        <p:cNvGrpSpPr/>
        <p:nvPr/>
      </p:nvGrpSpPr>
      <p:grpSpPr>
        <a:xfrm>
          <a:off x="0" y="0"/>
          <a:ext cx="0" cy="0"/>
          <a:chOff x="0" y="0"/>
          <a:chExt cx="0" cy="0"/>
        </a:xfrm>
      </p:grpSpPr>
      <p:sp>
        <p:nvSpPr>
          <p:cNvPr id="222" name="Google Shape;222;p16"/>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txBox="1"/>
          <p:nvPr>
            <p:ph type="title"/>
          </p:nvPr>
        </p:nvSpPr>
        <p:spPr>
          <a:xfrm>
            <a:off x="4368900" y="1893300"/>
            <a:ext cx="4053900" cy="1295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4" name="Google Shape;224;p16"/>
          <p:cNvSpPr txBox="1"/>
          <p:nvPr>
            <p:ph hasCustomPrompt="1" idx="2" type="title"/>
          </p:nvPr>
        </p:nvSpPr>
        <p:spPr>
          <a:xfrm>
            <a:off x="6945300" y="1101725"/>
            <a:ext cx="1477500" cy="486300"/>
          </a:xfrm>
          <a:prstGeom prst="rect">
            <a:avLst/>
          </a:prstGeom>
          <a:effectLst>
            <a:outerShdw blurRad="57150" rotWithShape="0" algn="bl" dir="5400000" dist="19050">
              <a:schemeClr val="dk1">
                <a:alpha val="50000"/>
              </a:schemeClr>
            </a:outerShdw>
          </a:effectLst>
        </p:spPr>
        <p:txBody>
          <a:bodyPr anchorCtr="0" anchor="b" bIns="91425" lIns="91425" spcFirstLastPara="1" rIns="91425" wrap="square" tIns="91425">
            <a:noAutofit/>
          </a:bodyPr>
          <a:lstStyle>
            <a:lvl1pPr lvl="0" rtl="0" algn="r">
              <a:spcBef>
                <a:spcPts val="0"/>
              </a:spcBef>
              <a:spcAft>
                <a:spcPts val="0"/>
              </a:spcAft>
              <a:buSzPts val="6000"/>
              <a:buNone/>
              <a:defRPr sz="3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5" name="Google Shape;225;p16"/>
          <p:cNvSpPr txBox="1"/>
          <p:nvPr>
            <p:ph idx="1" type="subTitle"/>
          </p:nvPr>
        </p:nvSpPr>
        <p:spPr>
          <a:xfrm>
            <a:off x="4368900" y="3441973"/>
            <a:ext cx="4053900" cy="344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6" name="Google Shape;226;p16"/>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16"/>
          <p:cNvGrpSpPr/>
          <p:nvPr/>
        </p:nvGrpSpPr>
        <p:grpSpPr>
          <a:xfrm flipH="1" rot="10800000">
            <a:off x="498549" y="419474"/>
            <a:ext cx="429322" cy="93999"/>
            <a:chOff x="5795037" y="809024"/>
            <a:chExt cx="431653" cy="94500"/>
          </a:xfrm>
        </p:grpSpPr>
        <p:sp>
          <p:nvSpPr>
            <p:cNvPr id="228" name="Google Shape;228;p16"/>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6"/>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6"/>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16"/>
          <p:cNvSpPr/>
          <p:nvPr/>
        </p:nvSpPr>
        <p:spPr>
          <a:xfrm flipH="1">
            <a:off x="7851885" y="4440000"/>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16"/>
          <p:cNvGrpSpPr/>
          <p:nvPr/>
        </p:nvGrpSpPr>
        <p:grpSpPr>
          <a:xfrm rot="10800000">
            <a:off x="8230513" y="4466049"/>
            <a:ext cx="429322" cy="93999"/>
            <a:chOff x="5795037" y="809024"/>
            <a:chExt cx="431653" cy="94500"/>
          </a:xfrm>
        </p:grpSpPr>
        <p:sp>
          <p:nvSpPr>
            <p:cNvPr id="233" name="Google Shape;233;p16"/>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6"/>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6"/>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spTree>
      <p:nvGrpSpPr>
        <p:cNvPr id="236" name="Shape 236"/>
        <p:cNvGrpSpPr/>
        <p:nvPr/>
      </p:nvGrpSpPr>
      <p:grpSpPr>
        <a:xfrm>
          <a:off x="0" y="0"/>
          <a:ext cx="0" cy="0"/>
          <a:chOff x="0" y="0"/>
          <a:chExt cx="0" cy="0"/>
        </a:xfrm>
      </p:grpSpPr>
      <p:sp>
        <p:nvSpPr>
          <p:cNvPr id="237" name="Google Shape;237;p17"/>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7"/>
          <p:cNvSpPr txBox="1"/>
          <p:nvPr>
            <p:ph type="title"/>
          </p:nvPr>
        </p:nvSpPr>
        <p:spPr>
          <a:xfrm>
            <a:off x="720000" y="1455913"/>
            <a:ext cx="3636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9" name="Google Shape;239;p17"/>
          <p:cNvSpPr txBox="1"/>
          <p:nvPr>
            <p:ph idx="1" type="subTitle"/>
          </p:nvPr>
        </p:nvSpPr>
        <p:spPr>
          <a:xfrm>
            <a:off x="720000" y="3103025"/>
            <a:ext cx="3208200" cy="6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0" name="Google Shape;240;p17"/>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 name="Google Shape;241;p17"/>
          <p:cNvGrpSpPr/>
          <p:nvPr/>
        </p:nvGrpSpPr>
        <p:grpSpPr>
          <a:xfrm flipH="1" rot="10800000">
            <a:off x="498549" y="419474"/>
            <a:ext cx="429322" cy="93999"/>
            <a:chOff x="5795037" y="809024"/>
            <a:chExt cx="431653" cy="94500"/>
          </a:xfrm>
        </p:grpSpPr>
        <p:sp>
          <p:nvSpPr>
            <p:cNvPr id="242" name="Google Shape;242;p1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7"/>
          <p:cNvGrpSpPr/>
          <p:nvPr/>
        </p:nvGrpSpPr>
        <p:grpSpPr>
          <a:xfrm flipH="1">
            <a:off x="6277599" y="4539099"/>
            <a:ext cx="825589" cy="93999"/>
            <a:chOff x="5718423" y="809024"/>
            <a:chExt cx="830071" cy="94500"/>
          </a:xfrm>
        </p:grpSpPr>
        <p:sp>
          <p:nvSpPr>
            <p:cNvPr id="246" name="Google Shape;246;p17"/>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7"/>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7"/>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7"/>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spTree>
      <p:nvGrpSpPr>
        <p:cNvPr id="250" name="Shape 250"/>
        <p:cNvGrpSpPr/>
        <p:nvPr/>
      </p:nvGrpSpPr>
      <p:grpSpPr>
        <a:xfrm>
          <a:off x="0" y="0"/>
          <a:ext cx="0" cy="0"/>
          <a:chOff x="0" y="0"/>
          <a:chExt cx="0" cy="0"/>
        </a:xfrm>
      </p:grpSpPr>
      <p:sp>
        <p:nvSpPr>
          <p:cNvPr id="251" name="Google Shape;251;p18"/>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txBox="1"/>
          <p:nvPr>
            <p:ph type="title"/>
          </p:nvPr>
        </p:nvSpPr>
        <p:spPr>
          <a:xfrm>
            <a:off x="5194800" y="1642350"/>
            <a:ext cx="3228000" cy="572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3" name="Google Shape;253;p18"/>
          <p:cNvSpPr txBox="1"/>
          <p:nvPr>
            <p:ph idx="1" type="subTitle"/>
          </p:nvPr>
        </p:nvSpPr>
        <p:spPr>
          <a:xfrm>
            <a:off x="5194900" y="2215050"/>
            <a:ext cx="3228000" cy="1080300"/>
          </a:xfrm>
          <a:prstGeom prst="rect">
            <a:avLst/>
          </a:prstGeom>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4" name="Google Shape;254;p18"/>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18"/>
          <p:cNvGrpSpPr/>
          <p:nvPr/>
        </p:nvGrpSpPr>
        <p:grpSpPr>
          <a:xfrm flipH="1" rot="10800000">
            <a:off x="498549" y="419474"/>
            <a:ext cx="429322" cy="93999"/>
            <a:chOff x="5795037" y="809024"/>
            <a:chExt cx="431653" cy="94500"/>
          </a:xfrm>
        </p:grpSpPr>
        <p:sp>
          <p:nvSpPr>
            <p:cNvPr id="256" name="Google Shape;256;p18"/>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8"/>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8"/>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8"/>
          <p:cNvGrpSpPr/>
          <p:nvPr/>
        </p:nvGrpSpPr>
        <p:grpSpPr>
          <a:xfrm flipH="1">
            <a:off x="7597199" y="4539099"/>
            <a:ext cx="825589" cy="93999"/>
            <a:chOff x="5718423" y="809024"/>
            <a:chExt cx="830071" cy="94500"/>
          </a:xfrm>
        </p:grpSpPr>
        <p:sp>
          <p:nvSpPr>
            <p:cNvPr id="260" name="Google Shape;260;p18"/>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8"/>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264" name="Shape 264"/>
        <p:cNvGrpSpPr/>
        <p:nvPr/>
      </p:nvGrpSpPr>
      <p:grpSpPr>
        <a:xfrm>
          <a:off x="0" y="0"/>
          <a:ext cx="0" cy="0"/>
          <a:chOff x="0" y="0"/>
          <a:chExt cx="0" cy="0"/>
        </a:xfrm>
      </p:grpSpPr>
      <p:sp>
        <p:nvSpPr>
          <p:cNvPr id="265" name="Google Shape;265;p19"/>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txBox="1"/>
          <p:nvPr>
            <p:ph type="title"/>
          </p:nvPr>
        </p:nvSpPr>
        <p:spPr>
          <a:xfrm>
            <a:off x="5194800" y="1559725"/>
            <a:ext cx="3228000" cy="1109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7" name="Google Shape;267;p19"/>
          <p:cNvSpPr txBox="1"/>
          <p:nvPr>
            <p:ph idx="1" type="subTitle"/>
          </p:nvPr>
        </p:nvSpPr>
        <p:spPr>
          <a:xfrm>
            <a:off x="5194950" y="2669100"/>
            <a:ext cx="3228000" cy="1080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8" name="Google Shape;268;p19"/>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19"/>
          <p:cNvGrpSpPr/>
          <p:nvPr/>
        </p:nvGrpSpPr>
        <p:grpSpPr>
          <a:xfrm flipH="1" rot="10800000">
            <a:off x="498549" y="419474"/>
            <a:ext cx="429322" cy="93999"/>
            <a:chOff x="5795037" y="809024"/>
            <a:chExt cx="431653" cy="94500"/>
          </a:xfrm>
        </p:grpSpPr>
        <p:sp>
          <p:nvSpPr>
            <p:cNvPr id="270" name="Google Shape;270;p19"/>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19"/>
          <p:cNvSpPr/>
          <p:nvPr/>
        </p:nvSpPr>
        <p:spPr>
          <a:xfrm flipH="1">
            <a:off x="7851885" y="4440000"/>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19"/>
          <p:cNvGrpSpPr/>
          <p:nvPr/>
        </p:nvGrpSpPr>
        <p:grpSpPr>
          <a:xfrm rot="10800000">
            <a:off x="8230513" y="4466049"/>
            <a:ext cx="429322" cy="93999"/>
            <a:chOff x="5795037" y="809024"/>
            <a:chExt cx="431653" cy="94500"/>
          </a:xfrm>
        </p:grpSpPr>
        <p:sp>
          <p:nvSpPr>
            <p:cNvPr id="275" name="Google Shape;275;p19"/>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
    <p:spTree>
      <p:nvGrpSpPr>
        <p:cNvPr id="278" name="Shape 278"/>
        <p:cNvGrpSpPr/>
        <p:nvPr/>
      </p:nvGrpSpPr>
      <p:grpSpPr>
        <a:xfrm>
          <a:off x="0" y="0"/>
          <a:ext cx="0" cy="0"/>
          <a:chOff x="0" y="0"/>
          <a:chExt cx="0" cy="0"/>
        </a:xfrm>
      </p:grpSpPr>
      <p:sp>
        <p:nvSpPr>
          <p:cNvPr id="279" name="Google Shape;279;p20"/>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0"/>
          <p:cNvSpPr txBox="1"/>
          <p:nvPr>
            <p:ph type="title"/>
          </p:nvPr>
        </p:nvSpPr>
        <p:spPr>
          <a:xfrm>
            <a:off x="720000" y="1642350"/>
            <a:ext cx="322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1" name="Google Shape;281;p20"/>
          <p:cNvSpPr txBox="1"/>
          <p:nvPr>
            <p:ph idx="1" type="subTitle"/>
          </p:nvPr>
        </p:nvSpPr>
        <p:spPr>
          <a:xfrm>
            <a:off x="720000" y="2215050"/>
            <a:ext cx="3228000" cy="1080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2" name="Google Shape;282;p20"/>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 name="Google Shape;283;p20"/>
          <p:cNvGrpSpPr/>
          <p:nvPr/>
        </p:nvGrpSpPr>
        <p:grpSpPr>
          <a:xfrm flipH="1" rot="10800000">
            <a:off x="498549" y="419474"/>
            <a:ext cx="429322" cy="93999"/>
            <a:chOff x="5795037" y="809024"/>
            <a:chExt cx="431653" cy="94500"/>
          </a:xfrm>
        </p:grpSpPr>
        <p:sp>
          <p:nvSpPr>
            <p:cNvPr id="284" name="Google Shape;284;p20"/>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0"/>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0"/>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20"/>
          <p:cNvGrpSpPr/>
          <p:nvPr/>
        </p:nvGrpSpPr>
        <p:grpSpPr>
          <a:xfrm flipH="1">
            <a:off x="720011" y="4539099"/>
            <a:ext cx="825589" cy="93999"/>
            <a:chOff x="5718423" y="809024"/>
            <a:chExt cx="830071" cy="94500"/>
          </a:xfrm>
        </p:grpSpPr>
        <p:sp>
          <p:nvSpPr>
            <p:cNvPr id="288" name="Google Shape;288;p20"/>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0"/>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0"/>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0"/>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txBox="1"/>
          <p:nvPr>
            <p:ph type="title"/>
          </p:nvPr>
        </p:nvSpPr>
        <p:spPr>
          <a:xfrm>
            <a:off x="720000" y="2150850"/>
            <a:ext cx="40539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0" name="Google Shape;30;p3"/>
          <p:cNvSpPr txBox="1"/>
          <p:nvPr>
            <p:ph hasCustomPrompt="1" idx="2" type="title"/>
          </p:nvPr>
        </p:nvSpPr>
        <p:spPr>
          <a:xfrm>
            <a:off x="720000" y="1185425"/>
            <a:ext cx="1477500" cy="402600"/>
          </a:xfrm>
          <a:prstGeom prst="rect">
            <a:avLst/>
          </a:prstGeom>
          <a:effectLst>
            <a:outerShdw blurRad="57150" rotWithShape="0" algn="bl" dir="5400000" dist="19050">
              <a:schemeClr val="dk1">
                <a:alpha val="50000"/>
              </a:schemeClr>
            </a:outerShdw>
          </a:effectLst>
        </p:spPr>
        <p:txBody>
          <a:bodyPr anchorCtr="0" anchor="b" bIns="91425" lIns="91425" spcFirstLastPara="1" rIns="91425" wrap="square" tIns="91425">
            <a:noAutofit/>
          </a:bodyPr>
          <a:lstStyle>
            <a:lvl1pPr lvl="0" rtl="0">
              <a:spcBef>
                <a:spcPts val="0"/>
              </a:spcBef>
              <a:spcAft>
                <a:spcPts val="0"/>
              </a:spcAft>
              <a:buSzPts val="6000"/>
              <a:buNone/>
              <a:defRPr sz="3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1" name="Google Shape;31;p3"/>
          <p:cNvSpPr txBox="1"/>
          <p:nvPr>
            <p:ph idx="1" type="subTitle"/>
          </p:nvPr>
        </p:nvSpPr>
        <p:spPr>
          <a:xfrm>
            <a:off x="720000" y="3441967"/>
            <a:ext cx="4053900" cy="13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 name="Google Shape;32;p3"/>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3"/>
          <p:cNvGrpSpPr/>
          <p:nvPr/>
        </p:nvGrpSpPr>
        <p:grpSpPr>
          <a:xfrm flipH="1" rot="10800000">
            <a:off x="498549" y="419474"/>
            <a:ext cx="429322" cy="93999"/>
            <a:chOff x="5795037" y="809024"/>
            <a:chExt cx="431653" cy="94500"/>
          </a:xfrm>
        </p:grpSpPr>
        <p:sp>
          <p:nvSpPr>
            <p:cNvPr id="34" name="Google Shape;34;p3"/>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3"/>
          <p:cNvGrpSpPr/>
          <p:nvPr/>
        </p:nvGrpSpPr>
        <p:grpSpPr>
          <a:xfrm flipH="1" rot="-5400000">
            <a:off x="8191799" y="905324"/>
            <a:ext cx="825589" cy="93999"/>
            <a:chOff x="5718423" y="809024"/>
            <a:chExt cx="830071" cy="94500"/>
          </a:xfrm>
        </p:grpSpPr>
        <p:sp>
          <p:nvSpPr>
            <p:cNvPr id="38" name="Google Shape;38;p3"/>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92" name="Shape 292"/>
        <p:cNvGrpSpPr/>
        <p:nvPr/>
      </p:nvGrpSpPr>
      <p:grpSpPr>
        <a:xfrm>
          <a:off x="0" y="0"/>
          <a:ext cx="0" cy="0"/>
          <a:chOff x="0" y="0"/>
          <a:chExt cx="0" cy="0"/>
        </a:xfrm>
      </p:grpSpPr>
      <p:sp>
        <p:nvSpPr>
          <p:cNvPr id="293" name="Google Shape;293;p21"/>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1"/>
          <p:cNvSpPr txBox="1"/>
          <p:nvPr>
            <p:ph idx="1" type="subTitle"/>
          </p:nvPr>
        </p:nvSpPr>
        <p:spPr>
          <a:xfrm>
            <a:off x="6240302" y="3209425"/>
            <a:ext cx="21222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accent6"/>
                </a:solidFill>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5" name="Google Shape;295;p21"/>
          <p:cNvSpPr txBox="1"/>
          <p:nvPr>
            <p:ph idx="2" type="subTitle"/>
          </p:nvPr>
        </p:nvSpPr>
        <p:spPr>
          <a:xfrm>
            <a:off x="774689" y="3209425"/>
            <a:ext cx="21222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accent6"/>
                </a:solidFill>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6" name="Google Shape;29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solidFill>
                  <a:srgbClr val="F1F0FF"/>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7" name="Google Shape;297;p21"/>
          <p:cNvSpPr txBox="1"/>
          <p:nvPr>
            <p:ph idx="3" type="title"/>
          </p:nvPr>
        </p:nvSpPr>
        <p:spPr>
          <a:xfrm>
            <a:off x="1020650" y="2906850"/>
            <a:ext cx="1662000" cy="1965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3500"/>
              <a:buNone/>
              <a:defRPr sz="18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8" name="Google Shape;298;p21"/>
          <p:cNvSpPr txBox="1"/>
          <p:nvPr>
            <p:ph idx="4" type="title"/>
          </p:nvPr>
        </p:nvSpPr>
        <p:spPr>
          <a:xfrm>
            <a:off x="6470401" y="2906850"/>
            <a:ext cx="1662000" cy="1965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3500"/>
              <a:buNone/>
              <a:defRPr sz="18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9" name="Google Shape;299;p21"/>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21"/>
          <p:cNvGrpSpPr/>
          <p:nvPr/>
        </p:nvGrpSpPr>
        <p:grpSpPr>
          <a:xfrm flipH="1" rot="10800000">
            <a:off x="498549" y="419474"/>
            <a:ext cx="429322" cy="93999"/>
            <a:chOff x="5795037" y="809024"/>
            <a:chExt cx="431653" cy="94500"/>
          </a:xfrm>
        </p:grpSpPr>
        <p:sp>
          <p:nvSpPr>
            <p:cNvPr id="301" name="Google Shape;301;p21"/>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1"/>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21"/>
          <p:cNvGrpSpPr/>
          <p:nvPr/>
        </p:nvGrpSpPr>
        <p:grpSpPr>
          <a:xfrm flipH="1">
            <a:off x="4166374" y="4536144"/>
            <a:ext cx="825589" cy="93999"/>
            <a:chOff x="5718423" y="809024"/>
            <a:chExt cx="830071" cy="94500"/>
          </a:xfrm>
        </p:grpSpPr>
        <p:sp>
          <p:nvSpPr>
            <p:cNvPr id="305" name="Google Shape;305;p21"/>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1"/>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1"/>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1"/>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BODY_1">
    <p:spTree>
      <p:nvGrpSpPr>
        <p:cNvPr id="309" name="Shape 309"/>
        <p:cNvGrpSpPr/>
        <p:nvPr/>
      </p:nvGrpSpPr>
      <p:grpSpPr>
        <a:xfrm>
          <a:off x="0" y="0"/>
          <a:ext cx="0" cy="0"/>
          <a:chOff x="0" y="0"/>
          <a:chExt cx="0" cy="0"/>
        </a:xfrm>
      </p:grpSpPr>
      <p:sp>
        <p:nvSpPr>
          <p:cNvPr id="310" name="Google Shape;310;p22"/>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solidFill>
                  <a:srgbClr val="FFFFFF"/>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2" name="Google Shape;312;p22"/>
          <p:cNvSpPr txBox="1"/>
          <p:nvPr>
            <p:ph idx="1" type="body"/>
          </p:nvPr>
        </p:nvSpPr>
        <p:spPr>
          <a:xfrm>
            <a:off x="720000" y="1444275"/>
            <a:ext cx="3702300" cy="3011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150"/>
            </a:lvl1pPr>
            <a:lvl2pPr indent="-304800" lvl="1" marL="914400" rtl="0">
              <a:lnSpc>
                <a:spcPct val="115000"/>
              </a:lnSpc>
              <a:spcBef>
                <a:spcPts val="160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
        <p:nvSpPr>
          <p:cNvPr id="313" name="Google Shape;313;p22"/>
          <p:cNvSpPr txBox="1"/>
          <p:nvPr>
            <p:ph idx="2" type="body"/>
          </p:nvPr>
        </p:nvSpPr>
        <p:spPr>
          <a:xfrm>
            <a:off x="4579175" y="1444275"/>
            <a:ext cx="3843600" cy="3011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150"/>
            </a:lvl1pPr>
            <a:lvl2pPr indent="-304800" lvl="1" marL="914400" rtl="0">
              <a:lnSpc>
                <a:spcPct val="115000"/>
              </a:lnSpc>
              <a:spcBef>
                <a:spcPts val="160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14" name="Shape 314"/>
        <p:cNvGrpSpPr/>
        <p:nvPr/>
      </p:nvGrpSpPr>
      <p:grpSpPr>
        <a:xfrm>
          <a:off x="0" y="0"/>
          <a:ext cx="0" cy="0"/>
          <a:chOff x="0" y="0"/>
          <a:chExt cx="0" cy="0"/>
        </a:xfrm>
      </p:grpSpPr>
      <p:sp>
        <p:nvSpPr>
          <p:cNvPr id="315" name="Google Shape;315;p23"/>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7" name="Google Shape;317;p23"/>
          <p:cNvSpPr txBox="1"/>
          <p:nvPr>
            <p:ph idx="2" type="title"/>
          </p:nvPr>
        </p:nvSpPr>
        <p:spPr>
          <a:xfrm>
            <a:off x="1227350" y="3431500"/>
            <a:ext cx="1596000" cy="1785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8" name="Google Shape;318;p23"/>
          <p:cNvSpPr txBox="1"/>
          <p:nvPr>
            <p:ph idx="1" type="subTitle"/>
          </p:nvPr>
        </p:nvSpPr>
        <p:spPr>
          <a:xfrm>
            <a:off x="937700" y="3644100"/>
            <a:ext cx="21753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9" name="Google Shape;319;p23"/>
          <p:cNvSpPr txBox="1"/>
          <p:nvPr>
            <p:ph idx="3" type="title"/>
          </p:nvPr>
        </p:nvSpPr>
        <p:spPr>
          <a:xfrm>
            <a:off x="3774099" y="3431500"/>
            <a:ext cx="1596000" cy="1785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0" name="Google Shape;320;p23"/>
          <p:cNvSpPr txBox="1"/>
          <p:nvPr>
            <p:ph idx="4" type="subTitle"/>
          </p:nvPr>
        </p:nvSpPr>
        <p:spPr>
          <a:xfrm>
            <a:off x="3484421" y="3644100"/>
            <a:ext cx="21753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1" name="Google Shape;321;p23"/>
          <p:cNvSpPr txBox="1"/>
          <p:nvPr>
            <p:ph idx="5" type="title"/>
          </p:nvPr>
        </p:nvSpPr>
        <p:spPr>
          <a:xfrm>
            <a:off x="6320804" y="3431500"/>
            <a:ext cx="1596000" cy="1785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2" name="Google Shape;322;p23"/>
          <p:cNvSpPr txBox="1"/>
          <p:nvPr>
            <p:ph idx="6" type="subTitle"/>
          </p:nvPr>
        </p:nvSpPr>
        <p:spPr>
          <a:xfrm>
            <a:off x="6031149" y="3644100"/>
            <a:ext cx="21753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3" name="Google Shape;323;p23"/>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23"/>
          <p:cNvGrpSpPr/>
          <p:nvPr/>
        </p:nvGrpSpPr>
        <p:grpSpPr>
          <a:xfrm flipH="1" rot="10800000">
            <a:off x="498549" y="419474"/>
            <a:ext cx="429322" cy="93999"/>
            <a:chOff x="5795037" y="809024"/>
            <a:chExt cx="431653" cy="94500"/>
          </a:xfrm>
        </p:grpSpPr>
        <p:sp>
          <p:nvSpPr>
            <p:cNvPr id="325" name="Google Shape;325;p23"/>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3"/>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23"/>
          <p:cNvGrpSpPr/>
          <p:nvPr/>
        </p:nvGrpSpPr>
        <p:grpSpPr>
          <a:xfrm flipH="1" rot="-5400000">
            <a:off x="8191799" y="905324"/>
            <a:ext cx="825589" cy="93999"/>
            <a:chOff x="5718423" y="809024"/>
            <a:chExt cx="830071" cy="94500"/>
          </a:xfrm>
        </p:grpSpPr>
        <p:sp>
          <p:nvSpPr>
            <p:cNvPr id="329" name="Google Shape;329;p23"/>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333" name="Shape 333"/>
        <p:cNvGrpSpPr/>
        <p:nvPr/>
      </p:nvGrpSpPr>
      <p:grpSpPr>
        <a:xfrm>
          <a:off x="0" y="0"/>
          <a:ext cx="0" cy="0"/>
          <a:chOff x="0" y="0"/>
          <a:chExt cx="0" cy="0"/>
        </a:xfrm>
      </p:grpSpPr>
      <p:sp>
        <p:nvSpPr>
          <p:cNvPr id="334" name="Google Shape;334;p24"/>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6" name="Google Shape;336;p24"/>
          <p:cNvSpPr txBox="1"/>
          <p:nvPr>
            <p:ph idx="2" type="title"/>
          </p:nvPr>
        </p:nvSpPr>
        <p:spPr>
          <a:xfrm>
            <a:off x="1055550" y="3275500"/>
            <a:ext cx="1909500" cy="17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7" name="Google Shape;337;p24"/>
          <p:cNvSpPr txBox="1"/>
          <p:nvPr>
            <p:ph idx="1" type="subTitle"/>
          </p:nvPr>
        </p:nvSpPr>
        <p:spPr>
          <a:xfrm>
            <a:off x="937700" y="3568805"/>
            <a:ext cx="21753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8" name="Google Shape;338;p24"/>
          <p:cNvSpPr txBox="1"/>
          <p:nvPr>
            <p:ph idx="3" type="title"/>
          </p:nvPr>
        </p:nvSpPr>
        <p:spPr>
          <a:xfrm>
            <a:off x="3617306" y="1801975"/>
            <a:ext cx="1909500" cy="17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9" name="Google Shape;339;p24"/>
          <p:cNvSpPr txBox="1"/>
          <p:nvPr>
            <p:ph idx="4" type="subTitle"/>
          </p:nvPr>
        </p:nvSpPr>
        <p:spPr>
          <a:xfrm>
            <a:off x="3484425" y="2101056"/>
            <a:ext cx="21753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0" name="Google Shape;340;p24"/>
          <p:cNvSpPr txBox="1"/>
          <p:nvPr>
            <p:ph idx="5" type="title"/>
          </p:nvPr>
        </p:nvSpPr>
        <p:spPr>
          <a:xfrm>
            <a:off x="6179093" y="3275500"/>
            <a:ext cx="1909500" cy="17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41" name="Google Shape;341;p24"/>
          <p:cNvSpPr txBox="1"/>
          <p:nvPr>
            <p:ph idx="6" type="subTitle"/>
          </p:nvPr>
        </p:nvSpPr>
        <p:spPr>
          <a:xfrm>
            <a:off x="6031150" y="3568805"/>
            <a:ext cx="21753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2" name="Google Shape;342;p24"/>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24"/>
          <p:cNvGrpSpPr/>
          <p:nvPr/>
        </p:nvGrpSpPr>
        <p:grpSpPr>
          <a:xfrm flipH="1" rot="10800000">
            <a:off x="498549" y="419474"/>
            <a:ext cx="429322" cy="93999"/>
            <a:chOff x="5795037" y="809024"/>
            <a:chExt cx="431653" cy="94500"/>
          </a:xfrm>
        </p:grpSpPr>
        <p:sp>
          <p:nvSpPr>
            <p:cNvPr id="344" name="Google Shape;344;p24"/>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4"/>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4"/>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24"/>
          <p:cNvGrpSpPr/>
          <p:nvPr/>
        </p:nvGrpSpPr>
        <p:grpSpPr>
          <a:xfrm flipH="1">
            <a:off x="4166374" y="4536144"/>
            <a:ext cx="825589" cy="93999"/>
            <a:chOff x="5718423" y="809024"/>
            <a:chExt cx="830071" cy="94500"/>
          </a:xfrm>
        </p:grpSpPr>
        <p:sp>
          <p:nvSpPr>
            <p:cNvPr id="348" name="Google Shape;348;p24"/>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352" name="Shape 352"/>
        <p:cNvGrpSpPr/>
        <p:nvPr/>
      </p:nvGrpSpPr>
      <p:grpSpPr>
        <a:xfrm>
          <a:off x="0" y="0"/>
          <a:ext cx="0" cy="0"/>
          <a:chOff x="0" y="0"/>
          <a:chExt cx="0" cy="0"/>
        </a:xfrm>
      </p:grpSpPr>
      <p:sp>
        <p:nvSpPr>
          <p:cNvPr id="353" name="Google Shape;353;p25"/>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5" name="Google Shape;355;p25"/>
          <p:cNvSpPr txBox="1"/>
          <p:nvPr>
            <p:ph idx="1" type="subTitle"/>
          </p:nvPr>
        </p:nvSpPr>
        <p:spPr>
          <a:xfrm>
            <a:off x="1321100" y="2180143"/>
            <a:ext cx="1750800" cy="639300"/>
          </a:xfrm>
          <a:prstGeom prst="rect">
            <a:avLst/>
          </a:prstGeom>
          <a:solidFill>
            <a:schemeClr val="accent6"/>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6" name="Google Shape;356;p25"/>
          <p:cNvSpPr txBox="1"/>
          <p:nvPr>
            <p:ph idx="2" type="subTitle"/>
          </p:nvPr>
        </p:nvSpPr>
        <p:spPr>
          <a:xfrm>
            <a:off x="3702600" y="3069467"/>
            <a:ext cx="1750800" cy="639300"/>
          </a:xfrm>
          <a:prstGeom prst="rect">
            <a:avLst/>
          </a:prstGeom>
          <a:solidFill>
            <a:schemeClr val="accent6"/>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7" name="Google Shape;357;p25"/>
          <p:cNvSpPr txBox="1"/>
          <p:nvPr>
            <p:ph idx="3" type="subTitle"/>
          </p:nvPr>
        </p:nvSpPr>
        <p:spPr>
          <a:xfrm>
            <a:off x="6072250" y="2180143"/>
            <a:ext cx="1750800" cy="639300"/>
          </a:xfrm>
          <a:prstGeom prst="rect">
            <a:avLst/>
          </a:prstGeom>
          <a:solidFill>
            <a:schemeClr val="accent6"/>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8" name="Google Shape;358;p25"/>
          <p:cNvSpPr/>
          <p:nvPr/>
        </p:nvSpPr>
        <p:spPr>
          <a:xfrm flipH="1">
            <a:off x="7839315"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25"/>
          <p:cNvGrpSpPr/>
          <p:nvPr/>
        </p:nvGrpSpPr>
        <p:grpSpPr>
          <a:xfrm rot="10800000">
            <a:off x="8217944" y="419474"/>
            <a:ext cx="429322" cy="93999"/>
            <a:chOff x="5795037" y="809024"/>
            <a:chExt cx="431653" cy="94500"/>
          </a:xfrm>
        </p:grpSpPr>
        <p:sp>
          <p:nvSpPr>
            <p:cNvPr id="360" name="Google Shape;360;p25"/>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25"/>
          <p:cNvSpPr/>
          <p:nvPr/>
        </p:nvSpPr>
        <p:spPr>
          <a:xfrm>
            <a:off x="429430" y="4440000"/>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25"/>
          <p:cNvGrpSpPr/>
          <p:nvPr/>
        </p:nvGrpSpPr>
        <p:grpSpPr>
          <a:xfrm flipH="1" rot="10800000">
            <a:off x="494779" y="4466049"/>
            <a:ext cx="429322" cy="93999"/>
            <a:chOff x="5795037" y="809024"/>
            <a:chExt cx="431653" cy="94500"/>
          </a:xfrm>
        </p:grpSpPr>
        <p:sp>
          <p:nvSpPr>
            <p:cNvPr id="365" name="Google Shape;365;p25"/>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
    <p:spTree>
      <p:nvGrpSpPr>
        <p:cNvPr id="368" name="Shape 368"/>
        <p:cNvGrpSpPr/>
        <p:nvPr/>
      </p:nvGrpSpPr>
      <p:grpSpPr>
        <a:xfrm>
          <a:off x="0" y="0"/>
          <a:ext cx="0" cy="0"/>
          <a:chOff x="0" y="0"/>
          <a:chExt cx="0" cy="0"/>
        </a:xfrm>
      </p:grpSpPr>
      <p:sp>
        <p:nvSpPr>
          <p:cNvPr id="369" name="Google Shape;369;p26"/>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1" name="Google Shape;371;p26"/>
          <p:cNvSpPr txBox="1"/>
          <p:nvPr>
            <p:ph idx="2" type="title"/>
          </p:nvPr>
        </p:nvSpPr>
        <p:spPr>
          <a:xfrm>
            <a:off x="976800" y="1629657"/>
            <a:ext cx="1438800" cy="1902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2500"/>
              <a:buNone/>
              <a:defRPr sz="14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2" name="Google Shape;372;p26"/>
          <p:cNvSpPr txBox="1"/>
          <p:nvPr>
            <p:ph idx="1" type="subTitle"/>
          </p:nvPr>
        </p:nvSpPr>
        <p:spPr>
          <a:xfrm>
            <a:off x="877500" y="1892455"/>
            <a:ext cx="1637400" cy="665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3" name="Google Shape;373;p26"/>
          <p:cNvSpPr txBox="1"/>
          <p:nvPr>
            <p:ph idx="3" type="title"/>
          </p:nvPr>
        </p:nvSpPr>
        <p:spPr>
          <a:xfrm>
            <a:off x="6727200" y="1629657"/>
            <a:ext cx="1438800" cy="1902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2500"/>
              <a:buNone/>
              <a:defRPr sz="14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4" name="Google Shape;374;p26"/>
          <p:cNvSpPr txBox="1"/>
          <p:nvPr>
            <p:ph idx="4" type="subTitle"/>
          </p:nvPr>
        </p:nvSpPr>
        <p:spPr>
          <a:xfrm>
            <a:off x="6627900" y="1892455"/>
            <a:ext cx="1637400" cy="665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5" name="Google Shape;375;p26"/>
          <p:cNvSpPr txBox="1"/>
          <p:nvPr>
            <p:ph idx="5" type="title"/>
          </p:nvPr>
        </p:nvSpPr>
        <p:spPr>
          <a:xfrm>
            <a:off x="976800" y="3723261"/>
            <a:ext cx="1438800" cy="1902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2500"/>
              <a:buNone/>
              <a:defRPr sz="14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6" name="Google Shape;376;p26"/>
          <p:cNvSpPr txBox="1"/>
          <p:nvPr>
            <p:ph idx="6" type="subTitle"/>
          </p:nvPr>
        </p:nvSpPr>
        <p:spPr>
          <a:xfrm>
            <a:off x="877500" y="2990187"/>
            <a:ext cx="1637400" cy="665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7" name="Google Shape;377;p26"/>
          <p:cNvSpPr txBox="1"/>
          <p:nvPr>
            <p:ph idx="7" type="title"/>
          </p:nvPr>
        </p:nvSpPr>
        <p:spPr>
          <a:xfrm>
            <a:off x="6727200" y="3723261"/>
            <a:ext cx="1438800" cy="1902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2500"/>
              <a:buNone/>
              <a:defRPr sz="14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8" name="Google Shape;378;p26"/>
          <p:cNvSpPr txBox="1"/>
          <p:nvPr>
            <p:ph idx="8" type="subTitle"/>
          </p:nvPr>
        </p:nvSpPr>
        <p:spPr>
          <a:xfrm>
            <a:off x="6627900" y="2990186"/>
            <a:ext cx="1637400" cy="665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9" name="Google Shape;379;p26"/>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 name="Google Shape;380;p26"/>
          <p:cNvGrpSpPr/>
          <p:nvPr/>
        </p:nvGrpSpPr>
        <p:grpSpPr>
          <a:xfrm flipH="1" rot="10800000">
            <a:off x="498549" y="419474"/>
            <a:ext cx="429322" cy="93999"/>
            <a:chOff x="5795037" y="809024"/>
            <a:chExt cx="431653" cy="94500"/>
          </a:xfrm>
        </p:grpSpPr>
        <p:sp>
          <p:nvSpPr>
            <p:cNvPr id="381" name="Google Shape;381;p26"/>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6"/>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6"/>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26"/>
          <p:cNvGrpSpPr/>
          <p:nvPr/>
        </p:nvGrpSpPr>
        <p:grpSpPr>
          <a:xfrm flipH="1">
            <a:off x="4158122" y="4535409"/>
            <a:ext cx="825589" cy="93999"/>
            <a:chOff x="5718423" y="809024"/>
            <a:chExt cx="830071" cy="94500"/>
          </a:xfrm>
        </p:grpSpPr>
        <p:sp>
          <p:nvSpPr>
            <p:cNvPr id="385" name="Google Shape;385;p26"/>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6"/>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6"/>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6"/>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89" name="Shape 389"/>
        <p:cNvGrpSpPr/>
        <p:nvPr/>
      </p:nvGrpSpPr>
      <p:grpSpPr>
        <a:xfrm>
          <a:off x="0" y="0"/>
          <a:ext cx="0" cy="0"/>
          <a:chOff x="0" y="0"/>
          <a:chExt cx="0" cy="0"/>
        </a:xfrm>
      </p:grpSpPr>
      <p:sp>
        <p:nvSpPr>
          <p:cNvPr id="390" name="Google Shape;390;p27"/>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2" name="Google Shape;392;p27"/>
          <p:cNvSpPr txBox="1"/>
          <p:nvPr>
            <p:ph idx="2" type="title"/>
          </p:nvPr>
        </p:nvSpPr>
        <p:spPr>
          <a:xfrm>
            <a:off x="1030575" y="2017025"/>
            <a:ext cx="1631400" cy="192300"/>
          </a:xfrm>
          <a:prstGeom prst="rect">
            <a:avLst/>
          </a:prstGeom>
          <a:solidFill>
            <a:schemeClr val="accent6"/>
          </a:solidFill>
        </p:spPr>
        <p:txBody>
          <a:bodyPr anchorCtr="0" anchor="ctr" bIns="91425" lIns="91425" spcFirstLastPara="1" rIns="91425" wrap="square" tIns="91425">
            <a:noAutofit/>
          </a:bodyPr>
          <a:lstStyle>
            <a:lvl1pPr lvl="0" rtl="0">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3" name="Google Shape;393;p27"/>
          <p:cNvSpPr txBox="1"/>
          <p:nvPr>
            <p:ph idx="1" type="subTitle"/>
          </p:nvPr>
        </p:nvSpPr>
        <p:spPr>
          <a:xfrm>
            <a:off x="1030575" y="2338606"/>
            <a:ext cx="1631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4" name="Google Shape;394;p27"/>
          <p:cNvSpPr txBox="1"/>
          <p:nvPr>
            <p:ph idx="3" type="title"/>
          </p:nvPr>
        </p:nvSpPr>
        <p:spPr>
          <a:xfrm>
            <a:off x="3740225" y="2017025"/>
            <a:ext cx="1631400" cy="192300"/>
          </a:xfrm>
          <a:prstGeom prst="rect">
            <a:avLst/>
          </a:prstGeom>
          <a:solidFill>
            <a:schemeClr val="accent6"/>
          </a:solidFill>
        </p:spPr>
        <p:txBody>
          <a:bodyPr anchorCtr="0" anchor="ctr" bIns="91425" lIns="91425" spcFirstLastPara="1" rIns="91425" wrap="square" tIns="91425">
            <a:noAutofit/>
          </a:bodyPr>
          <a:lstStyle>
            <a:lvl1pPr lvl="0" rtl="0">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5" name="Google Shape;395;p27"/>
          <p:cNvSpPr txBox="1"/>
          <p:nvPr>
            <p:ph idx="4" type="subTitle"/>
          </p:nvPr>
        </p:nvSpPr>
        <p:spPr>
          <a:xfrm>
            <a:off x="3740225" y="2338606"/>
            <a:ext cx="1631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6" name="Google Shape;396;p27"/>
          <p:cNvSpPr txBox="1"/>
          <p:nvPr>
            <p:ph idx="5" type="title"/>
          </p:nvPr>
        </p:nvSpPr>
        <p:spPr>
          <a:xfrm>
            <a:off x="1030575" y="3457525"/>
            <a:ext cx="1631400" cy="192300"/>
          </a:xfrm>
          <a:prstGeom prst="rect">
            <a:avLst/>
          </a:prstGeom>
          <a:solidFill>
            <a:schemeClr val="accent6"/>
          </a:solidFill>
        </p:spPr>
        <p:txBody>
          <a:bodyPr anchorCtr="0" anchor="ctr" bIns="91425" lIns="91425" spcFirstLastPara="1" rIns="91425" wrap="square" tIns="91425">
            <a:noAutofit/>
          </a:bodyPr>
          <a:lstStyle>
            <a:lvl1pPr lvl="0" rtl="0">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7" name="Google Shape;397;p27"/>
          <p:cNvSpPr txBox="1"/>
          <p:nvPr>
            <p:ph idx="6" type="subTitle"/>
          </p:nvPr>
        </p:nvSpPr>
        <p:spPr>
          <a:xfrm>
            <a:off x="1030575" y="3779106"/>
            <a:ext cx="1631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8" name="Google Shape;398;p27"/>
          <p:cNvSpPr txBox="1"/>
          <p:nvPr>
            <p:ph idx="7" type="title"/>
          </p:nvPr>
        </p:nvSpPr>
        <p:spPr>
          <a:xfrm>
            <a:off x="3740225" y="3457525"/>
            <a:ext cx="1631400" cy="192300"/>
          </a:xfrm>
          <a:prstGeom prst="rect">
            <a:avLst/>
          </a:prstGeom>
          <a:solidFill>
            <a:schemeClr val="accent6"/>
          </a:solidFill>
        </p:spPr>
        <p:txBody>
          <a:bodyPr anchorCtr="0" anchor="ctr" bIns="91425" lIns="91425" spcFirstLastPara="1" rIns="91425" wrap="square" tIns="91425">
            <a:noAutofit/>
          </a:bodyPr>
          <a:lstStyle>
            <a:lvl1pPr lvl="0" rtl="0">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9" name="Google Shape;399;p27"/>
          <p:cNvSpPr txBox="1"/>
          <p:nvPr>
            <p:ph idx="8" type="subTitle"/>
          </p:nvPr>
        </p:nvSpPr>
        <p:spPr>
          <a:xfrm>
            <a:off x="3740225" y="3779106"/>
            <a:ext cx="1631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0" name="Google Shape;400;p27"/>
          <p:cNvSpPr txBox="1"/>
          <p:nvPr>
            <p:ph idx="9" type="title"/>
          </p:nvPr>
        </p:nvSpPr>
        <p:spPr>
          <a:xfrm>
            <a:off x="6449875" y="2017025"/>
            <a:ext cx="1631400" cy="192300"/>
          </a:xfrm>
          <a:prstGeom prst="rect">
            <a:avLst/>
          </a:prstGeom>
          <a:solidFill>
            <a:schemeClr val="accent6"/>
          </a:solidFill>
        </p:spPr>
        <p:txBody>
          <a:bodyPr anchorCtr="0" anchor="ctr" bIns="91425" lIns="91425" spcFirstLastPara="1" rIns="91425" wrap="square" tIns="91425">
            <a:noAutofit/>
          </a:bodyPr>
          <a:lstStyle>
            <a:lvl1pPr lvl="0" rtl="0">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1" name="Google Shape;401;p27"/>
          <p:cNvSpPr txBox="1"/>
          <p:nvPr>
            <p:ph idx="13" type="subTitle"/>
          </p:nvPr>
        </p:nvSpPr>
        <p:spPr>
          <a:xfrm>
            <a:off x="6449875" y="2338606"/>
            <a:ext cx="1631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2" name="Google Shape;402;p27"/>
          <p:cNvSpPr txBox="1"/>
          <p:nvPr>
            <p:ph idx="14" type="title"/>
          </p:nvPr>
        </p:nvSpPr>
        <p:spPr>
          <a:xfrm>
            <a:off x="6458425" y="3457525"/>
            <a:ext cx="1631400" cy="192300"/>
          </a:xfrm>
          <a:prstGeom prst="rect">
            <a:avLst/>
          </a:prstGeom>
          <a:solidFill>
            <a:schemeClr val="accent6"/>
          </a:solidFill>
        </p:spPr>
        <p:txBody>
          <a:bodyPr anchorCtr="0" anchor="ctr" bIns="91425" lIns="91425" spcFirstLastPara="1" rIns="91425" wrap="square" tIns="91425">
            <a:noAutofit/>
          </a:bodyPr>
          <a:lstStyle>
            <a:lvl1pPr lvl="0" rtl="0">
              <a:spcBef>
                <a:spcPts val="0"/>
              </a:spcBef>
              <a:spcAft>
                <a:spcPts val="0"/>
              </a:spcAft>
              <a:buSzPts val="2500"/>
              <a:buNone/>
              <a:defRPr sz="18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3" name="Google Shape;403;p27"/>
          <p:cNvSpPr txBox="1"/>
          <p:nvPr>
            <p:ph idx="15" type="subTitle"/>
          </p:nvPr>
        </p:nvSpPr>
        <p:spPr>
          <a:xfrm>
            <a:off x="6458425" y="3779106"/>
            <a:ext cx="1631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4" name="Google Shape;404;p27"/>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27"/>
          <p:cNvGrpSpPr/>
          <p:nvPr/>
        </p:nvGrpSpPr>
        <p:grpSpPr>
          <a:xfrm flipH="1" rot="10800000">
            <a:off x="498549" y="419474"/>
            <a:ext cx="429322" cy="93999"/>
            <a:chOff x="5795037" y="809024"/>
            <a:chExt cx="431653" cy="94500"/>
          </a:xfrm>
        </p:grpSpPr>
        <p:sp>
          <p:nvSpPr>
            <p:cNvPr id="406" name="Google Shape;406;p2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27"/>
          <p:cNvGrpSpPr/>
          <p:nvPr/>
        </p:nvGrpSpPr>
        <p:grpSpPr>
          <a:xfrm flipH="1" rot="-5400000">
            <a:off x="8191799" y="905324"/>
            <a:ext cx="825589" cy="93999"/>
            <a:chOff x="5718423" y="809024"/>
            <a:chExt cx="830071" cy="94500"/>
          </a:xfrm>
        </p:grpSpPr>
        <p:sp>
          <p:nvSpPr>
            <p:cNvPr id="410" name="Google Shape;410;p27"/>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7"/>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7"/>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7"/>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TITLE_ONLY_1_1">
    <p:spTree>
      <p:nvGrpSpPr>
        <p:cNvPr id="414" name="Shape 414"/>
        <p:cNvGrpSpPr/>
        <p:nvPr/>
      </p:nvGrpSpPr>
      <p:grpSpPr>
        <a:xfrm>
          <a:off x="0" y="0"/>
          <a:ext cx="0" cy="0"/>
          <a:chOff x="0" y="0"/>
          <a:chExt cx="0" cy="0"/>
        </a:xfrm>
      </p:grpSpPr>
      <p:sp>
        <p:nvSpPr>
          <p:cNvPr id="415" name="Google Shape;415;p28"/>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7" name="Google Shape;417;p28"/>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 name="Google Shape;418;p28"/>
          <p:cNvGrpSpPr/>
          <p:nvPr/>
        </p:nvGrpSpPr>
        <p:grpSpPr>
          <a:xfrm flipH="1" rot="10800000">
            <a:off x="498549" y="419474"/>
            <a:ext cx="429322" cy="93999"/>
            <a:chOff x="5795037" y="809024"/>
            <a:chExt cx="431653" cy="94500"/>
          </a:xfrm>
        </p:grpSpPr>
        <p:sp>
          <p:nvSpPr>
            <p:cNvPr id="419" name="Google Shape;419;p28"/>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8"/>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28"/>
          <p:cNvGrpSpPr/>
          <p:nvPr/>
        </p:nvGrpSpPr>
        <p:grpSpPr>
          <a:xfrm flipH="1">
            <a:off x="1988847" y="4535409"/>
            <a:ext cx="825589" cy="93999"/>
            <a:chOff x="5718423" y="809024"/>
            <a:chExt cx="830071" cy="94500"/>
          </a:xfrm>
        </p:grpSpPr>
        <p:sp>
          <p:nvSpPr>
            <p:cNvPr id="423" name="Google Shape;423;p28"/>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TITLE_ONLY_1_1_1">
    <p:spTree>
      <p:nvGrpSpPr>
        <p:cNvPr id="427" name="Shape 427"/>
        <p:cNvGrpSpPr/>
        <p:nvPr/>
      </p:nvGrpSpPr>
      <p:grpSpPr>
        <a:xfrm>
          <a:off x="0" y="0"/>
          <a:ext cx="0" cy="0"/>
          <a:chOff x="0" y="0"/>
          <a:chExt cx="0" cy="0"/>
        </a:xfrm>
      </p:grpSpPr>
      <p:sp>
        <p:nvSpPr>
          <p:cNvPr id="428" name="Google Shape;428;p29"/>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0" name="Google Shape;430;p29"/>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29"/>
          <p:cNvGrpSpPr/>
          <p:nvPr/>
        </p:nvGrpSpPr>
        <p:grpSpPr>
          <a:xfrm flipH="1" rot="10800000">
            <a:off x="498549" y="419474"/>
            <a:ext cx="429322" cy="93999"/>
            <a:chOff x="5795037" y="809024"/>
            <a:chExt cx="431653" cy="94500"/>
          </a:xfrm>
        </p:grpSpPr>
        <p:sp>
          <p:nvSpPr>
            <p:cNvPr id="432" name="Google Shape;432;p29"/>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29"/>
          <p:cNvGrpSpPr/>
          <p:nvPr/>
        </p:nvGrpSpPr>
        <p:grpSpPr>
          <a:xfrm flipH="1" rot="-5400000">
            <a:off x="131141" y="4126299"/>
            <a:ext cx="825589" cy="93999"/>
            <a:chOff x="5718423" y="809024"/>
            <a:chExt cx="830071" cy="94500"/>
          </a:xfrm>
        </p:grpSpPr>
        <p:sp>
          <p:nvSpPr>
            <p:cNvPr id="436" name="Google Shape;436;p29"/>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9"/>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9"/>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9"/>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3">
  <p:cSld name="TITLE_ONLY_2">
    <p:spTree>
      <p:nvGrpSpPr>
        <p:cNvPr id="440" name="Shape 440"/>
        <p:cNvGrpSpPr/>
        <p:nvPr/>
      </p:nvGrpSpPr>
      <p:grpSpPr>
        <a:xfrm>
          <a:off x="0" y="0"/>
          <a:ext cx="0" cy="0"/>
          <a:chOff x="0" y="0"/>
          <a:chExt cx="0" cy="0"/>
        </a:xfrm>
      </p:grpSpPr>
      <p:sp>
        <p:nvSpPr>
          <p:cNvPr id="441" name="Google Shape;441;p30"/>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3" name="Google Shape;443;p30"/>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30"/>
          <p:cNvGrpSpPr/>
          <p:nvPr/>
        </p:nvGrpSpPr>
        <p:grpSpPr>
          <a:xfrm flipH="1" rot="10800000">
            <a:off x="498549" y="419474"/>
            <a:ext cx="429322" cy="93999"/>
            <a:chOff x="5795037" y="809024"/>
            <a:chExt cx="431653" cy="94500"/>
          </a:xfrm>
        </p:grpSpPr>
        <p:sp>
          <p:nvSpPr>
            <p:cNvPr id="445" name="Google Shape;445;p30"/>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0"/>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0"/>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30"/>
          <p:cNvGrpSpPr/>
          <p:nvPr/>
        </p:nvGrpSpPr>
        <p:grpSpPr>
          <a:xfrm flipH="1" rot="-5400000">
            <a:off x="8191799" y="905324"/>
            <a:ext cx="825589" cy="93999"/>
            <a:chOff x="5718423" y="809024"/>
            <a:chExt cx="830071" cy="94500"/>
          </a:xfrm>
        </p:grpSpPr>
        <p:sp>
          <p:nvSpPr>
            <p:cNvPr id="449" name="Google Shape;449;p30"/>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0"/>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0"/>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0"/>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30"/>
          <p:cNvGrpSpPr/>
          <p:nvPr/>
        </p:nvGrpSpPr>
        <p:grpSpPr>
          <a:xfrm flipH="1" rot="-5400000">
            <a:off x="131141" y="4126299"/>
            <a:ext cx="825589" cy="93999"/>
            <a:chOff x="5718423" y="809024"/>
            <a:chExt cx="830071" cy="94500"/>
          </a:xfrm>
        </p:grpSpPr>
        <p:sp>
          <p:nvSpPr>
            <p:cNvPr id="454" name="Google Shape;454;p30"/>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0"/>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0"/>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0"/>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2" name="Shape 42"/>
        <p:cNvGrpSpPr/>
        <p:nvPr/>
      </p:nvGrpSpPr>
      <p:grpSpPr>
        <a:xfrm>
          <a:off x="0" y="0"/>
          <a:ext cx="0" cy="0"/>
          <a:chOff x="0" y="0"/>
          <a:chExt cx="0" cy="0"/>
        </a:xfrm>
      </p:grpSpPr>
      <p:sp>
        <p:nvSpPr>
          <p:cNvPr id="43" name="Google Shape;43;p4"/>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539400" y="1094350"/>
            <a:ext cx="8065200" cy="3491700"/>
          </a:xfrm>
          <a:prstGeom prst="roundRect">
            <a:avLst>
              <a:gd fmla="val 2775" name="adj"/>
            </a:avLst>
          </a:prstGeom>
          <a:solidFill>
            <a:schemeClr val="lt1"/>
          </a:solidFill>
          <a:ln cap="flat" cmpd="sng" w="9525">
            <a:solidFill>
              <a:schemeClr val="accent6"/>
            </a:solidFill>
            <a:prstDash val="solid"/>
            <a:round/>
            <a:headEnd len="sm" w="sm" type="none"/>
            <a:tailEnd len="sm" w="sm" type="none"/>
          </a:ln>
          <a:effectLst>
            <a:outerShdw blurRad="57150"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4"/>
          <p:cNvGrpSpPr/>
          <p:nvPr/>
        </p:nvGrpSpPr>
        <p:grpSpPr>
          <a:xfrm>
            <a:off x="663300" y="1229325"/>
            <a:ext cx="1990200" cy="146100"/>
            <a:chOff x="663300" y="1229325"/>
            <a:chExt cx="1990200" cy="146100"/>
          </a:xfrm>
        </p:grpSpPr>
        <p:sp>
          <p:nvSpPr>
            <p:cNvPr id="46" name="Google Shape;46;p4"/>
            <p:cNvSpPr/>
            <p:nvPr/>
          </p:nvSpPr>
          <p:spPr>
            <a:xfrm>
              <a:off x="663300" y="1229325"/>
              <a:ext cx="1990200" cy="146100"/>
            </a:xfrm>
            <a:prstGeom prst="roundRect">
              <a:avLst>
                <a:gd fmla="val 50000" name="adj"/>
              </a:avLst>
            </a:prstGeom>
            <a:solidFill>
              <a:schemeClr val="lt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 name="Google Shape;47;p4"/>
            <p:cNvGrpSpPr/>
            <p:nvPr/>
          </p:nvGrpSpPr>
          <p:grpSpPr>
            <a:xfrm flipH="1" rot="10800000">
              <a:off x="728649" y="1255372"/>
              <a:ext cx="429322" cy="93999"/>
              <a:chOff x="5795037" y="809024"/>
              <a:chExt cx="431653" cy="94500"/>
            </a:xfrm>
          </p:grpSpPr>
          <p:sp>
            <p:nvSpPr>
              <p:cNvPr id="48" name="Google Shape;48;p4"/>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5963614" y="809024"/>
                <a:ext cx="94500" cy="94500"/>
              </a:xfrm>
              <a:prstGeom prst="ellipse">
                <a:avLst/>
              </a:pr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 name="Google Shape;51;p4"/>
          <p:cNvSpPr txBox="1"/>
          <p:nvPr>
            <p:ph idx="1" type="body"/>
          </p:nvPr>
        </p:nvSpPr>
        <p:spPr>
          <a:xfrm>
            <a:off x="720000" y="1444275"/>
            <a:ext cx="7704000" cy="30117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AutoNum type="arabicPeriod"/>
              <a:defRPr sz="1150">
                <a:solidFill>
                  <a:schemeClr val="dk1"/>
                </a:solidFill>
              </a:defRPr>
            </a:lvl1pPr>
            <a:lvl2pPr indent="-304800" lvl="1" marL="914400" rtl="0">
              <a:lnSpc>
                <a:spcPct val="115000"/>
              </a:lnSpc>
              <a:spcBef>
                <a:spcPts val="1600"/>
              </a:spcBef>
              <a:spcAft>
                <a:spcPts val="0"/>
              </a:spcAft>
              <a:buClr>
                <a:schemeClr val="dk1"/>
              </a:buClr>
              <a:buSzPts val="1200"/>
              <a:buFont typeface="Roboto Condensed Light"/>
              <a:buAutoNum type="alphaLcPeriod"/>
              <a:defRPr>
                <a:solidFill>
                  <a:schemeClr val="dk1"/>
                </a:solidFill>
              </a:defRPr>
            </a:lvl2pPr>
            <a:lvl3pPr indent="-304800" lvl="2" marL="1371600" rtl="0">
              <a:lnSpc>
                <a:spcPct val="115000"/>
              </a:lnSpc>
              <a:spcBef>
                <a:spcPts val="1600"/>
              </a:spcBef>
              <a:spcAft>
                <a:spcPts val="0"/>
              </a:spcAft>
              <a:buClr>
                <a:schemeClr val="dk1"/>
              </a:buClr>
              <a:buSzPts val="1200"/>
              <a:buFont typeface="Roboto Condensed Light"/>
              <a:buAutoNum type="romanLcPeriod"/>
              <a:defRPr>
                <a:solidFill>
                  <a:schemeClr val="dk1"/>
                </a:solidFill>
              </a:defRPr>
            </a:lvl3pPr>
            <a:lvl4pPr indent="-304800" lvl="3" marL="1828800" rtl="0">
              <a:lnSpc>
                <a:spcPct val="115000"/>
              </a:lnSpc>
              <a:spcBef>
                <a:spcPts val="1600"/>
              </a:spcBef>
              <a:spcAft>
                <a:spcPts val="0"/>
              </a:spcAft>
              <a:buClr>
                <a:schemeClr val="dk1"/>
              </a:buClr>
              <a:buSzPts val="1200"/>
              <a:buFont typeface="Roboto Condensed Light"/>
              <a:buAutoNum type="arabicPeriod"/>
              <a:defRPr>
                <a:solidFill>
                  <a:schemeClr val="dk1"/>
                </a:solidFill>
              </a:defRPr>
            </a:lvl4pPr>
            <a:lvl5pPr indent="-304800" lvl="4" marL="2286000" rtl="0">
              <a:lnSpc>
                <a:spcPct val="115000"/>
              </a:lnSpc>
              <a:spcBef>
                <a:spcPts val="1600"/>
              </a:spcBef>
              <a:spcAft>
                <a:spcPts val="0"/>
              </a:spcAft>
              <a:buClr>
                <a:schemeClr val="dk1"/>
              </a:buClr>
              <a:buSzPts val="1200"/>
              <a:buFont typeface="Roboto Condensed Light"/>
              <a:buAutoNum type="alphaLcPeriod"/>
              <a:defRPr>
                <a:solidFill>
                  <a:schemeClr val="dk1"/>
                </a:solidFill>
              </a:defRPr>
            </a:lvl5pPr>
            <a:lvl6pPr indent="-304800" lvl="5" marL="2743200" rtl="0">
              <a:lnSpc>
                <a:spcPct val="115000"/>
              </a:lnSpc>
              <a:spcBef>
                <a:spcPts val="1600"/>
              </a:spcBef>
              <a:spcAft>
                <a:spcPts val="0"/>
              </a:spcAft>
              <a:buClr>
                <a:schemeClr val="dk1"/>
              </a:buClr>
              <a:buSzPts val="1200"/>
              <a:buFont typeface="Roboto Condensed Light"/>
              <a:buAutoNum type="romanLcPeriod"/>
              <a:defRPr>
                <a:solidFill>
                  <a:schemeClr val="dk1"/>
                </a:solidFill>
              </a:defRPr>
            </a:lvl6pPr>
            <a:lvl7pPr indent="-304800" lvl="6" marL="3200400" rtl="0">
              <a:lnSpc>
                <a:spcPct val="115000"/>
              </a:lnSpc>
              <a:spcBef>
                <a:spcPts val="1600"/>
              </a:spcBef>
              <a:spcAft>
                <a:spcPts val="0"/>
              </a:spcAft>
              <a:buClr>
                <a:schemeClr val="dk1"/>
              </a:buClr>
              <a:buSzPts val="1200"/>
              <a:buFont typeface="Roboto Condensed Light"/>
              <a:buAutoNum type="arabicPeriod"/>
              <a:defRPr>
                <a:solidFill>
                  <a:schemeClr val="dk1"/>
                </a:solidFill>
              </a:defRPr>
            </a:lvl7pPr>
            <a:lvl8pPr indent="-304800" lvl="7" marL="3657600" rtl="0">
              <a:lnSpc>
                <a:spcPct val="115000"/>
              </a:lnSpc>
              <a:spcBef>
                <a:spcPts val="1600"/>
              </a:spcBef>
              <a:spcAft>
                <a:spcPts val="0"/>
              </a:spcAft>
              <a:buClr>
                <a:schemeClr val="dk1"/>
              </a:buClr>
              <a:buSzPts val="1200"/>
              <a:buFont typeface="Roboto Condensed Light"/>
              <a:buAutoNum type="alphaLcPeriod"/>
              <a:defRPr>
                <a:solidFill>
                  <a:schemeClr val="dk1"/>
                </a:solidFill>
              </a:defRPr>
            </a:lvl8pPr>
            <a:lvl9pPr indent="-304800" lvl="8" marL="4114800" rtl="0">
              <a:lnSpc>
                <a:spcPct val="115000"/>
              </a:lnSpc>
              <a:spcBef>
                <a:spcPts val="1600"/>
              </a:spcBef>
              <a:spcAft>
                <a:spcPts val="1600"/>
              </a:spcAft>
              <a:buClr>
                <a:schemeClr val="dk1"/>
              </a:buClr>
              <a:buSzPts val="1200"/>
              <a:buFont typeface="Roboto Condensed Light"/>
              <a:buAutoNum type="romanLcPeriod"/>
              <a:defRPr>
                <a:solidFill>
                  <a:schemeClr val="dk1"/>
                </a:solidFill>
              </a:defRPr>
            </a:lvl9pPr>
          </a:lstStyle>
          <a:p/>
        </p:txBody>
      </p:sp>
      <p:sp>
        <p:nvSpPr>
          <p:cNvPr id="52" name="Google Shape;52;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solidFill>
                  <a:srgbClr val="FFFFFF"/>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4">
  <p:cSld name="TITLE_ONLY_2_1">
    <p:spTree>
      <p:nvGrpSpPr>
        <p:cNvPr id="458" name="Shape 458"/>
        <p:cNvGrpSpPr/>
        <p:nvPr/>
      </p:nvGrpSpPr>
      <p:grpSpPr>
        <a:xfrm>
          <a:off x="0" y="0"/>
          <a:ext cx="0" cy="0"/>
          <a:chOff x="0" y="0"/>
          <a:chExt cx="0" cy="0"/>
        </a:xfrm>
      </p:grpSpPr>
      <p:sp>
        <p:nvSpPr>
          <p:cNvPr id="459" name="Google Shape;459;p31"/>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1" name="Google Shape;461;p31"/>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31"/>
          <p:cNvGrpSpPr/>
          <p:nvPr/>
        </p:nvGrpSpPr>
        <p:grpSpPr>
          <a:xfrm flipH="1" rot="10800000">
            <a:off x="498549" y="419474"/>
            <a:ext cx="429322" cy="93999"/>
            <a:chOff x="5795037" y="809024"/>
            <a:chExt cx="431653" cy="94500"/>
          </a:xfrm>
        </p:grpSpPr>
        <p:sp>
          <p:nvSpPr>
            <p:cNvPr id="463" name="Google Shape;463;p31"/>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1"/>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1"/>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 name="Google Shape;466;p31"/>
          <p:cNvSpPr/>
          <p:nvPr/>
        </p:nvSpPr>
        <p:spPr>
          <a:xfrm flipH="1">
            <a:off x="7841279"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 name="Google Shape;467;p31"/>
          <p:cNvGrpSpPr/>
          <p:nvPr/>
        </p:nvGrpSpPr>
        <p:grpSpPr>
          <a:xfrm rot="10800000">
            <a:off x="8219908" y="419474"/>
            <a:ext cx="429322" cy="93999"/>
            <a:chOff x="5795037" y="809024"/>
            <a:chExt cx="431653" cy="94500"/>
          </a:xfrm>
        </p:grpSpPr>
        <p:sp>
          <p:nvSpPr>
            <p:cNvPr id="468" name="Google Shape;468;p31"/>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1"/>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1"/>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71" name="Shape 471"/>
        <p:cNvGrpSpPr/>
        <p:nvPr/>
      </p:nvGrpSpPr>
      <p:grpSpPr>
        <a:xfrm>
          <a:off x="0" y="0"/>
          <a:ext cx="0" cy="0"/>
          <a:chOff x="0" y="0"/>
          <a:chExt cx="0" cy="0"/>
        </a:xfrm>
      </p:grpSpPr>
      <p:sp>
        <p:nvSpPr>
          <p:cNvPr id="472" name="Google Shape;472;p32"/>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2"/>
          <p:cNvSpPr txBox="1"/>
          <p:nvPr>
            <p:ph hasCustomPrompt="1" type="title"/>
          </p:nvPr>
        </p:nvSpPr>
        <p:spPr>
          <a:xfrm>
            <a:off x="713200" y="1123375"/>
            <a:ext cx="3960300" cy="437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74" name="Google Shape;474;p32"/>
          <p:cNvSpPr txBox="1"/>
          <p:nvPr>
            <p:ph idx="1" type="subTitle"/>
          </p:nvPr>
        </p:nvSpPr>
        <p:spPr>
          <a:xfrm>
            <a:off x="713200" y="1706776"/>
            <a:ext cx="3960300" cy="302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75" name="Google Shape;475;p32"/>
          <p:cNvSpPr txBox="1"/>
          <p:nvPr>
            <p:ph hasCustomPrompt="1" idx="2" type="title"/>
          </p:nvPr>
        </p:nvSpPr>
        <p:spPr>
          <a:xfrm>
            <a:off x="713200" y="2255071"/>
            <a:ext cx="3960300" cy="437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76" name="Google Shape;476;p32"/>
          <p:cNvSpPr txBox="1"/>
          <p:nvPr>
            <p:ph idx="3" type="subTitle"/>
          </p:nvPr>
        </p:nvSpPr>
        <p:spPr>
          <a:xfrm>
            <a:off x="713200" y="2855401"/>
            <a:ext cx="3960300" cy="302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77" name="Google Shape;477;p32"/>
          <p:cNvSpPr txBox="1"/>
          <p:nvPr>
            <p:ph hasCustomPrompt="1" idx="4" type="title"/>
          </p:nvPr>
        </p:nvSpPr>
        <p:spPr>
          <a:xfrm>
            <a:off x="713200" y="3413999"/>
            <a:ext cx="3960300" cy="437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78" name="Google Shape;478;p32"/>
          <p:cNvSpPr txBox="1"/>
          <p:nvPr>
            <p:ph idx="5" type="subTitle"/>
          </p:nvPr>
        </p:nvSpPr>
        <p:spPr>
          <a:xfrm>
            <a:off x="713200" y="4022825"/>
            <a:ext cx="3960300" cy="302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79" name="Google Shape;479;p32"/>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 name="Google Shape;480;p32"/>
          <p:cNvGrpSpPr/>
          <p:nvPr/>
        </p:nvGrpSpPr>
        <p:grpSpPr>
          <a:xfrm flipH="1" rot="10800000">
            <a:off x="498549" y="419474"/>
            <a:ext cx="429322" cy="93999"/>
            <a:chOff x="5795037" y="809024"/>
            <a:chExt cx="431653" cy="94500"/>
          </a:xfrm>
        </p:grpSpPr>
        <p:sp>
          <p:nvSpPr>
            <p:cNvPr id="481" name="Google Shape;481;p32"/>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2"/>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2"/>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 name="Google Shape;484;p32"/>
          <p:cNvGrpSpPr/>
          <p:nvPr/>
        </p:nvGrpSpPr>
        <p:grpSpPr>
          <a:xfrm flipH="1" rot="-5400000">
            <a:off x="8191799" y="4126299"/>
            <a:ext cx="825589" cy="93999"/>
            <a:chOff x="5718423" y="809024"/>
            <a:chExt cx="830071" cy="94500"/>
          </a:xfrm>
        </p:grpSpPr>
        <p:sp>
          <p:nvSpPr>
            <p:cNvPr id="485" name="Google Shape;485;p32"/>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2"/>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2"/>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2"/>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89" name="Shape 489"/>
        <p:cNvGrpSpPr/>
        <p:nvPr/>
      </p:nvGrpSpPr>
      <p:grpSpPr>
        <a:xfrm>
          <a:off x="0" y="0"/>
          <a:ext cx="0" cy="0"/>
          <a:chOff x="0" y="0"/>
          <a:chExt cx="0" cy="0"/>
        </a:xfrm>
      </p:grpSpPr>
      <p:sp>
        <p:nvSpPr>
          <p:cNvPr id="490" name="Google Shape;490;p33"/>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3"/>
          <p:cNvSpPr txBox="1"/>
          <p:nvPr>
            <p:ph hasCustomPrompt="1" type="title"/>
          </p:nvPr>
        </p:nvSpPr>
        <p:spPr>
          <a:xfrm>
            <a:off x="6520500" y="3294576"/>
            <a:ext cx="1873200" cy="1947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6000"/>
              <a:buNone/>
              <a:defRPr sz="3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92" name="Google Shape;492;p33"/>
          <p:cNvSpPr txBox="1"/>
          <p:nvPr>
            <p:ph idx="1" type="subTitle"/>
          </p:nvPr>
        </p:nvSpPr>
        <p:spPr>
          <a:xfrm>
            <a:off x="6491400" y="3828600"/>
            <a:ext cx="1931400" cy="36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93" name="Google Shape;493;p33"/>
          <p:cNvSpPr txBox="1"/>
          <p:nvPr>
            <p:ph hasCustomPrompt="1" idx="2" type="title"/>
          </p:nvPr>
        </p:nvSpPr>
        <p:spPr>
          <a:xfrm>
            <a:off x="3635400" y="3294576"/>
            <a:ext cx="1873200" cy="1947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6000"/>
              <a:buNone/>
              <a:defRPr sz="3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94" name="Google Shape;494;p33"/>
          <p:cNvSpPr txBox="1"/>
          <p:nvPr>
            <p:ph idx="3" type="subTitle"/>
          </p:nvPr>
        </p:nvSpPr>
        <p:spPr>
          <a:xfrm>
            <a:off x="3606300" y="3828600"/>
            <a:ext cx="1931400" cy="36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95" name="Google Shape;495;p33"/>
          <p:cNvSpPr txBox="1"/>
          <p:nvPr>
            <p:ph hasCustomPrompt="1" idx="4" type="title"/>
          </p:nvPr>
        </p:nvSpPr>
        <p:spPr>
          <a:xfrm>
            <a:off x="742300" y="3294576"/>
            <a:ext cx="1873200" cy="1947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6000"/>
              <a:buNone/>
              <a:defRPr sz="3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96" name="Google Shape;496;p33"/>
          <p:cNvSpPr txBox="1"/>
          <p:nvPr>
            <p:ph idx="5" type="subTitle"/>
          </p:nvPr>
        </p:nvSpPr>
        <p:spPr>
          <a:xfrm>
            <a:off x="713200" y="3828600"/>
            <a:ext cx="1931400" cy="36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97" name="Google Shape;497;p33"/>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8" name="Google Shape;498;p33"/>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 name="Google Shape;499;p33"/>
          <p:cNvGrpSpPr/>
          <p:nvPr/>
        </p:nvGrpSpPr>
        <p:grpSpPr>
          <a:xfrm flipH="1" rot="10800000">
            <a:off x="498549" y="419474"/>
            <a:ext cx="429322" cy="93999"/>
            <a:chOff x="5795037" y="809024"/>
            <a:chExt cx="431653" cy="94500"/>
          </a:xfrm>
        </p:grpSpPr>
        <p:sp>
          <p:nvSpPr>
            <p:cNvPr id="500" name="Google Shape;500;p33"/>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3"/>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3"/>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 name="Google Shape;503;p33"/>
          <p:cNvGrpSpPr/>
          <p:nvPr/>
        </p:nvGrpSpPr>
        <p:grpSpPr>
          <a:xfrm flipH="1" rot="-5400000">
            <a:off x="8191799" y="905324"/>
            <a:ext cx="825589" cy="93999"/>
            <a:chOff x="5718423" y="809024"/>
            <a:chExt cx="830071" cy="94500"/>
          </a:xfrm>
        </p:grpSpPr>
        <p:sp>
          <p:nvSpPr>
            <p:cNvPr id="504" name="Google Shape;504;p33"/>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3"/>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3"/>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3"/>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508" name="Shape 508"/>
        <p:cNvGrpSpPr/>
        <p:nvPr/>
      </p:nvGrpSpPr>
      <p:grpSpPr>
        <a:xfrm>
          <a:off x="0" y="0"/>
          <a:ext cx="0" cy="0"/>
          <a:chOff x="0" y="0"/>
          <a:chExt cx="0" cy="0"/>
        </a:xfrm>
      </p:grpSpPr>
      <p:sp>
        <p:nvSpPr>
          <p:cNvPr id="509" name="Google Shape;509;p34"/>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4"/>
          <p:cNvSpPr txBox="1"/>
          <p:nvPr>
            <p:ph type="title"/>
          </p:nvPr>
        </p:nvSpPr>
        <p:spPr>
          <a:xfrm>
            <a:off x="713200" y="375275"/>
            <a:ext cx="5526300" cy="8730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1" name="Google Shape;511;p34"/>
          <p:cNvSpPr txBox="1"/>
          <p:nvPr>
            <p:ph idx="1" type="subTitle"/>
          </p:nvPr>
        </p:nvSpPr>
        <p:spPr>
          <a:xfrm>
            <a:off x="713200" y="1684300"/>
            <a:ext cx="3434700" cy="116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2" name="Google Shape;512;p34"/>
          <p:cNvSpPr/>
          <p:nvPr/>
        </p:nvSpPr>
        <p:spPr>
          <a:xfrm flipH="1">
            <a:off x="5950679"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34"/>
          <p:cNvGrpSpPr/>
          <p:nvPr/>
        </p:nvGrpSpPr>
        <p:grpSpPr>
          <a:xfrm rot="10800000">
            <a:off x="8219908" y="419474"/>
            <a:ext cx="429322" cy="93999"/>
            <a:chOff x="5795037" y="809024"/>
            <a:chExt cx="431653" cy="94500"/>
          </a:xfrm>
        </p:grpSpPr>
        <p:sp>
          <p:nvSpPr>
            <p:cNvPr id="514" name="Google Shape;514;p34"/>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4"/>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4"/>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34"/>
          <p:cNvGrpSpPr/>
          <p:nvPr/>
        </p:nvGrpSpPr>
        <p:grpSpPr>
          <a:xfrm flipH="1">
            <a:off x="6676322" y="4535409"/>
            <a:ext cx="825589" cy="93999"/>
            <a:chOff x="5718423" y="809024"/>
            <a:chExt cx="830071" cy="94500"/>
          </a:xfrm>
        </p:grpSpPr>
        <p:sp>
          <p:nvSpPr>
            <p:cNvPr id="518" name="Google Shape;518;p34"/>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4"/>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4"/>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4"/>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 name="Google Shape;522;p34"/>
          <p:cNvSpPr txBox="1"/>
          <p:nvPr/>
        </p:nvSpPr>
        <p:spPr>
          <a:xfrm>
            <a:off x="713200" y="3476625"/>
            <a:ext cx="37803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lt1"/>
                </a:solidFill>
                <a:latin typeface="Darker Grotesque Medium"/>
                <a:ea typeface="Darker Grotesque Medium"/>
                <a:cs typeface="Darker Grotesque Medium"/>
                <a:sym typeface="Darker Grotesque Medium"/>
              </a:rPr>
              <a:t>CREDITS: This presentation template was created by </a:t>
            </a:r>
            <a:r>
              <a:rPr lang="en" sz="1200">
                <a:solidFill>
                  <a:schemeClr val="lt1"/>
                </a:solidFill>
                <a:uFill>
                  <a:noFill/>
                </a:uFill>
                <a:latin typeface="Darker Grotesque Medium"/>
                <a:ea typeface="Darker Grotesque Medium"/>
                <a:cs typeface="Darker Grotesque Medium"/>
                <a:sym typeface="Darker Grotesque Medium"/>
                <a:hlinkClick r:id="rId2">
                  <a:extLst>
                    <a:ext uri="{A12FA001-AC4F-418D-AE19-62706E023703}">
                      <ahyp:hlinkClr val="tx"/>
                    </a:ext>
                  </a:extLst>
                </a:hlinkClick>
              </a:rPr>
              <a:t>Slidesgo</a:t>
            </a:r>
            <a:r>
              <a:rPr lang="en" sz="1200">
                <a:solidFill>
                  <a:schemeClr val="lt1"/>
                </a:solidFill>
                <a:latin typeface="Darker Grotesque Medium"/>
                <a:ea typeface="Darker Grotesque Medium"/>
                <a:cs typeface="Darker Grotesque Medium"/>
                <a:sym typeface="Darker Grotesque Medium"/>
              </a:rPr>
              <a:t>, including icons by </a:t>
            </a:r>
            <a:r>
              <a:rPr lang="en" sz="1200">
                <a:solidFill>
                  <a:schemeClr val="lt1"/>
                </a:solidFill>
                <a:uFill>
                  <a:noFill/>
                </a:uFill>
                <a:latin typeface="Darker Grotesque Medium"/>
                <a:ea typeface="Darker Grotesque Medium"/>
                <a:cs typeface="Darker Grotesque Medium"/>
                <a:sym typeface="Darker Grotesque Medium"/>
                <a:hlinkClick r:id="rId3">
                  <a:extLst>
                    <a:ext uri="{A12FA001-AC4F-418D-AE19-62706E023703}">
                      <ahyp:hlinkClr val="tx"/>
                    </a:ext>
                  </a:extLst>
                </a:hlinkClick>
              </a:rPr>
              <a:t>Flaticon</a:t>
            </a:r>
            <a:r>
              <a:rPr lang="en" sz="1200">
                <a:solidFill>
                  <a:schemeClr val="lt1"/>
                </a:solidFill>
                <a:latin typeface="Darker Grotesque Medium"/>
                <a:ea typeface="Darker Grotesque Medium"/>
                <a:cs typeface="Darker Grotesque Medium"/>
                <a:sym typeface="Darker Grotesque Medium"/>
              </a:rPr>
              <a:t>, infographics &amp; images by </a:t>
            </a:r>
            <a:r>
              <a:rPr lang="en" sz="1200">
                <a:solidFill>
                  <a:schemeClr val="lt1"/>
                </a:solidFill>
                <a:uFill>
                  <a:noFill/>
                </a:uFill>
                <a:latin typeface="Darker Grotesque Medium"/>
                <a:ea typeface="Darker Grotesque Medium"/>
                <a:cs typeface="Darker Grotesque Medium"/>
                <a:sym typeface="Darker Grotesque Medium"/>
                <a:hlinkClick r:id="rId4">
                  <a:extLst>
                    <a:ext uri="{A12FA001-AC4F-418D-AE19-62706E023703}">
                      <ahyp:hlinkClr val="tx"/>
                    </a:ext>
                  </a:extLst>
                </a:hlinkClick>
              </a:rPr>
              <a:t>Freepik</a:t>
            </a:r>
            <a:endParaRPr sz="1200">
              <a:solidFill>
                <a:schemeClr val="lt1"/>
              </a:solidFill>
              <a:latin typeface="Darker Grotesque Medium"/>
              <a:ea typeface="Darker Grotesque Medium"/>
              <a:cs typeface="Darker Grotesque Medium"/>
              <a:sym typeface="Darker Grotesque Medium"/>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23" name="Shape 523"/>
        <p:cNvGrpSpPr/>
        <p:nvPr/>
      </p:nvGrpSpPr>
      <p:grpSpPr>
        <a:xfrm>
          <a:off x="0" y="0"/>
          <a:ext cx="0" cy="0"/>
          <a:chOff x="0" y="0"/>
          <a:chExt cx="0" cy="0"/>
        </a:xfrm>
      </p:grpSpPr>
      <p:sp>
        <p:nvSpPr>
          <p:cNvPr id="524" name="Google Shape;524;p35"/>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 name="Google Shape;526;p35"/>
          <p:cNvGrpSpPr/>
          <p:nvPr/>
        </p:nvGrpSpPr>
        <p:grpSpPr>
          <a:xfrm flipH="1" rot="10800000">
            <a:off x="498549" y="419474"/>
            <a:ext cx="429322" cy="93999"/>
            <a:chOff x="5795037" y="809024"/>
            <a:chExt cx="431653" cy="94500"/>
          </a:xfrm>
        </p:grpSpPr>
        <p:sp>
          <p:nvSpPr>
            <p:cNvPr id="527" name="Google Shape;527;p35"/>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5"/>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5"/>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35"/>
          <p:cNvGrpSpPr/>
          <p:nvPr/>
        </p:nvGrpSpPr>
        <p:grpSpPr>
          <a:xfrm flipH="1" rot="-5400000">
            <a:off x="8191799" y="4126299"/>
            <a:ext cx="825589" cy="93999"/>
            <a:chOff x="5718423" y="809024"/>
            <a:chExt cx="830071" cy="94500"/>
          </a:xfrm>
        </p:grpSpPr>
        <p:sp>
          <p:nvSpPr>
            <p:cNvPr id="531" name="Google Shape;531;p35"/>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5"/>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35" name="Shape 535"/>
        <p:cNvGrpSpPr/>
        <p:nvPr/>
      </p:nvGrpSpPr>
      <p:grpSpPr>
        <a:xfrm>
          <a:off x="0" y="0"/>
          <a:ext cx="0" cy="0"/>
          <a:chOff x="0" y="0"/>
          <a:chExt cx="0" cy="0"/>
        </a:xfrm>
      </p:grpSpPr>
      <p:sp>
        <p:nvSpPr>
          <p:cNvPr id="536" name="Google Shape;536;p36"/>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6"/>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 name="Google Shape;538;p36"/>
          <p:cNvGrpSpPr/>
          <p:nvPr/>
        </p:nvGrpSpPr>
        <p:grpSpPr>
          <a:xfrm flipH="1" rot="10800000">
            <a:off x="498549" y="419474"/>
            <a:ext cx="429322" cy="93999"/>
            <a:chOff x="5795037" y="809024"/>
            <a:chExt cx="431653" cy="94500"/>
          </a:xfrm>
        </p:grpSpPr>
        <p:sp>
          <p:nvSpPr>
            <p:cNvPr id="539" name="Google Shape;539;p36"/>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36"/>
          <p:cNvGrpSpPr/>
          <p:nvPr/>
        </p:nvGrpSpPr>
        <p:grpSpPr>
          <a:xfrm flipH="1" rot="-5400000">
            <a:off x="8191799" y="4126299"/>
            <a:ext cx="825589" cy="93999"/>
            <a:chOff x="5718423" y="809024"/>
            <a:chExt cx="830071" cy="94500"/>
          </a:xfrm>
        </p:grpSpPr>
        <p:sp>
          <p:nvSpPr>
            <p:cNvPr id="543" name="Google Shape;543;p36"/>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
    <p:spTree>
      <p:nvGrpSpPr>
        <p:cNvPr id="547" name="Shape 547"/>
        <p:cNvGrpSpPr/>
        <p:nvPr/>
      </p:nvGrpSpPr>
      <p:grpSpPr>
        <a:xfrm>
          <a:off x="0" y="0"/>
          <a:ext cx="0" cy="0"/>
          <a:chOff x="0" y="0"/>
          <a:chExt cx="0" cy="0"/>
        </a:xfrm>
      </p:grpSpPr>
      <p:sp>
        <p:nvSpPr>
          <p:cNvPr id="548" name="Google Shape;548;p37"/>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7"/>
          <p:cNvSpPr/>
          <p:nvPr/>
        </p:nvSpPr>
        <p:spPr>
          <a:xfrm flipH="1">
            <a:off x="7839315"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37"/>
          <p:cNvGrpSpPr/>
          <p:nvPr/>
        </p:nvGrpSpPr>
        <p:grpSpPr>
          <a:xfrm rot="10800000">
            <a:off x="8217944" y="419474"/>
            <a:ext cx="429322" cy="93999"/>
            <a:chOff x="5795037" y="809024"/>
            <a:chExt cx="431653" cy="94500"/>
          </a:xfrm>
        </p:grpSpPr>
        <p:sp>
          <p:nvSpPr>
            <p:cNvPr id="551" name="Google Shape;551;p3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 name="Google Shape;554;p37"/>
          <p:cNvSpPr/>
          <p:nvPr/>
        </p:nvSpPr>
        <p:spPr>
          <a:xfrm>
            <a:off x="429430" y="4440000"/>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37"/>
          <p:cNvGrpSpPr/>
          <p:nvPr/>
        </p:nvGrpSpPr>
        <p:grpSpPr>
          <a:xfrm flipH="1" rot="10800000">
            <a:off x="494779" y="4466049"/>
            <a:ext cx="429322" cy="93999"/>
            <a:chOff x="5795037" y="809024"/>
            <a:chExt cx="431653" cy="94500"/>
          </a:xfrm>
        </p:grpSpPr>
        <p:sp>
          <p:nvSpPr>
            <p:cNvPr id="556" name="Google Shape;556;p3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_1">
    <p:spTree>
      <p:nvGrpSpPr>
        <p:cNvPr id="559" name="Shape 559"/>
        <p:cNvGrpSpPr/>
        <p:nvPr/>
      </p:nvGrpSpPr>
      <p:grpSpPr>
        <a:xfrm>
          <a:off x="0" y="0"/>
          <a:ext cx="0" cy="0"/>
          <a:chOff x="0" y="0"/>
          <a:chExt cx="0" cy="0"/>
        </a:xfrm>
      </p:grpSpPr>
      <p:sp>
        <p:nvSpPr>
          <p:cNvPr id="560" name="Google Shape;560;p38"/>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 name="Google Shape;561;p38"/>
          <p:cNvGrpSpPr/>
          <p:nvPr/>
        </p:nvGrpSpPr>
        <p:grpSpPr>
          <a:xfrm flipH="1" rot="-5400000">
            <a:off x="8191799" y="905324"/>
            <a:ext cx="825589" cy="93999"/>
            <a:chOff x="5718423" y="809024"/>
            <a:chExt cx="830071" cy="94500"/>
          </a:xfrm>
        </p:grpSpPr>
        <p:sp>
          <p:nvSpPr>
            <p:cNvPr id="562" name="Google Shape;562;p38"/>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8"/>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8"/>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8"/>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 name="Google Shape;566;p38"/>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 name="Google Shape;567;p38"/>
          <p:cNvGrpSpPr/>
          <p:nvPr/>
        </p:nvGrpSpPr>
        <p:grpSpPr>
          <a:xfrm flipH="1" rot="10800000">
            <a:off x="498549" y="419474"/>
            <a:ext cx="429322" cy="93999"/>
            <a:chOff x="5795037" y="809024"/>
            <a:chExt cx="431653" cy="94500"/>
          </a:xfrm>
        </p:grpSpPr>
        <p:sp>
          <p:nvSpPr>
            <p:cNvPr id="568" name="Google Shape;568;p38"/>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8"/>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8"/>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74" name="Shape 57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3" name="Shape 53"/>
        <p:cNvGrpSpPr/>
        <p:nvPr/>
      </p:nvGrpSpPr>
      <p:grpSpPr>
        <a:xfrm>
          <a:off x="0" y="0"/>
          <a:ext cx="0" cy="0"/>
          <a:chOff x="0" y="0"/>
          <a:chExt cx="0" cy="0"/>
        </a:xfrm>
      </p:grpSpPr>
      <p:sp>
        <p:nvSpPr>
          <p:cNvPr id="54" name="Google Shape;54;p5"/>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solidFill>
                  <a:srgbClr val="F1F0FF"/>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6" name="Google Shape;56;p5"/>
          <p:cNvSpPr txBox="1"/>
          <p:nvPr>
            <p:ph idx="2" type="title"/>
          </p:nvPr>
        </p:nvSpPr>
        <p:spPr>
          <a:xfrm>
            <a:off x="2123450" y="2841909"/>
            <a:ext cx="1596600" cy="1965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3500"/>
              <a:buNone/>
              <a:defRPr sz="18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7" name="Google Shape;57;p5"/>
          <p:cNvSpPr txBox="1"/>
          <p:nvPr>
            <p:ph idx="3" type="title"/>
          </p:nvPr>
        </p:nvSpPr>
        <p:spPr>
          <a:xfrm>
            <a:off x="5423338" y="2841909"/>
            <a:ext cx="1596600" cy="196500"/>
          </a:xfrm>
          <a:prstGeom prst="rect">
            <a:avLst/>
          </a:prstGeom>
          <a:solidFill>
            <a:schemeClr val="accent6"/>
          </a:solidFill>
        </p:spPr>
        <p:txBody>
          <a:bodyPr anchorCtr="0" anchor="ctr" bIns="91425" lIns="91425" spcFirstLastPara="1" rIns="91425" wrap="square" tIns="91425">
            <a:noAutofit/>
          </a:bodyPr>
          <a:lstStyle>
            <a:lvl1pPr lvl="0" rtl="0" algn="ctr">
              <a:spcBef>
                <a:spcPts val="0"/>
              </a:spcBef>
              <a:spcAft>
                <a:spcPts val="0"/>
              </a:spcAft>
              <a:buSzPts val="3500"/>
              <a:buNone/>
              <a:defRPr sz="18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8" name="Google Shape;58;p5"/>
          <p:cNvSpPr txBox="1"/>
          <p:nvPr>
            <p:ph idx="1" type="subTitle"/>
          </p:nvPr>
        </p:nvSpPr>
        <p:spPr>
          <a:xfrm>
            <a:off x="5160527" y="3209425"/>
            <a:ext cx="2122200" cy="1010700"/>
          </a:xfrm>
          <a:prstGeom prst="rect">
            <a:avLst/>
          </a:prstGeom>
          <a:solidFill>
            <a:schemeClr val="accent6"/>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9" name="Google Shape;59;p5"/>
          <p:cNvSpPr txBox="1"/>
          <p:nvPr>
            <p:ph idx="4" type="subTitle"/>
          </p:nvPr>
        </p:nvSpPr>
        <p:spPr>
          <a:xfrm>
            <a:off x="1860602" y="3209425"/>
            <a:ext cx="2122200" cy="1010700"/>
          </a:xfrm>
          <a:prstGeom prst="rect">
            <a:avLst/>
          </a:prstGeom>
          <a:solidFill>
            <a:schemeClr val="accent6"/>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0" name="Google Shape;60;p5"/>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5"/>
          <p:cNvGrpSpPr/>
          <p:nvPr/>
        </p:nvGrpSpPr>
        <p:grpSpPr>
          <a:xfrm flipH="1" rot="10800000">
            <a:off x="498549" y="419474"/>
            <a:ext cx="429322" cy="93999"/>
            <a:chOff x="5795037" y="809024"/>
            <a:chExt cx="431653" cy="94500"/>
          </a:xfrm>
        </p:grpSpPr>
        <p:sp>
          <p:nvSpPr>
            <p:cNvPr id="62" name="Google Shape;62;p5"/>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 name="Google Shape;65;p5"/>
          <p:cNvGrpSpPr/>
          <p:nvPr/>
        </p:nvGrpSpPr>
        <p:grpSpPr>
          <a:xfrm flipH="1" rot="-5400000">
            <a:off x="8191799" y="4126299"/>
            <a:ext cx="825589" cy="93999"/>
            <a:chOff x="5718423" y="809024"/>
            <a:chExt cx="830071" cy="94500"/>
          </a:xfrm>
        </p:grpSpPr>
        <p:sp>
          <p:nvSpPr>
            <p:cNvPr id="66" name="Google Shape;66;p5"/>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6"/>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3" name="Google Shape;73;p6"/>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6"/>
          <p:cNvGrpSpPr/>
          <p:nvPr/>
        </p:nvGrpSpPr>
        <p:grpSpPr>
          <a:xfrm flipH="1" rot="10800000">
            <a:off x="498549" y="419474"/>
            <a:ext cx="429322" cy="93999"/>
            <a:chOff x="5795037" y="809024"/>
            <a:chExt cx="431653" cy="94500"/>
          </a:xfrm>
        </p:grpSpPr>
        <p:sp>
          <p:nvSpPr>
            <p:cNvPr id="75" name="Google Shape;75;p6"/>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6"/>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6"/>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6"/>
          <p:cNvGrpSpPr/>
          <p:nvPr/>
        </p:nvGrpSpPr>
        <p:grpSpPr>
          <a:xfrm flipH="1" rot="-5400000">
            <a:off x="8191799" y="905324"/>
            <a:ext cx="825589" cy="93999"/>
            <a:chOff x="5718423" y="809024"/>
            <a:chExt cx="830071" cy="94500"/>
          </a:xfrm>
        </p:grpSpPr>
        <p:sp>
          <p:nvSpPr>
            <p:cNvPr id="79" name="Google Shape;79;p6"/>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3" name="Shape 83"/>
        <p:cNvGrpSpPr/>
        <p:nvPr/>
      </p:nvGrpSpPr>
      <p:grpSpPr>
        <a:xfrm>
          <a:off x="0" y="0"/>
          <a:ext cx="0" cy="0"/>
          <a:chOff x="0" y="0"/>
          <a:chExt cx="0" cy="0"/>
        </a:xfrm>
      </p:grpSpPr>
      <p:sp>
        <p:nvSpPr>
          <p:cNvPr id="84" name="Google Shape;84;p7"/>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txBox="1"/>
          <p:nvPr>
            <p:ph type="title"/>
          </p:nvPr>
        </p:nvSpPr>
        <p:spPr>
          <a:xfrm>
            <a:off x="720000" y="996898"/>
            <a:ext cx="3852000" cy="679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6" name="Google Shape;86;p7"/>
          <p:cNvSpPr txBox="1"/>
          <p:nvPr>
            <p:ph idx="1" type="subTitle"/>
          </p:nvPr>
        </p:nvSpPr>
        <p:spPr>
          <a:xfrm>
            <a:off x="720000" y="1755800"/>
            <a:ext cx="3705300" cy="229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999999"/>
              </a:buClr>
              <a:buSzPts val="800"/>
              <a:buFont typeface="Open Sans"/>
              <a:buChar char="●"/>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Clr>
                <a:srgbClr val="999999"/>
              </a:buClr>
              <a:buSzPts val="800"/>
              <a:buFont typeface="Open Sans"/>
              <a:buChar char="○"/>
              <a:defRPr/>
            </a:lvl2pPr>
            <a:lvl3pPr lvl="2" rtl="0" algn="ctr">
              <a:lnSpc>
                <a:spcPct val="100000"/>
              </a:lnSpc>
              <a:spcBef>
                <a:spcPts val="1600"/>
              </a:spcBef>
              <a:spcAft>
                <a:spcPts val="0"/>
              </a:spcAft>
              <a:buClr>
                <a:srgbClr val="999999"/>
              </a:buClr>
              <a:buSzPts val="800"/>
              <a:buFont typeface="Open Sans"/>
              <a:buChar char="■"/>
              <a:defRPr/>
            </a:lvl3pPr>
            <a:lvl4pPr lvl="3" rtl="0" algn="ctr">
              <a:lnSpc>
                <a:spcPct val="100000"/>
              </a:lnSpc>
              <a:spcBef>
                <a:spcPts val="1600"/>
              </a:spcBef>
              <a:spcAft>
                <a:spcPts val="0"/>
              </a:spcAft>
              <a:buClr>
                <a:srgbClr val="999999"/>
              </a:buClr>
              <a:buSzPts val="800"/>
              <a:buFont typeface="Open Sans"/>
              <a:buChar char="●"/>
              <a:defRPr/>
            </a:lvl4pPr>
            <a:lvl5pPr lvl="4" rtl="0" algn="ctr">
              <a:lnSpc>
                <a:spcPct val="100000"/>
              </a:lnSpc>
              <a:spcBef>
                <a:spcPts val="1600"/>
              </a:spcBef>
              <a:spcAft>
                <a:spcPts val="0"/>
              </a:spcAft>
              <a:buClr>
                <a:srgbClr val="999999"/>
              </a:buClr>
              <a:buSzPts val="1200"/>
              <a:buFont typeface="Open Sans"/>
              <a:buChar char="○"/>
              <a:defRPr/>
            </a:lvl5pPr>
            <a:lvl6pPr lvl="5" rtl="0" algn="ctr">
              <a:lnSpc>
                <a:spcPct val="100000"/>
              </a:lnSpc>
              <a:spcBef>
                <a:spcPts val="1600"/>
              </a:spcBef>
              <a:spcAft>
                <a:spcPts val="0"/>
              </a:spcAft>
              <a:buClr>
                <a:srgbClr val="999999"/>
              </a:buClr>
              <a:buSzPts val="1200"/>
              <a:buFont typeface="Open Sans"/>
              <a:buChar char="■"/>
              <a:defRPr/>
            </a:lvl6pPr>
            <a:lvl7pPr lvl="6" rtl="0" algn="ctr">
              <a:lnSpc>
                <a:spcPct val="100000"/>
              </a:lnSpc>
              <a:spcBef>
                <a:spcPts val="1600"/>
              </a:spcBef>
              <a:spcAft>
                <a:spcPts val="0"/>
              </a:spcAft>
              <a:buClr>
                <a:srgbClr val="999999"/>
              </a:buClr>
              <a:buSzPts val="700"/>
              <a:buFont typeface="Open Sans"/>
              <a:buChar char="●"/>
              <a:defRPr/>
            </a:lvl7pPr>
            <a:lvl8pPr lvl="7" rtl="0" algn="ctr">
              <a:lnSpc>
                <a:spcPct val="100000"/>
              </a:lnSpc>
              <a:spcBef>
                <a:spcPts val="1600"/>
              </a:spcBef>
              <a:spcAft>
                <a:spcPts val="0"/>
              </a:spcAft>
              <a:buClr>
                <a:srgbClr val="999999"/>
              </a:buClr>
              <a:buSzPts val="700"/>
              <a:buFont typeface="Open Sans"/>
              <a:buChar char="○"/>
              <a:defRPr/>
            </a:lvl8pPr>
            <a:lvl9pPr lvl="8" rtl="0" algn="ctr">
              <a:lnSpc>
                <a:spcPct val="100000"/>
              </a:lnSpc>
              <a:spcBef>
                <a:spcPts val="1600"/>
              </a:spcBef>
              <a:spcAft>
                <a:spcPts val="1600"/>
              </a:spcAft>
              <a:buClr>
                <a:srgbClr val="999999"/>
              </a:buClr>
              <a:buSzPts val="600"/>
              <a:buFont typeface="Open Sans"/>
              <a:buChar char="■"/>
              <a:defRPr/>
            </a:lvl9pPr>
          </a:lstStyle>
          <a:p/>
        </p:txBody>
      </p:sp>
      <p:sp>
        <p:nvSpPr>
          <p:cNvPr id="87" name="Google Shape;87;p7"/>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7"/>
          <p:cNvGrpSpPr/>
          <p:nvPr/>
        </p:nvGrpSpPr>
        <p:grpSpPr>
          <a:xfrm flipH="1" rot="10800000">
            <a:off x="498549" y="419474"/>
            <a:ext cx="429322" cy="93999"/>
            <a:chOff x="5795037" y="809024"/>
            <a:chExt cx="431653" cy="94500"/>
          </a:xfrm>
        </p:grpSpPr>
        <p:sp>
          <p:nvSpPr>
            <p:cNvPr id="89" name="Google Shape;89;p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7"/>
          <p:cNvSpPr/>
          <p:nvPr/>
        </p:nvSpPr>
        <p:spPr>
          <a:xfrm flipH="1">
            <a:off x="7851885" y="4440000"/>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7"/>
          <p:cNvGrpSpPr/>
          <p:nvPr/>
        </p:nvGrpSpPr>
        <p:grpSpPr>
          <a:xfrm rot="10800000">
            <a:off x="8230513" y="4466049"/>
            <a:ext cx="429322" cy="93999"/>
            <a:chOff x="5795037" y="809024"/>
            <a:chExt cx="431653" cy="94500"/>
          </a:xfrm>
        </p:grpSpPr>
        <p:sp>
          <p:nvSpPr>
            <p:cNvPr id="94" name="Google Shape;94;p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7"/>
          <p:cNvGrpSpPr/>
          <p:nvPr/>
        </p:nvGrpSpPr>
        <p:grpSpPr>
          <a:xfrm flipH="1" rot="-5400000">
            <a:off x="8191799" y="905324"/>
            <a:ext cx="825589" cy="93999"/>
            <a:chOff x="5718423" y="809024"/>
            <a:chExt cx="830071" cy="94500"/>
          </a:xfrm>
        </p:grpSpPr>
        <p:sp>
          <p:nvSpPr>
            <p:cNvPr id="98" name="Google Shape;98;p7"/>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7"/>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2" name="Shape 102"/>
        <p:cNvGrpSpPr/>
        <p:nvPr/>
      </p:nvGrpSpPr>
      <p:grpSpPr>
        <a:xfrm>
          <a:off x="0" y="0"/>
          <a:ext cx="0" cy="0"/>
          <a:chOff x="0" y="0"/>
          <a:chExt cx="0" cy="0"/>
        </a:xfrm>
      </p:grpSpPr>
      <p:sp>
        <p:nvSpPr>
          <p:cNvPr id="103" name="Google Shape;103;p8"/>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 name="Google Shape;105;p8"/>
          <p:cNvGrpSpPr/>
          <p:nvPr/>
        </p:nvGrpSpPr>
        <p:grpSpPr>
          <a:xfrm flipH="1" rot="10800000">
            <a:off x="498549" y="419474"/>
            <a:ext cx="429322" cy="93999"/>
            <a:chOff x="5795037" y="809024"/>
            <a:chExt cx="431653" cy="94500"/>
          </a:xfrm>
        </p:grpSpPr>
        <p:sp>
          <p:nvSpPr>
            <p:cNvPr id="106" name="Google Shape;106;p8"/>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8"/>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 name="Google Shape;109;p8"/>
          <p:cNvGrpSpPr/>
          <p:nvPr/>
        </p:nvGrpSpPr>
        <p:grpSpPr>
          <a:xfrm flipH="1">
            <a:off x="4158122" y="4535409"/>
            <a:ext cx="825589" cy="93999"/>
            <a:chOff x="5718423" y="809024"/>
            <a:chExt cx="830071" cy="94500"/>
          </a:xfrm>
        </p:grpSpPr>
        <p:sp>
          <p:nvSpPr>
            <p:cNvPr id="110" name="Google Shape;110;p8"/>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 name="Google Shape;114;p8"/>
          <p:cNvSpPr/>
          <p:nvPr/>
        </p:nvSpPr>
        <p:spPr>
          <a:xfrm>
            <a:off x="714600" y="1167575"/>
            <a:ext cx="7709700" cy="2808300"/>
          </a:xfrm>
          <a:prstGeom prst="roundRect">
            <a:avLst>
              <a:gd fmla="val 2501" name="adj"/>
            </a:avLst>
          </a:prstGeom>
          <a:solidFill>
            <a:schemeClr val="lt1"/>
          </a:solidFill>
          <a:ln cap="flat" cmpd="sng" w="9525">
            <a:solidFill>
              <a:schemeClr val="accent6"/>
            </a:solidFill>
            <a:prstDash val="solid"/>
            <a:round/>
            <a:headEnd len="sm" w="sm" type="none"/>
            <a:tailEnd len="sm" w="sm" type="none"/>
          </a:ln>
          <a:effectLst>
            <a:outerShdw blurRad="57150"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8"/>
          <p:cNvSpPr txBox="1"/>
          <p:nvPr>
            <p:ph type="title"/>
          </p:nvPr>
        </p:nvSpPr>
        <p:spPr>
          <a:xfrm>
            <a:off x="1502800" y="1370700"/>
            <a:ext cx="61305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9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6" name="Shape 116"/>
        <p:cNvGrpSpPr/>
        <p:nvPr/>
      </p:nvGrpSpPr>
      <p:grpSpPr>
        <a:xfrm>
          <a:off x="0" y="0"/>
          <a:ext cx="0" cy="0"/>
          <a:chOff x="0" y="0"/>
          <a:chExt cx="0" cy="0"/>
        </a:xfrm>
      </p:grpSpPr>
      <p:sp>
        <p:nvSpPr>
          <p:cNvPr id="117" name="Google Shape;117;p9"/>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p:cNvSpPr txBox="1"/>
          <p:nvPr>
            <p:ph idx="1" type="subTitle"/>
          </p:nvPr>
        </p:nvSpPr>
        <p:spPr>
          <a:xfrm>
            <a:off x="5112600" y="2107125"/>
            <a:ext cx="3311400" cy="1218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9" name="Google Shape;119;p9"/>
          <p:cNvSpPr txBox="1"/>
          <p:nvPr>
            <p:ph type="title"/>
          </p:nvPr>
        </p:nvSpPr>
        <p:spPr>
          <a:xfrm>
            <a:off x="5011800" y="1359000"/>
            <a:ext cx="3412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0" name="Google Shape;120;p9"/>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9"/>
          <p:cNvGrpSpPr/>
          <p:nvPr/>
        </p:nvGrpSpPr>
        <p:grpSpPr>
          <a:xfrm flipH="1" rot="10800000">
            <a:off x="498549" y="419474"/>
            <a:ext cx="429322" cy="93999"/>
            <a:chOff x="5795037" y="809024"/>
            <a:chExt cx="431653" cy="94500"/>
          </a:xfrm>
        </p:grpSpPr>
        <p:sp>
          <p:nvSpPr>
            <p:cNvPr id="122" name="Google Shape;122;p9"/>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9"/>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9"/>
          <p:cNvSpPr/>
          <p:nvPr/>
        </p:nvSpPr>
        <p:spPr>
          <a:xfrm flipH="1">
            <a:off x="7851885" y="4440000"/>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9"/>
          <p:cNvGrpSpPr/>
          <p:nvPr/>
        </p:nvGrpSpPr>
        <p:grpSpPr>
          <a:xfrm rot="10800000">
            <a:off x="8230513" y="4466049"/>
            <a:ext cx="429322" cy="93999"/>
            <a:chOff x="5795037" y="809024"/>
            <a:chExt cx="431653" cy="94500"/>
          </a:xfrm>
        </p:grpSpPr>
        <p:sp>
          <p:nvSpPr>
            <p:cNvPr id="127" name="Google Shape;127;p9"/>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9"/>
          <p:cNvGrpSpPr/>
          <p:nvPr/>
        </p:nvGrpSpPr>
        <p:grpSpPr>
          <a:xfrm flipH="1" rot="-5400000">
            <a:off x="8191799" y="905324"/>
            <a:ext cx="825589" cy="93999"/>
            <a:chOff x="5718423" y="809024"/>
            <a:chExt cx="830071" cy="94500"/>
          </a:xfrm>
        </p:grpSpPr>
        <p:sp>
          <p:nvSpPr>
            <p:cNvPr id="131" name="Google Shape;131;p9"/>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9"/>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9"/>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9"/>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sp>
        <p:nvSpPr>
          <p:cNvPr id="136" name="Google Shape;136;p10"/>
          <p:cNvSpPr txBox="1"/>
          <p:nvPr>
            <p:ph type="title"/>
          </p:nvPr>
        </p:nvSpPr>
        <p:spPr>
          <a:xfrm>
            <a:off x="720000" y="3469654"/>
            <a:ext cx="4031100" cy="9210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000">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38" Type="http://schemas.openxmlformats.org/officeDocument/2006/relationships/theme" Target="../theme/theme1.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D2D6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500"/>
              <a:buFont typeface="Montserrat"/>
              <a:buNone/>
              <a:defRPr b="1" sz="3500">
                <a:solidFill>
                  <a:schemeClr val="lt1"/>
                </a:solidFill>
                <a:latin typeface="Montserrat"/>
                <a:ea typeface="Montserrat"/>
                <a:cs typeface="Montserrat"/>
                <a:sym typeface="Montserrat"/>
              </a:defRPr>
            </a:lvl1pPr>
            <a:lvl2pPr lvl="1" rtl="0">
              <a:spcBef>
                <a:spcPts val="0"/>
              </a:spcBef>
              <a:spcAft>
                <a:spcPts val="0"/>
              </a:spcAft>
              <a:buClr>
                <a:schemeClr val="lt1"/>
              </a:buClr>
              <a:buSzPts val="3500"/>
              <a:buFont typeface="Montserrat"/>
              <a:buNone/>
              <a:defRPr b="1" sz="3500">
                <a:solidFill>
                  <a:schemeClr val="lt1"/>
                </a:solidFill>
                <a:latin typeface="Montserrat"/>
                <a:ea typeface="Montserrat"/>
                <a:cs typeface="Montserrat"/>
                <a:sym typeface="Montserrat"/>
              </a:defRPr>
            </a:lvl2pPr>
            <a:lvl3pPr lvl="2" rtl="0">
              <a:spcBef>
                <a:spcPts val="0"/>
              </a:spcBef>
              <a:spcAft>
                <a:spcPts val="0"/>
              </a:spcAft>
              <a:buClr>
                <a:schemeClr val="lt1"/>
              </a:buClr>
              <a:buSzPts val="3500"/>
              <a:buFont typeface="Montserrat"/>
              <a:buNone/>
              <a:defRPr b="1" sz="3500">
                <a:solidFill>
                  <a:schemeClr val="lt1"/>
                </a:solidFill>
                <a:latin typeface="Montserrat"/>
                <a:ea typeface="Montserrat"/>
                <a:cs typeface="Montserrat"/>
                <a:sym typeface="Montserrat"/>
              </a:defRPr>
            </a:lvl3pPr>
            <a:lvl4pPr lvl="3" rtl="0">
              <a:spcBef>
                <a:spcPts val="0"/>
              </a:spcBef>
              <a:spcAft>
                <a:spcPts val="0"/>
              </a:spcAft>
              <a:buClr>
                <a:schemeClr val="lt1"/>
              </a:buClr>
              <a:buSzPts val="3500"/>
              <a:buFont typeface="Montserrat"/>
              <a:buNone/>
              <a:defRPr b="1" sz="3500">
                <a:solidFill>
                  <a:schemeClr val="lt1"/>
                </a:solidFill>
                <a:latin typeface="Montserrat"/>
                <a:ea typeface="Montserrat"/>
                <a:cs typeface="Montserrat"/>
                <a:sym typeface="Montserrat"/>
              </a:defRPr>
            </a:lvl4pPr>
            <a:lvl5pPr lvl="4" rtl="0">
              <a:spcBef>
                <a:spcPts val="0"/>
              </a:spcBef>
              <a:spcAft>
                <a:spcPts val="0"/>
              </a:spcAft>
              <a:buClr>
                <a:schemeClr val="lt1"/>
              </a:buClr>
              <a:buSzPts val="3500"/>
              <a:buFont typeface="Montserrat"/>
              <a:buNone/>
              <a:defRPr b="1" sz="3500">
                <a:solidFill>
                  <a:schemeClr val="lt1"/>
                </a:solidFill>
                <a:latin typeface="Montserrat"/>
                <a:ea typeface="Montserrat"/>
                <a:cs typeface="Montserrat"/>
                <a:sym typeface="Montserrat"/>
              </a:defRPr>
            </a:lvl5pPr>
            <a:lvl6pPr lvl="5" rtl="0">
              <a:spcBef>
                <a:spcPts val="0"/>
              </a:spcBef>
              <a:spcAft>
                <a:spcPts val="0"/>
              </a:spcAft>
              <a:buClr>
                <a:schemeClr val="lt1"/>
              </a:buClr>
              <a:buSzPts val="3500"/>
              <a:buFont typeface="Montserrat"/>
              <a:buNone/>
              <a:defRPr b="1" sz="3500">
                <a:solidFill>
                  <a:schemeClr val="lt1"/>
                </a:solidFill>
                <a:latin typeface="Montserrat"/>
                <a:ea typeface="Montserrat"/>
                <a:cs typeface="Montserrat"/>
                <a:sym typeface="Montserrat"/>
              </a:defRPr>
            </a:lvl6pPr>
            <a:lvl7pPr lvl="6" rtl="0">
              <a:spcBef>
                <a:spcPts val="0"/>
              </a:spcBef>
              <a:spcAft>
                <a:spcPts val="0"/>
              </a:spcAft>
              <a:buClr>
                <a:schemeClr val="lt1"/>
              </a:buClr>
              <a:buSzPts val="3500"/>
              <a:buFont typeface="Montserrat"/>
              <a:buNone/>
              <a:defRPr b="1" sz="3500">
                <a:solidFill>
                  <a:schemeClr val="lt1"/>
                </a:solidFill>
                <a:latin typeface="Montserrat"/>
                <a:ea typeface="Montserrat"/>
                <a:cs typeface="Montserrat"/>
                <a:sym typeface="Montserrat"/>
              </a:defRPr>
            </a:lvl7pPr>
            <a:lvl8pPr lvl="7" rtl="0">
              <a:spcBef>
                <a:spcPts val="0"/>
              </a:spcBef>
              <a:spcAft>
                <a:spcPts val="0"/>
              </a:spcAft>
              <a:buClr>
                <a:schemeClr val="lt1"/>
              </a:buClr>
              <a:buSzPts val="3500"/>
              <a:buFont typeface="Montserrat"/>
              <a:buNone/>
              <a:defRPr b="1" sz="3500">
                <a:solidFill>
                  <a:schemeClr val="lt1"/>
                </a:solidFill>
                <a:latin typeface="Montserrat"/>
                <a:ea typeface="Montserrat"/>
                <a:cs typeface="Montserrat"/>
                <a:sym typeface="Montserrat"/>
              </a:defRPr>
            </a:lvl8pPr>
            <a:lvl9pPr lvl="8" rtl="0">
              <a:spcBef>
                <a:spcPts val="0"/>
              </a:spcBef>
              <a:spcAft>
                <a:spcPts val="0"/>
              </a:spcAft>
              <a:buClr>
                <a:schemeClr val="lt1"/>
              </a:buClr>
              <a:buSzPts val="3500"/>
              <a:buFont typeface="Montserrat"/>
              <a:buNone/>
              <a:defRPr b="1" sz="35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1pPr>
            <a:lvl2pPr indent="-317500" lvl="1" marL="9144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2pPr>
            <a:lvl3pPr indent="-317500" lvl="2" marL="13716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3pPr>
            <a:lvl4pPr indent="-317500" lvl="3" marL="18288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4pPr>
            <a:lvl5pPr indent="-317500" lvl="4" marL="22860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5pPr>
            <a:lvl6pPr indent="-317500" lvl="5" marL="27432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6pPr>
            <a:lvl7pPr indent="-317500" lvl="6" marL="32004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7pPr>
            <a:lvl8pPr indent="-317500" lvl="7" marL="36576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8pPr>
            <a:lvl9pPr indent="-317500" lvl="8" marL="4114800">
              <a:lnSpc>
                <a:spcPct val="115000"/>
              </a:lnSpc>
              <a:spcBef>
                <a:spcPts val="1600"/>
              </a:spcBef>
              <a:spcAft>
                <a:spcPts val="160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71" name="Shape 571"/>
        <p:cNvGrpSpPr/>
        <p:nvPr/>
      </p:nvGrpSpPr>
      <p:grpSpPr>
        <a:xfrm>
          <a:off x="0" y="0"/>
          <a:ext cx="0" cy="0"/>
          <a:chOff x="0" y="0"/>
          <a:chExt cx="0" cy="0"/>
        </a:xfrm>
      </p:grpSpPr>
      <p:sp>
        <p:nvSpPr>
          <p:cNvPr id="572" name="Google Shape;572;p3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73" name="Google Shape;573;p3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5"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9.xml"/><Relationship Id="rId5" Type="http://schemas.openxmlformats.org/officeDocument/2006/relationships/hyperlink" Target="http://bit.ly/33VAFh3" TargetMode="Externa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38.xml"/><Relationship Id="rId11" Type="http://schemas.openxmlformats.org/officeDocument/2006/relationships/slide" Target="/ppt/slides/slide40.xml"/><Relationship Id="rId10" Type="http://schemas.openxmlformats.org/officeDocument/2006/relationships/slide" Target="/ppt/slides/slide40.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12" Type="http://schemas.openxmlformats.org/officeDocument/2006/relationships/slide" Target="/ppt/slides/slide42.xml"/><Relationship Id="rId15" Type="http://schemas.openxmlformats.org/officeDocument/2006/relationships/slide" Target="/ppt/slides/slide42.xml"/><Relationship Id="rId14" Type="http://schemas.openxmlformats.org/officeDocument/2006/relationships/slide" Target="/ppt/slides/slide4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docs.google.com/spreadsheets/d/1GUwlx61FKqbeo-z9mfuKkZhf14XDOX1vXktbTDQqxf8/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 Id="rId3" Type="http://schemas.openxmlformats.org/officeDocument/2006/relationships/image" Target="../media/image3.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 Id="rId3" Type="http://schemas.openxmlformats.org/officeDocument/2006/relationships/image" Target="../media/image4.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 Id="rId3" Type="http://schemas.openxmlformats.org/officeDocument/2006/relationships/image" Target="../media/image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 Id="rId3" Type="http://schemas.openxmlformats.org/officeDocument/2006/relationships/hyperlink" Target="https://www.freepik.com/free-vector/digital-screens-plants-3d-concepts-landing-page_6721403.htm/?utm_source=slidesgo_template&amp;utm_medium=referral-link&amp;utm_campaign=sg_resources&amp;utm_content=freepik" TargetMode="External"/><Relationship Id="rId4" Type="http://schemas.openxmlformats.org/officeDocument/2006/relationships/hyperlink" Target="https://www.freepik.com/free-vector/mobile-phone-interface-3d-concepts-landing-page_6721408.htm/?utm_source=slidesgo_template&amp;utm_medium=referral-link&amp;utm_campaign=sg_resources&amp;utm_content=freepik" TargetMode="External"/><Relationship Id="rId9" Type="http://schemas.openxmlformats.org/officeDocument/2006/relationships/hyperlink" Target="https://www.freepik.com/free-vector/strategy-marketing-landing-page-template_12296426.htm/?utm_source=slidesgo_template&amp;utm_medium=referral-link&amp;utm_campaign=sg_resources&amp;utm_content=freepik" TargetMode="External"/><Relationship Id="rId5" Type="http://schemas.openxmlformats.org/officeDocument/2006/relationships/hyperlink" Target="https://www.freepik.com/free-vector/online-purchases-from-home-3d-concepts-landing-page_6721402.htm/?utm_source=slidesgo_template&amp;utm_medium=referral-link&amp;utm_campaign=sg_resources&amp;utm_content=freepik" TargetMode="External"/><Relationship Id="rId6" Type="http://schemas.openxmlformats.org/officeDocument/2006/relationships/hyperlink" Target="https://www.freepik.com/free-vector/social-online-interaction-3d-concepts-landing-page_6721405.htm/?utm_source=slidesgo_template&amp;utm_medium=referral-link&amp;utm_campaign=sg_resources&amp;utm_content=freepik" TargetMode="External"/><Relationship Id="rId7" Type="http://schemas.openxmlformats.org/officeDocument/2006/relationships/hyperlink" Target="https://www.freepik.com/free-vector/monochrome-violet-3d-concepts-landing-page_6721407.htm/?utm_source=slidesgo_template&amp;utm_medium=referral-link&amp;utm_campaign=sg_resources&amp;utm_content=freepik" TargetMode="External"/><Relationship Id="rId8" Type="http://schemas.openxmlformats.org/officeDocument/2006/relationships/hyperlink" Target="https://www.freepik.com/free-vector/social-media-marketing-landing-page-template_12296423.htm/?utm_source=slidesgo_template&amp;utm_medium=referral-link&amp;utm_campaign=sg_resources&amp;utm_content=freepik" TargetMode="External"/><Relationship Id="rId11" Type="http://schemas.openxmlformats.org/officeDocument/2006/relationships/hyperlink" Target="https://www.freepik.com/free-photo/businesspeople-office-meeting_13296775.htm#page=1&amp;query=businesspeople-office-meeting&amp;position=24/?utm_source=slidesgo_template&amp;utm_medium=referral-link&amp;utm_campaign=sg_resources&amp;utm_content=freepik" TargetMode="External"/><Relationship Id="rId10" Type="http://schemas.openxmlformats.org/officeDocument/2006/relationships/hyperlink" Target="https://www.freepik.com/free-vector/connecting-teams-concept-landing-page_5566771.htm/?utm_source=slidesgo_template&amp;utm_medium=referral-link&amp;utm_campaign=sg_resources&amp;utm_content=freepik" TargetMode="External"/><Relationship Id="rId13" Type="http://schemas.openxmlformats.org/officeDocument/2006/relationships/hyperlink" Target="https://www.flaticon.com/packs/web-design-54/?utm_source=slidesgo_template&amp;utm_medium=referral-link&amp;utm_campaign=sg_resources&amp;utm_content=flaticon" TargetMode="External"/><Relationship Id="rId12" Type="http://schemas.openxmlformats.org/officeDocument/2006/relationships/hyperlink" Target="https://www.freepik.com/free-photo/businesspeople-meeting-office-working_13296723.htm?query=businesspeople%20meeting%20office%20working/?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slide" Target="/ppt/slides/slide35.xml"/><Relationship Id="rId6" Type="http://schemas.openxmlformats.org/officeDocument/2006/relationships/hyperlink" Target="http://bit.ly/33VAFh3" TargetMode="External"/><Relationship Id="rId7"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0.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Montserrat)" TargetMode="External"/><Relationship Id="rId5" Type="http://schemas.openxmlformats.org/officeDocument/2006/relationships/hyperlink" Target="https://fonts.google.com/specimen/Montserrat)" TargetMode="External"/><Relationship Id="rId6" Type="http://schemas.openxmlformats.org/officeDocument/2006/relationships/hyperlink" Target="https://fonts.google.com/specimen/Darker+Grotesque)" TargetMode="External"/><Relationship Id="rId7" Type="http://schemas.openxmlformats.org/officeDocument/2006/relationships/hyperlink" Target="https://fonts.google.com/specimen/Darker+Grotesque)" TargetMode="External"/><Relationship Id="rId8" Type="http://schemas.openxmlformats.org/officeDocument/2006/relationships/hyperlink" Target="https://fonts.google.com/specimen/Darker+Grotesque)"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7.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gif"/><Relationship Id="rId14" Type="http://schemas.openxmlformats.org/officeDocument/2006/relationships/image" Target="../media/image9.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0.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2D6FF"/>
        </a:solidFill>
      </p:bgPr>
    </p:bg>
    <p:spTree>
      <p:nvGrpSpPr>
        <p:cNvPr id="578" name="Shape 578"/>
        <p:cNvGrpSpPr/>
        <p:nvPr/>
      </p:nvGrpSpPr>
      <p:grpSpPr>
        <a:xfrm>
          <a:off x="0" y="0"/>
          <a:ext cx="0" cy="0"/>
          <a:chOff x="0" y="0"/>
          <a:chExt cx="0" cy="0"/>
        </a:xfrm>
      </p:grpSpPr>
      <p:sp>
        <p:nvSpPr>
          <p:cNvPr id="579" name="Google Shape;579;p41"/>
          <p:cNvSpPr/>
          <p:nvPr/>
        </p:nvSpPr>
        <p:spPr>
          <a:xfrm>
            <a:off x="637700" y="1499350"/>
            <a:ext cx="3813000" cy="639000"/>
          </a:xfrm>
          <a:prstGeom prst="roundRect">
            <a:avLst>
              <a:gd fmla="val 50000" name="adj"/>
            </a:avLst>
          </a:prstGeom>
          <a:solidFill>
            <a:schemeClr val="lt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1"/>
          <p:cNvSpPr txBox="1"/>
          <p:nvPr>
            <p:ph type="ctrTitle"/>
          </p:nvPr>
        </p:nvSpPr>
        <p:spPr>
          <a:xfrm>
            <a:off x="713200" y="1701713"/>
            <a:ext cx="3890700" cy="167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500">
                <a:solidFill>
                  <a:schemeClr val="dk1"/>
                </a:solidFill>
              </a:rPr>
              <a:t>Multi-Business</a:t>
            </a:r>
            <a:r>
              <a:rPr b="1" lang="en" sz="4000">
                <a:solidFill>
                  <a:schemeClr val="lt1"/>
                </a:solidFill>
              </a:rPr>
              <a:t> </a:t>
            </a:r>
            <a:r>
              <a:rPr b="1" lang="en" sz="4000">
                <a:solidFill>
                  <a:schemeClr val="accent6"/>
                </a:solidFill>
              </a:rPr>
              <a:t>Company Website</a:t>
            </a:r>
            <a:endParaRPr b="1" sz="4000">
              <a:solidFill>
                <a:schemeClr val="accent6"/>
              </a:solidFill>
            </a:endParaRPr>
          </a:p>
        </p:txBody>
      </p:sp>
      <p:sp>
        <p:nvSpPr>
          <p:cNvPr id="581" name="Google Shape;581;p41"/>
          <p:cNvSpPr txBox="1"/>
          <p:nvPr>
            <p:ph idx="1" type="subTitle"/>
          </p:nvPr>
        </p:nvSpPr>
        <p:spPr>
          <a:xfrm>
            <a:off x="713200" y="3546625"/>
            <a:ext cx="38907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582" name="Google Shape;582;p41"/>
          <p:cNvGrpSpPr/>
          <p:nvPr/>
        </p:nvGrpSpPr>
        <p:grpSpPr>
          <a:xfrm flipH="1">
            <a:off x="725449" y="1167312"/>
            <a:ext cx="825589" cy="93999"/>
            <a:chOff x="5718423" y="809024"/>
            <a:chExt cx="830071" cy="94500"/>
          </a:xfrm>
        </p:grpSpPr>
        <p:sp>
          <p:nvSpPr>
            <p:cNvPr id="583" name="Google Shape;583;p41"/>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1"/>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1"/>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1"/>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41"/>
          <p:cNvGrpSpPr/>
          <p:nvPr/>
        </p:nvGrpSpPr>
        <p:grpSpPr>
          <a:xfrm>
            <a:off x="5029270" y="1457228"/>
            <a:ext cx="3384497" cy="2229043"/>
            <a:chOff x="5029270" y="1457228"/>
            <a:chExt cx="3384497" cy="2229043"/>
          </a:xfrm>
        </p:grpSpPr>
        <p:sp>
          <p:nvSpPr>
            <p:cNvPr id="588" name="Google Shape;588;p41"/>
            <p:cNvSpPr/>
            <p:nvPr/>
          </p:nvSpPr>
          <p:spPr>
            <a:xfrm>
              <a:off x="6320045" y="1469966"/>
              <a:ext cx="595034" cy="126373"/>
            </a:xfrm>
            <a:custGeom>
              <a:rect b="b" l="l" r="r" t="t"/>
              <a:pathLst>
                <a:path extrusionOk="0" h="10397" w="48955">
                  <a:moveTo>
                    <a:pt x="3111" y="0"/>
                  </a:moveTo>
                  <a:cubicBezTo>
                    <a:pt x="1387" y="0"/>
                    <a:pt x="1" y="1386"/>
                    <a:pt x="1" y="3110"/>
                  </a:cubicBezTo>
                  <a:lnTo>
                    <a:pt x="1" y="7302"/>
                  </a:lnTo>
                  <a:cubicBezTo>
                    <a:pt x="1" y="9010"/>
                    <a:pt x="1387" y="10397"/>
                    <a:pt x="3111" y="10397"/>
                  </a:cubicBezTo>
                  <a:lnTo>
                    <a:pt x="45844" y="10397"/>
                  </a:lnTo>
                  <a:cubicBezTo>
                    <a:pt x="47568" y="10397"/>
                    <a:pt x="48954" y="9010"/>
                    <a:pt x="48954" y="7302"/>
                  </a:cubicBezTo>
                  <a:lnTo>
                    <a:pt x="48954" y="3110"/>
                  </a:lnTo>
                  <a:cubicBezTo>
                    <a:pt x="48954" y="1386"/>
                    <a:pt x="47568" y="0"/>
                    <a:pt x="45844" y="0"/>
                  </a:cubicBezTo>
                  <a:close/>
                </a:path>
              </a:pathLst>
            </a:custGeom>
            <a:solidFill>
              <a:schemeClr val="lt1"/>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1"/>
            <p:cNvSpPr/>
            <p:nvPr/>
          </p:nvSpPr>
          <p:spPr>
            <a:xfrm>
              <a:off x="5452793" y="1926498"/>
              <a:ext cx="2708802" cy="1327284"/>
            </a:xfrm>
            <a:custGeom>
              <a:rect b="b" l="l" r="r" t="t"/>
              <a:pathLst>
                <a:path extrusionOk="0" h="109199" w="222860">
                  <a:moveTo>
                    <a:pt x="10853" y="0"/>
                  </a:moveTo>
                  <a:cubicBezTo>
                    <a:pt x="4869" y="0"/>
                    <a:pt x="1" y="4852"/>
                    <a:pt x="1" y="10836"/>
                  </a:cubicBezTo>
                  <a:lnTo>
                    <a:pt x="1" y="98364"/>
                  </a:lnTo>
                  <a:cubicBezTo>
                    <a:pt x="1" y="104348"/>
                    <a:pt x="4869" y="109199"/>
                    <a:pt x="10853" y="109199"/>
                  </a:cubicBezTo>
                  <a:lnTo>
                    <a:pt x="212025" y="109199"/>
                  </a:lnTo>
                  <a:cubicBezTo>
                    <a:pt x="218009" y="109199"/>
                    <a:pt x="222859" y="104348"/>
                    <a:pt x="222859" y="98364"/>
                  </a:cubicBezTo>
                  <a:lnTo>
                    <a:pt x="222859" y="10836"/>
                  </a:lnTo>
                  <a:cubicBezTo>
                    <a:pt x="222859" y="4852"/>
                    <a:pt x="218009" y="0"/>
                    <a:pt x="212025" y="0"/>
                  </a:cubicBezTo>
                  <a:close/>
                </a:path>
              </a:pathLst>
            </a:custGeom>
            <a:solidFill>
              <a:schemeClr val="lt1"/>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1"/>
            <p:cNvSpPr/>
            <p:nvPr/>
          </p:nvSpPr>
          <p:spPr>
            <a:xfrm>
              <a:off x="5476434" y="1941497"/>
              <a:ext cx="2661544" cy="1297298"/>
            </a:xfrm>
            <a:custGeom>
              <a:rect b="b" l="l" r="r" t="t"/>
              <a:pathLst>
                <a:path extrusionOk="0" h="106732" w="218972">
                  <a:moveTo>
                    <a:pt x="10853" y="1"/>
                  </a:moveTo>
                  <a:cubicBezTo>
                    <a:pt x="4851" y="1"/>
                    <a:pt x="0" y="4852"/>
                    <a:pt x="0" y="10853"/>
                  </a:cubicBezTo>
                  <a:lnTo>
                    <a:pt x="0" y="48109"/>
                  </a:lnTo>
                  <a:cubicBezTo>
                    <a:pt x="0" y="49664"/>
                    <a:pt x="981" y="51033"/>
                    <a:pt x="2451" y="51540"/>
                  </a:cubicBezTo>
                  <a:cubicBezTo>
                    <a:pt x="3228" y="51810"/>
                    <a:pt x="3753" y="52554"/>
                    <a:pt x="3753" y="53365"/>
                  </a:cubicBezTo>
                  <a:cubicBezTo>
                    <a:pt x="3753" y="54194"/>
                    <a:pt x="3228" y="54921"/>
                    <a:pt x="2451" y="55191"/>
                  </a:cubicBezTo>
                  <a:cubicBezTo>
                    <a:pt x="981" y="55698"/>
                    <a:pt x="0" y="57084"/>
                    <a:pt x="0" y="58623"/>
                  </a:cubicBezTo>
                  <a:lnTo>
                    <a:pt x="0" y="95895"/>
                  </a:lnTo>
                  <a:cubicBezTo>
                    <a:pt x="0" y="101879"/>
                    <a:pt x="4851" y="106731"/>
                    <a:pt x="10853" y="106731"/>
                  </a:cubicBezTo>
                  <a:lnTo>
                    <a:pt x="208135" y="106731"/>
                  </a:lnTo>
                  <a:cubicBezTo>
                    <a:pt x="214119" y="106731"/>
                    <a:pt x="218971" y="101879"/>
                    <a:pt x="218971" y="95895"/>
                  </a:cubicBezTo>
                  <a:lnTo>
                    <a:pt x="218971" y="10853"/>
                  </a:lnTo>
                  <a:cubicBezTo>
                    <a:pt x="218971" y="4852"/>
                    <a:pt x="214119" y="1"/>
                    <a:pt x="208135" y="1"/>
                  </a:cubicBezTo>
                  <a:close/>
                </a:path>
              </a:pathLst>
            </a:custGeom>
            <a:solidFill>
              <a:schemeClr val="lt1"/>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1"/>
            <p:cNvSpPr/>
            <p:nvPr/>
          </p:nvSpPr>
          <p:spPr>
            <a:xfrm>
              <a:off x="5476434" y="1941497"/>
              <a:ext cx="1724646" cy="1297298"/>
            </a:xfrm>
            <a:custGeom>
              <a:rect b="b" l="l" r="r" t="t"/>
              <a:pathLst>
                <a:path extrusionOk="0" h="106732" w="141891">
                  <a:moveTo>
                    <a:pt x="10853" y="1"/>
                  </a:moveTo>
                  <a:cubicBezTo>
                    <a:pt x="4851" y="1"/>
                    <a:pt x="0" y="4852"/>
                    <a:pt x="0" y="10853"/>
                  </a:cubicBezTo>
                  <a:lnTo>
                    <a:pt x="0" y="48109"/>
                  </a:lnTo>
                  <a:cubicBezTo>
                    <a:pt x="0" y="49664"/>
                    <a:pt x="981" y="51033"/>
                    <a:pt x="2451" y="51540"/>
                  </a:cubicBezTo>
                  <a:cubicBezTo>
                    <a:pt x="3228" y="51810"/>
                    <a:pt x="3753" y="52554"/>
                    <a:pt x="3753" y="53365"/>
                  </a:cubicBezTo>
                  <a:cubicBezTo>
                    <a:pt x="3753" y="54194"/>
                    <a:pt x="3228" y="54921"/>
                    <a:pt x="2451" y="55191"/>
                  </a:cubicBezTo>
                  <a:cubicBezTo>
                    <a:pt x="981" y="55698"/>
                    <a:pt x="0" y="57084"/>
                    <a:pt x="0" y="58623"/>
                  </a:cubicBezTo>
                  <a:lnTo>
                    <a:pt x="0" y="95895"/>
                  </a:lnTo>
                  <a:cubicBezTo>
                    <a:pt x="0" y="101879"/>
                    <a:pt x="4851" y="106731"/>
                    <a:pt x="10853" y="106731"/>
                  </a:cubicBezTo>
                  <a:lnTo>
                    <a:pt x="141890" y="106731"/>
                  </a:lnTo>
                  <a:lnTo>
                    <a:pt x="141890" y="1"/>
                  </a:lnTo>
                  <a:close/>
                </a:path>
              </a:pathLst>
            </a:custGeom>
            <a:gradFill>
              <a:gsLst>
                <a:gs pos="0">
                  <a:srgbClr val="81EEEB"/>
                </a:gs>
                <a:gs pos="100000">
                  <a:srgbClr val="3AE4DF"/>
                </a:gs>
              </a:gsLst>
              <a:lin ang="8099331" scaled="0"/>
            </a:gra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1"/>
            <p:cNvSpPr/>
            <p:nvPr/>
          </p:nvSpPr>
          <p:spPr>
            <a:xfrm>
              <a:off x="7275637" y="2153536"/>
              <a:ext cx="392026" cy="289708"/>
            </a:xfrm>
            <a:custGeom>
              <a:rect b="b" l="l" r="r" t="t"/>
              <a:pathLst>
                <a:path extrusionOk="0" h="23835" w="32253">
                  <a:moveTo>
                    <a:pt x="3095" y="1"/>
                  </a:moveTo>
                  <a:cubicBezTo>
                    <a:pt x="1387" y="1"/>
                    <a:pt x="1" y="1387"/>
                    <a:pt x="1" y="3093"/>
                  </a:cubicBezTo>
                  <a:lnTo>
                    <a:pt x="1" y="20741"/>
                  </a:lnTo>
                  <a:cubicBezTo>
                    <a:pt x="1" y="22449"/>
                    <a:pt x="1387" y="23835"/>
                    <a:pt x="3095" y="23835"/>
                  </a:cubicBezTo>
                  <a:lnTo>
                    <a:pt x="29160" y="23835"/>
                  </a:lnTo>
                  <a:cubicBezTo>
                    <a:pt x="30867" y="23835"/>
                    <a:pt x="32253" y="22449"/>
                    <a:pt x="32253" y="20741"/>
                  </a:cubicBezTo>
                  <a:lnTo>
                    <a:pt x="32253" y="3093"/>
                  </a:lnTo>
                  <a:cubicBezTo>
                    <a:pt x="32253" y="1387"/>
                    <a:pt x="30867" y="1"/>
                    <a:pt x="29160" y="1"/>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1"/>
            <p:cNvSpPr/>
            <p:nvPr/>
          </p:nvSpPr>
          <p:spPr>
            <a:xfrm>
              <a:off x="7748407" y="2184761"/>
              <a:ext cx="292783" cy="37607"/>
            </a:xfrm>
            <a:custGeom>
              <a:rect b="b" l="l" r="r" t="t"/>
              <a:pathLst>
                <a:path extrusionOk="0" h="3094" w="24088">
                  <a:moveTo>
                    <a:pt x="1556" y="1"/>
                  </a:moveTo>
                  <a:cubicBezTo>
                    <a:pt x="693" y="1"/>
                    <a:pt x="1" y="693"/>
                    <a:pt x="1" y="1539"/>
                  </a:cubicBezTo>
                  <a:cubicBezTo>
                    <a:pt x="1" y="2401"/>
                    <a:pt x="693" y="3094"/>
                    <a:pt x="1556" y="3094"/>
                  </a:cubicBezTo>
                  <a:lnTo>
                    <a:pt x="22533" y="3094"/>
                  </a:lnTo>
                  <a:cubicBezTo>
                    <a:pt x="23395" y="3094"/>
                    <a:pt x="24088" y="2401"/>
                    <a:pt x="24088" y="1539"/>
                  </a:cubicBezTo>
                  <a:cubicBezTo>
                    <a:pt x="24088" y="693"/>
                    <a:pt x="23395" y="1"/>
                    <a:pt x="22533" y="1"/>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1"/>
            <p:cNvSpPr/>
            <p:nvPr/>
          </p:nvSpPr>
          <p:spPr>
            <a:xfrm>
              <a:off x="7748407" y="2279690"/>
              <a:ext cx="292783" cy="37607"/>
            </a:xfrm>
            <a:custGeom>
              <a:rect b="b" l="l" r="r" t="t"/>
              <a:pathLst>
                <a:path extrusionOk="0" h="3094" w="24088">
                  <a:moveTo>
                    <a:pt x="1556" y="0"/>
                  </a:moveTo>
                  <a:cubicBezTo>
                    <a:pt x="693" y="0"/>
                    <a:pt x="1" y="693"/>
                    <a:pt x="1" y="1538"/>
                  </a:cubicBezTo>
                  <a:cubicBezTo>
                    <a:pt x="1" y="2401"/>
                    <a:pt x="693" y="3093"/>
                    <a:pt x="1556" y="3093"/>
                  </a:cubicBezTo>
                  <a:lnTo>
                    <a:pt x="22533" y="3093"/>
                  </a:lnTo>
                  <a:cubicBezTo>
                    <a:pt x="23395" y="3093"/>
                    <a:pt x="24088" y="2401"/>
                    <a:pt x="24088" y="1538"/>
                  </a:cubicBezTo>
                  <a:cubicBezTo>
                    <a:pt x="24088" y="693"/>
                    <a:pt x="23395" y="0"/>
                    <a:pt x="22533" y="0"/>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1"/>
            <p:cNvSpPr/>
            <p:nvPr/>
          </p:nvSpPr>
          <p:spPr>
            <a:xfrm>
              <a:off x="7748407" y="2374618"/>
              <a:ext cx="169097" cy="37595"/>
            </a:xfrm>
            <a:custGeom>
              <a:rect b="b" l="l" r="r" t="t"/>
              <a:pathLst>
                <a:path extrusionOk="0" h="3093" w="13912">
                  <a:moveTo>
                    <a:pt x="1556" y="0"/>
                  </a:moveTo>
                  <a:cubicBezTo>
                    <a:pt x="693" y="0"/>
                    <a:pt x="1" y="692"/>
                    <a:pt x="1" y="1538"/>
                  </a:cubicBezTo>
                  <a:cubicBezTo>
                    <a:pt x="1" y="2400"/>
                    <a:pt x="693" y="3093"/>
                    <a:pt x="1556" y="3093"/>
                  </a:cubicBezTo>
                  <a:lnTo>
                    <a:pt x="12357" y="3093"/>
                  </a:lnTo>
                  <a:cubicBezTo>
                    <a:pt x="13219" y="3093"/>
                    <a:pt x="13912" y="2400"/>
                    <a:pt x="13912" y="1538"/>
                  </a:cubicBezTo>
                  <a:cubicBezTo>
                    <a:pt x="13912" y="692"/>
                    <a:pt x="13219" y="0"/>
                    <a:pt x="12357" y="0"/>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1"/>
            <p:cNvSpPr/>
            <p:nvPr/>
          </p:nvSpPr>
          <p:spPr>
            <a:xfrm>
              <a:off x="7275637" y="2514738"/>
              <a:ext cx="392026" cy="289708"/>
            </a:xfrm>
            <a:custGeom>
              <a:rect b="b" l="l" r="r" t="t"/>
              <a:pathLst>
                <a:path extrusionOk="0" h="23835" w="32253">
                  <a:moveTo>
                    <a:pt x="3095" y="0"/>
                  </a:moveTo>
                  <a:cubicBezTo>
                    <a:pt x="1387" y="0"/>
                    <a:pt x="1" y="1387"/>
                    <a:pt x="1" y="3093"/>
                  </a:cubicBezTo>
                  <a:lnTo>
                    <a:pt x="1" y="20741"/>
                  </a:lnTo>
                  <a:cubicBezTo>
                    <a:pt x="1" y="22449"/>
                    <a:pt x="1387" y="23835"/>
                    <a:pt x="3095" y="23835"/>
                  </a:cubicBezTo>
                  <a:lnTo>
                    <a:pt x="29160" y="23835"/>
                  </a:lnTo>
                  <a:cubicBezTo>
                    <a:pt x="30867" y="23835"/>
                    <a:pt x="32253" y="22449"/>
                    <a:pt x="32253" y="20741"/>
                  </a:cubicBezTo>
                  <a:lnTo>
                    <a:pt x="32253" y="3093"/>
                  </a:lnTo>
                  <a:cubicBezTo>
                    <a:pt x="32253" y="1387"/>
                    <a:pt x="30867" y="0"/>
                    <a:pt x="29160" y="0"/>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1"/>
            <p:cNvSpPr/>
            <p:nvPr/>
          </p:nvSpPr>
          <p:spPr>
            <a:xfrm>
              <a:off x="7748407" y="2545757"/>
              <a:ext cx="292783" cy="37813"/>
            </a:xfrm>
            <a:custGeom>
              <a:rect b="b" l="l" r="r" t="t"/>
              <a:pathLst>
                <a:path extrusionOk="0" h="3111" w="24088">
                  <a:moveTo>
                    <a:pt x="1556" y="0"/>
                  </a:moveTo>
                  <a:cubicBezTo>
                    <a:pt x="693" y="0"/>
                    <a:pt x="1" y="694"/>
                    <a:pt x="1" y="1555"/>
                  </a:cubicBezTo>
                  <a:cubicBezTo>
                    <a:pt x="1" y="2418"/>
                    <a:pt x="693" y="3110"/>
                    <a:pt x="1556" y="3110"/>
                  </a:cubicBezTo>
                  <a:lnTo>
                    <a:pt x="22533" y="3110"/>
                  </a:lnTo>
                  <a:cubicBezTo>
                    <a:pt x="23395" y="3110"/>
                    <a:pt x="24088" y="2418"/>
                    <a:pt x="24088" y="1555"/>
                  </a:cubicBezTo>
                  <a:cubicBezTo>
                    <a:pt x="24088" y="694"/>
                    <a:pt x="23395" y="0"/>
                    <a:pt x="22533" y="0"/>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1"/>
            <p:cNvSpPr/>
            <p:nvPr/>
          </p:nvSpPr>
          <p:spPr>
            <a:xfrm>
              <a:off x="7748407" y="2640673"/>
              <a:ext cx="292783" cy="37825"/>
            </a:xfrm>
            <a:custGeom>
              <a:rect b="b" l="l" r="r" t="t"/>
              <a:pathLst>
                <a:path extrusionOk="0" h="3112" w="24088">
                  <a:moveTo>
                    <a:pt x="1556" y="1"/>
                  </a:moveTo>
                  <a:cubicBezTo>
                    <a:pt x="693" y="1"/>
                    <a:pt x="1" y="694"/>
                    <a:pt x="1" y="1556"/>
                  </a:cubicBezTo>
                  <a:cubicBezTo>
                    <a:pt x="1" y="2419"/>
                    <a:pt x="693" y="3111"/>
                    <a:pt x="1556" y="3111"/>
                  </a:cubicBezTo>
                  <a:lnTo>
                    <a:pt x="22533" y="3111"/>
                  </a:lnTo>
                  <a:cubicBezTo>
                    <a:pt x="23395" y="3111"/>
                    <a:pt x="24088" y="2419"/>
                    <a:pt x="24088" y="1556"/>
                  </a:cubicBezTo>
                  <a:cubicBezTo>
                    <a:pt x="24088" y="694"/>
                    <a:pt x="23395" y="1"/>
                    <a:pt x="22533" y="1"/>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1"/>
            <p:cNvSpPr/>
            <p:nvPr/>
          </p:nvSpPr>
          <p:spPr>
            <a:xfrm>
              <a:off x="7748407" y="2735601"/>
              <a:ext cx="169097" cy="37813"/>
            </a:xfrm>
            <a:custGeom>
              <a:rect b="b" l="l" r="r" t="t"/>
              <a:pathLst>
                <a:path extrusionOk="0" h="3111" w="13912">
                  <a:moveTo>
                    <a:pt x="1556" y="0"/>
                  </a:moveTo>
                  <a:cubicBezTo>
                    <a:pt x="693" y="0"/>
                    <a:pt x="1" y="694"/>
                    <a:pt x="1" y="1555"/>
                  </a:cubicBezTo>
                  <a:cubicBezTo>
                    <a:pt x="1" y="2418"/>
                    <a:pt x="693" y="3111"/>
                    <a:pt x="1556" y="3111"/>
                  </a:cubicBezTo>
                  <a:lnTo>
                    <a:pt x="12357" y="3111"/>
                  </a:lnTo>
                  <a:cubicBezTo>
                    <a:pt x="13219" y="3111"/>
                    <a:pt x="13912" y="2418"/>
                    <a:pt x="13912" y="1555"/>
                  </a:cubicBezTo>
                  <a:cubicBezTo>
                    <a:pt x="13912" y="694"/>
                    <a:pt x="13219" y="0"/>
                    <a:pt x="12357" y="0"/>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1"/>
            <p:cNvSpPr/>
            <p:nvPr/>
          </p:nvSpPr>
          <p:spPr>
            <a:xfrm>
              <a:off x="7275637" y="2875940"/>
              <a:ext cx="392026" cy="289708"/>
            </a:xfrm>
            <a:custGeom>
              <a:rect b="b" l="l" r="r" t="t"/>
              <a:pathLst>
                <a:path extrusionOk="0" h="23835" w="32253">
                  <a:moveTo>
                    <a:pt x="3095" y="0"/>
                  </a:moveTo>
                  <a:cubicBezTo>
                    <a:pt x="1387" y="0"/>
                    <a:pt x="1" y="1386"/>
                    <a:pt x="1" y="3093"/>
                  </a:cubicBezTo>
                  <a:lnTo>
                    <a:pt x="1" y="20740"/>
                  </a:lnTo>
                  <a:cubicBezTo>
                    <a:pt x="1" y="22448"/>
                    <a:pt x="1387" y="23835"/>
                    <a:pt x="3095" y="23835"/>
                  </a:cubicBezTo>
                  <a:lnTo>
                    <a:pt x="29160" y="23835"/>
                  </a:lnTo>
                  <a:cubicBezTo>
                    <a:pt x="30867" y="23835"/>
                    <a:pt x="32253" y="22448"/>
                    <a:pt x="32253" y="20740"/>
                  </a:cubicBezTo>
                  <a:lnTo>
                    <a:pt x="32253" y="3093"/>
                  </a:lnTo>
                  <a:cubicBezTo>
                    <a:pt x="32253" y="1386"/>
                    <a:pt x="30867" y="0"/>
                    <a:pt x="29160" y="0"/>
                  </a:cubicBezTo>
                  <a:close/>
                </a:path>
              </a:pathLst>
            </a:custGeom>
            <a:solidFill>
              <a:srgbClr val="FFFFFF"/>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1"/>
            <p:cNvSpPr/>
            <p:nvPr/>
          </p:nvSpPr>
          <p:spPr>
            <a:xfrm>
              <a:off x="7748407" y="2906959"/>
              <a:ext cx="292783" cy="37619"/>
            </a:xfrm>
            <a:custGeom>
              <a:rect b="b" l="l" r="r" t="t"/>
              <a:pathLst>
                <a:path extrusionOk="0" h="3095" w="24088">
                  <a:moveTo>
                    <a:pt x="1556" y="0"/>
                  </a:moveTo>
                  <a:cubicBezTo>
                    <a:pt x="693" y="0"/>
                    <a:pt x="1" y="694"/>
                    <a:pt x="1" y="1555"/>
                  </a:cubicBezTo>
                  <a:cubicBezTo>
                    <a:pt x="1" y="2400"/>
                    <a:pt x="693" y="3094"/>
                    <a:pt x="1556" y="3094"/>
                  </a:cubicBezTo>
                  <a:lnTo>
                    <a:pt x="22533" y="3094"/>
                  </a:lnTo>
                  <a:cubicBezTo>
                    <a:pt x="23395" y="3094"/>
                    <a:pt x="24088" y="2400"/>
                    <a:pt x="24088" y="1555"/>
                  </a:cubicBezTo>
                  <a:cubicBezTo>
                    <a:pt x="24088" y="694"/>
                    <a:pt x="23395" y="0"/>
                    <a:pt x="22533" y="0"/>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1"/>
            <p:cNvSpPr/>
            <p:nvPr/>
          </p:nvSpPr>
          <p:spPr>
            <a:xfrm>
              <a:off x="7748407" y="3001875"/>
              <a:ext cx="292783" cy="37619"/>
            </a:xfrm>
            <a:custGeom>
              <a:rect b="b" l="l" r="r" t="t"/>
              <a:pathLst>
                <a:path extrusionOk="0" h="3095" w="24088">
                  <a:moveTo>
                    <a:pt x="1556" y="1"/>
                  </a:moveTo>
                  <a:cubicBezTo>
                    <a:pt x="693" y="1"/>
                    <a:pt x="1" y="694"/>
                    <a:pt x="1" y="1556"/>
                  </a:cubicBezTo>
                  <a:cubicBezTo>
                    <a:pt x="1" y="2401"/>
                    <a:pt x="693" y="3095"/>
                    <a:pt x="1556" y="3095"/>
                  </a:cubicBezTo>
                  <a:lnTo>
                    <a:pt x="22533" y="3095"/>
                  </a:lnTo>
                  <a:cubicBezTo>
                    <a:pt x="23395" y="3095"/>
                    <a:pt x="24088" y="2401"/>
                    <a:pt x="24088" y="1556"/>
                  </a:cubicBezTo>
                  <a:cubicBezTo>
                    <a:pt x="24088" y="694"/>
                    <a:pt x="23395" y="1"/>
                    <a:pt x="22533" y="1"/>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1"/>
            <p:cNvSpPr/>
            <p:nvPr/>
          </p:nvSpPr>
          <p:spPr>
            <a:xfrm>
              <a:off x="7748407" y="3096803"/>
              <a:ext cx="169097" cy="37619"/>
            </a:xfrm>
            <a:custGeom>
              <a:rect b="b" l="l" r="r" t="t"/>
              <a:pathLst>
                <a:path extrusionOk="0" h="3095" w="13912">
                  <a:moveTo>
                    <a:pt x="1556" y="0"/>
                  </a:moveTo>
                  <a:cubicBezTo>
                    <a:pt x="693" y="0"/>
                    <a:pt x="1" y="694"/>
                    <a:pt x="1" y="1555"/>
                  </a:cubicBezTo>
                  <a:cubicBezTo>
                    <a:pt x="1" y="2400"/>
                    <a:pt x="693" y="3094"/>
                    <a:pt x="1556" y="3094"/>
                  </a:cubicBezTo>
                  <a:lnTo>
                    <a:pt x="12357" y="3094"/>
                  </a:lnTo>
                  <a:cubicBezTo>
                    <a:pt x="13219" y="3094"/>
                    <a:pt x="13912" y="2400"/>
                    <a:pt x="13912" y="1555"/>
                  </a:cubicBezTo>
                  <a:cubicBezTo>
                    <a:pt x="13912" y="694"/>
                    <a:pt x="13219" y="0"/>
                    <a:pt x="12357" y="0"/>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1"/>
            <p:cNvSpPr/>
            <p:nvPr/>
          </p:nvSpPr>
          <p:spPr>
            <a:xfrm>
              <a:off x="5920835" y="3483481"/>
              <a:ext cx="99863" cy="100070"/>
            </a:xfrm>
            <a:custGeom>
              <a:rect b="b" l="l" r="r" t="t"/>
              <a:pathLst>
                <a:path extrusionOk="0" h="8233" w="8216">
                  <a:moveTo>
                    <a:pt x="4109" y="0"/>
                  </a:moveTo>
                  <a:cubicBezTo>
                    <a:pt x="1844" y="0"/>
                    <a:pt x="0" y="1843"/>
                    <a:pt x="0" y="4108"/>
                  </a:cubicBezTo>
                  <a:cubicBezTo>
                    <a:pt x="0" y="6373"/>
                    <a:pt x="1844" y="8233"/>
                    <a:pt x="4109" y="8233"/>
                  </a:cubicBezTo>
                  <a:cubicBezTo>
                    <a:pt x="6374" y="8233"/>
                    <a:pt x="8216" y="6373"/>
                    <a:pt x="8216" y="4108"/>
                  </a:cubicBezTo>
                  <a:cubicBezTo>
                    <a:pt x="8216" y="1843"/>
                    <a:pt x="6374" y="0"/>
                    <a:pt x="4109" y="0"/>
                  </a:cubicBezTo>
                  <a:close/>
                </a:path>
              </a:pathLst>
            </a:custGeom>
            <a:solidFill>
              <a:schemeClr val="dk2"/>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1"/>
            <p:cNvSpPr/>
            <p:nvPr/>
          </p:nvSpPr>
          <p:spPr>
            <a:xfrm>
              <a:off x="6613861" y="1706048"/>
              <a:ext cx="1714363" cy="373126"/>
            </a:xfrm>
            <a:custGeom>
              <a:rect b="b" l="l" r="r" t="t"/>
              <a:pathLst>
                <a:path extrusionOk="0" h="30698" w="141045">
                  <a:moveTo>
                    <a:pt x="2924" y="0"/>
                  </a:moveTo>
                  <a:cubicBezTo>
                    <a:pt x="1386" y="0"/>
                    <a:pt x="0" y="1386"/>
                    <a:pt x="0" y="3093"/>
                  </a:cubicBezTo>
                  <a:lnTo>
                    <a:pt x="0" y="27603"/>
                  </a:lnTo>
                  <a:cubicBezTo>
                    <a:pt x="0" y="29311"/>
                    <a:pt x="1386" y="30697"/>
                    <a:pt x="3093" y="30697"/>
                  </a:cubicBezTo>
                  <a:lnTo>
                    <a:pt x="137951" y="30697"/>
                  </a:lnTo>
                  <a:cubicBezTo>
                    <a:pt x="139659" y="30697"/>
                    <a:pt x="141045" y="29311"/>
                    <a:pt x="141045" y="27603"/>
                  </a:cubicBezTo>
                  <a:lnTo>
                    <a:pt x="141045" y="3093"/>
                  </a:lnTo>
                  <a:cubicBezTo>
                    <a:pt x="141045" y="1386"/>
                    <a:pt x="139659" y="0"/>
                    <a:pt x="137782" y="0"/>
                  </a:cubicBezTo>
                  <a:close/>
                </a:path>
              </a:pathLst>
            </a:custGeom>
            <a:solidFill>
              <a:srgbClr val="A97FFF"/>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1"/>
            <p:cNvSpPr/>
            <p:nvPr/>
          </p:nvSpPr>
          <p:spPr>
            <a:xfrm>
              <a:off x="6617556" y="1709743"/>
              <a:ext cx="1706973" cy="365736"/>
            </a:xfrm>
            <a:custGeom>
              <a:rect b="b" l="l" r="r" t="t"/>
              <a:pathLst>
                <a:path extrusionOk="0" h="30090" w="140437">
                  <a:moveTo>
                    <a:pt x="2789" y="0"/>
                  </a:moveTo>
                  <a:cubicBezTo>
                    <a:pt x="1251" y="0"/>
                    <a:pt x="1" y="1251"/>
                    <a:pt x="1" y="2789"/>
                  </a:cubicBezTo>
                  <a:lnTo>
                    <a:pt x="1" y="27299"/>
                  </a:lnTo>
                  <a:cubicBezTo>
                    <a:pt x="1" y="28838"/>
                    <a:pt x="1251" y="30089"/>
                    <a:pt x="2789" y="30089"/>
                  </a:cubicBezTo>
                  <a:lnTo>
                    <a:pt x="137647" y="30089"/>
                  </a:lnTo>
                  <a:cubicBezTo>
                    <a:pt x="139186" y="30089"/>
                    <a:pt x="140437" y="28838"/>
                    <a:pt x="140437" y="27299"/>
                  </a:cubicBezTo>
                  <a:lnTo>
                    <a:pt x="140437" y="2789"/>
                  </a:lnTo>
                  <a:cubicBezTo>
                    <a:pt x="140437" y="1251"/>
                    <a:pt x="139186" y="0"/>
                    <a:pt x="137647" y="0"/>
                  </a:cubicBezTo>
                  <a:close/>
                </a:path>
              </a:pathLst>
            </a:custGeom>
            <a:solidFill>
              <a:schemeClr val="accent2"/>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1"/>
            <p:cNvSpPr/>
            <p:nvPr/>
          </p:nvSpPr>
          <p:spPr>
            <a:xfrm>
              <a:off x="6703441" y="1776095"/>
              <a:ext cx="233006" cy="233006"/>
            </a:xfrm>
            <a:custGeom>
              <a:rect b="b" l="l" r="r" t="t"/>
              <a:pathLst>
                <a:path extrusionOk="0" h="19170" w="19170">
                  <a:moveTo>
                    <a:pt x="9584" y="1"/>
                  </a:moveTo>
                  <a:cubicBezTo>
                    <a:pt x="4294" y="1"/>
                    <a:pt x="0" y="4294"/>
                    <a:pt x="0" y="9586"/>
                  </a:cubicBezTo>
                  <a:cubicBezTo>
                    <a:pt x="0" y="14876"/>
                    <a:pt x="4294" y="19170"/>
                    <a:pt x="9584" y="19170"/>
                  </a:cubicBezTo>
                  <a:cubicBezTo>
                    <a:pt x="14876" y="19170"/>
                    <a:pt x="19169" y="14876"/>
                    <a:pt x="19169" y="9586"/>
                  </a:cubicBezTo>
                  <a:cubicBezTo>
                    <a:pt x="19169" y="4294"/>
                    <a:pt x="14876" y="1"/>
                    <a:pt x="9584" y="1"/>
                  </a:cubicBezTo>
                  <a:close/>
                </a:path>
              </a:pathLst>
            </a:custGeom>
            <a:gradFill>
              <a:gsLst>
                <a:gs pos="0">
                  <a:srgbClr val="81EEEB"/>
                </a:gs>
                <a:gs pos="100000">
                  <a:srgbClr val="3AE4DF"/>
                </a:gs>
              </a:gsLst>
              <a:lin ang="8099331" scaled="0"/>
            </a:gra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1"/>
            <p:cNvSpPr/>
            <p:nvPr/>
          </p:nvSpPr>
          <p:spPr>
            <a:xfrm>
              <a:off x="7036480" y="1829515"/>
              <a:ext cx="674952" cy="37619"/>
            </a:xfrm>
            <a:custGeom>
              <a:rect b="b" l="l" r="r" t="t"/>
              <a:pathLst>
                <a:path extrusionOk="0" h="3095" w="55530">
                  <a:moveTo>
                    <a:pt x="1556" y="1"/>
                  </a:moveTo>
                  <a:cubicBezTo>
                    <a:pt x="694" y="1"/>
                    <a:pt x="1" y="694"/>
                    <a:pt x="1" y="1540"/>
                  </a:cubicBezTo>
                  <a:cubicBezTo>
                    <a:pt x="1" y="2401"/>
                    <a:pt x="694" y="3095"/>
                    <a:pt x="1556" y="3095"/>
                  </a:cubicBezTo>
                  <a:lnTo>
                    <a:pt x="53975" y="3095"/>
                  </a:lnTo>
                  <a:cubicBezTo>
                    <a:pt x="54836" y="3095"/>
                    <a:pt x="55530" y="2401"/>
                    <a:pt x="55530" y="1540"/>
                  </a:cubicBezTo>
                  <a:cubicBezTo>
                    <a:pt x="55530" y="694"/>
                    <a:pt x="54836" y="1"/>
                    <a:pt x="53975" y="1"/>
                  </a:cubicBezTo>
                  <a:close/>
                </a:path>
              </a:pathLst>
            </a:custGeom>
            <a:solidFill>
              <a:srgbClr val="FFFFFF"/>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1"/>
            <p:cNvSpPr/>
            <p:nvPr/>
          </p:nvSpPr>
          <p:spPr>
            <a:xfrm>
              <a:off x="7759285" y="1829515"/>
              <a:ext cx="477304" cy="37619"/>
            </a:xfrm>
            <a:custGeom>
              <a:rect b="b" l="l" r="r" t="t"/>
              <a:pathLst>
                <a:path extrusionOk="0" h="3095" w="39269">
                  <a:moveTo>
                    <a:pt x="1540" y="1"/>
                  </a:moveTo>
                  <a:cubicBezTo>
                    <a:pt x="695" y="1"/>
                    <a:pt x="1" y="694"/>
                    <a:pt x="1" y="1540"/>
                  </a:cubicBezTo>
                  <a:cubicBezTo>
                    <a:pt x="1" y="2401"/>
                    <a:pt x="695" y="3095"/>
                    <a:pt x="1540" y="3095"/>
                  </a:cubicBezTo>
                  <a:lnTo>
                    <a:pt x="37714" y="3095"/>
                  </a:lnTo>
                  <a:cubicBezTo>
                    <a:pt x="38575" y="3095"/>
                    <a:pt x="39269" y="2401"/>
                    <a:pt x="39269" y="1540"/>
                  </a:cubicBezTo>
                  <a:cubicBezTo>
                    <a:pt x="39269" y="694"/>
                    <a:pt x="38575" y="1"/>
                    <a:pt x="37714" y="1"/>
                  </a:cubicBezTo>
                  <a:close/>
                </a:path>
              </a:pathLst>
            </a:custGeom>
            <a:solidFill>
              <a:srgbClr val="FFFFFF"/>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1"/>
            <p:cNvSpPr/>
            <p:nvPr/>
          </p:nvSpPr>
          <p:spPr>
            <a:xfrm>
              <a:off x="7036480" y="1924444"/>
              <a:ext cx="265058" cy="37619"/>
            </a:xfrm>
            <a:custGeom>
              <a:rect b="b" l="l" r="r" t="t"/>
              <a:pathLst>
                <a:path extrusionOk="0" h="3095" w="21807">
                  <a:moveTo>
                    <a:pt x="1556" y="0"/>
                  </a:moveTo>
                  <a:cubicBezTo>
                    <a:pt x="694" y="0"/>
                    <a:pt x="1" y="694"/>
                    <a:pt x="1" y="1539"/>
                  </a:cubicBezTo>
                  <a:cubicBezTo>
                    <a:pt x="1" y="2401"/>
                    <a:pt x="694" y="3094"/>
                    <a:pt x="1556" y="3094"/>
                  </a:cubicBezTo>
                  <a:lnTo>
                    <a:pt x="20269" y="3094"/>
                  </a:lnTo>
                  <a:cubicBezTo>
                    <a:pt x="21114" y="3094"/>
                    <a:pt x="21806" y="2401"/>
                    <a:pt x="21806" y="1539"/>
                  </a:cubicBezTo>
                  <a:cubicBezTo>
                    <a:pt x="21806" y="694"/>
                    <a:pt x="21114" y="0"/>
                    <a:pt x="20269" y="0"/>
                  </a:cubicBezTo>
                  <a:close/>
                </a:path>
              </a:pathLst>
            </a:custGeom>
            <a:solidFill>
              <a:srgbClr val="FFFFFF"/>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1"/>
            <p:cNvSpPr/>
            <p:nvPr/>
          </p:nvSpPr>
          <p:spPr>
            <a:xfrm>
              <a:off x="5673267" y="1457228"/>
              <a:ext cx="459825" cy="389778"/>
            </a:xfrm>
            <a:custGeom>
              <a:rect b="b" l="l" r="r" t="t"/>
              <a:pathLst>
                <a:path extrusionOk="0" h="32068" w="37831">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gradFill>
              <a:gsLst>
                <a:gs pos="0">
                  <a:srgbClr val="81EEEB"/>
                </a:gs>
                <a:gs pos="100000">
                  <a:srgbClr val="3AE4DF"/>
                </a:gs>
              </a:gsLst>
              <a:lin ang="8099331" scaled="0"/>
            </a:gra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1"/>
            <p:cNvSpPr/>
            <p:nvPr/>
          </p:nvSpPr>
          <p:spPr>
            <a:xfrm>
              <a:off x="5817909" y="1559948"/>
              <a:ext cx="170543" cy="138710"/>
            </a:xfrm>
            <a:custGeom>
              <a:rect b="b" l="l" r="r" t="t"/>
              <a:pathLst>
                <a:path extrusionOk="0" h="11412" w="14031">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lt1"/>
            </a:solidFill>
            <a:ln>
              <a:noFill/>
            </a:ln>
            <a:effectLst>
              <a:outerShdw blurRad="57150" rotWithShape="0" algn="bl" dir="5400000" dist="19050">
                <a:schemeClr val="dk1">
                  <a:alpha val="25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1"/>
            <p:cNvSpPr/>
            <p:nvPr/>
          </p:nvSpPr>
          <p:spPr>
            <a:xfrm>
              <a:off x="5300175" y="2956587"/>
              <a:ext cx="436622" cy="284980"/>
            </a:xfrm>
            <a:custGeom>
              <a:rect b="b" l="l" r="r" t="t"/>
              <a:pathLst>
                <a:path extrusionOk="0" h="23446" w="35922">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1"/>
            <p:cNvSpPr/>
            <p:nvPr/>
          </p:nvSpPr>
          <p:spPr>
            <a:xfrm>
              <a:off x="5374951" y="3039798"/>
              <a:ext cx="287058" cy="60822"/>
            </a:xfrm>
            <a:custGeom>
              <a:rect b="b" l="l" r="r" t="t"/>
              <a:pathLst>
                <a:path extrusionOk="0" h="5004" w="23617">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1"/>
            <p:cNvSpPr/>
            <p:nvPr/>
          </p:nvSpPr>
          <p:spPr>
            <a:xfrm>
              <a:off x="7782513" y="1481684"/>
              <a:ext cx="269993" cy="269981"/>
            </a:xfrm>
            <a:custGeom>
              <a:rect b="b" l="l" r="r" t="t"/>
              <a:pathLst>
                <a:path extrusionOk="0" h="22212" w="22213">
                  <a:moveTo>
                    <a:pt x="11106" y="0"/>
                  </a:moveTo>
                  <a:cubicBezTo>
                    <a:pt x="4987" y="0"/>
                    <a:pt x="1" y="4986"/>
                    <a:pt x="1" y="11105"/>
                  </a:cubicBezTo>
                  <a:cubicBezTo>
                    <a:pt x="1" y="17242"/>
                    <a:pt x="4987" y="22212"/>
                    <a:pt x="11106" y="22212"/>
                  </a:cubicBezTo>
                  <a:cubicBezTo>
                    <a:pt x="17225" y="22212"/>
                    <a:pt x="22212" y="17242"/>
                    <a:pt x="22212" y="11105"/>
                  </a:cubicBezTo>
                  <a:cubicBezTo>
                    <a:pt x="22212" y="4986"/>
                    <a:pt x="17225" y="0"/>
                    <a:pt x="11106" y="0"/>
                  </a:cubicBezTo>
                  <a:close/>
                </a:path>
              </a:pathLst>
            </a:custGeom>
            <a:solidFill>
              <a:schemeClr val="lt2"/>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1"/>
            <p:cNvSpPr/>
            <p:nvPr/>
          </p:nvSpPr>
          <p:spPr>
            <a:xfrm>
              <a:off x="7870039" y="1520494"/>
              <a:ext cx="97189" cy="96192"/>
            </a:xfrm>
            <a:custGeom>
              <a:rect b="b" l="l" r="r" t="t"/>
              <a:pathLst>
                <a:path extrusionOk="0" h="7914" w="7996">
                  <a:moveTo>
                    <a:pt x="4011" y="1"/>
                  </a:moveTo>
                  <a:cubicBezTo>
                    <a:pt x="1859" y="1"/>
                    <a:pt x="84" y="1730"/>
                    <a:pt x="51" y="3889"/>
                  </a:cubicBezTo>
                  <a:cubicBezTo>
                    <a:pt x="1" y="6070"/>
                    <a:pt x="1741" y="7879"/>
                    <a:pt x="3922" y="7912"/>
                  </a:cubicBezTo>
                  <a:cubicBezTo>
                    <a:pt x="3954" y="7913"/>
                    <a:pt x="3986" y="7913"/>
                    <a:pt x="4017" y="7913"/>
                  </a:cubicBezTo>
                  <a:cubicBezTo>
                    <a:pt x="6171" y="7913"/>
                    <a:pt x="7912" y="6191"/>
                    <a:pt x="7962" y="4042"/>
                  </a:cubicBezTo>
                  <a:cubicBezTo>
                    <a:pt x="7995" y="1861"/>
                    <a:pt x="6255" y="53"/>
                    <a:pt x="4074" y="1"/>
                  </a:cubicBezTo>
                  <a:cubicBezTo>
                    <a:pt x="4053" y="1"/>
                    <a:pt x="4032" y="1"/>
                    <a:pt x="4011" y="1"/>
                  </a:cubicBezTo>
                  <a:close/>
                </a:path>
              </a:pathLst>
            </a:custGeom>
            <a:solidFill>
              <a:schemeClr val="lt1"/>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1"/>
            <p:cNvSpPr/>
            <p:nvPr/>
          </p:nvSpPr>
          <p:spPr>
            <a:xfrm>
              <a:off x="7823803" y="1637592"/>
              <a:ext cx="184727" cy="105673"/>
            </a:xfrm>
            <a:custGeom>
              <a:rect b="b" l="l" r="r" t="t"/>
              <a:pathLst>
                <a:path extrusionOk="0" h="8694" w="15198">
                  <a:moveTo>
                    <a:pt x="7551" y="1"/>
                  </a:moveTo>
                  <a:cubicBezTo>
                    <a:pt x="4102" y="1"/>
                    <a:pt x="1150" y="2179"/>
                    <a:pt x="1" y="5243"/>
                  </a:cubicBezTo>
                  <a:cubicBezTo>
                    <a:pt x="1860" y="7305"/>
                    <a:pt x="4531" y="8641"/>
                    <a:pt x="7540" y="8691"/>
                  </a:cubicBezTo>
                  <a:cubicBezTo>
                    <a:pt x="7618" y="8693"/>
                    <a:pt x="7697" y="8694"/>
                    <a:pt x="7775" y="8694"/>
                  </a:cubicBezTo>
                  <a:cubicBezTo>
                    <a:pt x="10690" y="8694"/>
                    <a:pt x="13321" y="7473"/>
                    <a:pt x="15198" y="5531"/>
                  </a:cubicBezTo>
                  <a:cubicBezTo>
                    <a:pt x="14150" y="2369"/>
                    <a:pt x="11208" y="54"/>
                    <a:pt x="7709" y="3"/>
                  </a:cubicBezTo>
                  <a:cubicBezTo>
                    <a:pt x="7656" y="2"/>
                    <a:pt x="7603" y="1"/>
                    <a:pt x="7551" y="1"/>
                  </a:cubicBezTo>
                  <a:close/>
                </a:path>
              </a:pathLst>
            </a:custGeom>
            <a:solidFill>
              <a:schemeClr val="lt1"/>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 name="Google Shape;618;p41"/>
            <p:cNvGrpSpPr/>
            <p:nvPr/>
          </p:nvGrpSpPr>
          <p:grpSpPr>
            <a:xfrm>
              <a:off x="5306560" y="1715806"/>
              <a:ext cx="454888" cy="454888"/>
              <a:chOff x="5289166" y="402821"/>
              <a:chExt cx="801000" cy="801000"/>
            </a:xfrm>
          </p:grpSpPr>
          <p:sp>
            <p:nvSpPr>
              <p:cNvPr id="619" name="Google Shape;619;p41"/>
              <p:cNvSpPr/>
              <p:nvPr/>
            </p:nvSpPr>
            <p:spPr>
              <a:xfrm>
                <a:off x="5289166" y="402821"/>
                <a:ext cx="801000" cy="801000"/>
              </a:xfrm>
              <a:prstGeom prst="blockArc">
                <a:avLst>
                  <a:gd fmla="val 10800000" name="adj1"/>
                  <a:gd fmla="val 0" name="adj2"/>
                  <a:gd fmla="val 25000" name="adj3"/>
                </a:avLst>
              </a:prstGeom>
              <a:solidFill>
                <a:schemeClr val="lt1"/>
              </a:solidFill>
              <a:ln>
                <a:noFill/>
              </a:ln>
              <a:effectLst>
                <a:outerShdw blurRad="485775" rotWithShape="0" algn="bl" dir="2940000" dist="114300">
                  <a:schemeClr val="dk1">
                    <a:alpha val="67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1"/>
              <p:cNvSpPr/>
              <p:nvPr/>
            </p:nvSpPr>
            <p:spPr>
              <a:xfrm flipH="1" rot="10800000">
                <a:off x="5289166" y="402821"/>
                <a:ext cx="801000" cy="801000"/>
              </a:xfrm>
              <a:prstGeom prst="blockArc">
                <a:avLst>
                  <a:gd fmla="val 10800000" name="adj1"/>
                  <a:gd fmla="val 0" name="adj2"/>
                  <a:gd fmla="val 25000" name="adj3"/>
                </a:avLst>
              </a:prstGeom>
              <a:solidFill>
                <a:schemeClr val="dk2"/>
              </a:solidFill>
              <a:ln>
                <a:noFill/>
              </a:ln>
              <a:effectLst>
                <a:outerShdw blurRad="485775" rotWithShape="0" algn="bl" dir="2940000" dist="114300">
                  <a:schemeClr val="dk1">
                    <a:alpha val="67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41"/>
            <p:cNvSpPr/>
            <p:nvPr/>
          </p:nvSpPr>
          <p:spPr>
            <a:xfrm>
              <a:off x="8072364" y="2213821"/>
              <a:ext cx="292491" cy="292491"/>
            </a:xfrm>
            <a:prstGeom prst="ellipse">
              <a:avLst/>
            </a:prstGeom>
            <a:solidFill>
              <a:schemeClr val="accent3"/>
            </a:solidFill>
            <a:ln>
              <a:noFill/>
            </a:ln>
            <a:effectLst>
              <a:outerShdw blurRad="157163" rotWithShape="0" algn="bl" dir="5400000" dist="85725">
                <a:schemeClr val="dk1">
                  <a:alpha val="3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 name="Google Shape;622;p41"/>
            <p:cNvGrpSpPr/>
            <p:nvPr/>
          </p:nvGrpSpPr>
          <p:grpSpPr>
            <a:xfrm>
              <a:off x="6387030" y="2729646"/>
              <a:ext cx="995046" cy="816206"/>
              <a:chOff x="6710430" y="2844909"/>
              <a:chExt cx="995046" cy="816206"/>
            </a:xfrm>
          </p:grpSpPr>
          <p:sp>
            <p:nvSpPr>
              <p:cNvPr id="623" name="Google Shape;623;p41"/>
              <p:cNvSpPr/>
              <p:nvPr/>
            </p:nvSpPr>
            <p:spPr>
              <a:xfrm>
                <a:off x="6710430" y="2844909"/>
                <a:ext cx="995046" cy="655225"/>
              </a:xfrm>
              <a:custGeom>
                <a:rect b="b" l="l" r="r" t="t"/>
                <a:pathLst>
                  <a:path extrusionOk="0" h="53907" w="81865">
                    <a:moveTo>
                      <a:pt x="3110" y="0"/>
                    </a:moveTo>
                    <a:cubicBezTo>
                      <a:pt x="1386" y="0"/>
                      <a:pt x="0" y="1386"/>
                      <a:pt x="0" y="3094"/>
                    </a:cubicBezTo>
                    <a:lnTo>
                      <a:pt x="0" y="50813"/>
                    </a:lnTo>
                    <a:cubicBezTo>
                      <a:pt x="0" y="52521"/>
                      <a:pt x="1386" y="53907"/>
                      <a:pt x="3110" y="53907"/>
                    </a:cubicBezTo>
                    <a:lnTo>
                      <a:pt x="78771" y="53907"/>
                    </a:lnTo>
                    <a:cubicBezTo>
                      <a:pt x="80478" y="53907"/>
                      <a:pt x="81864" y="52521"/>
                      <a:pt x="81864" y="50813"/>
                    </a:cubicBezTo>
                    <a:lnTo>
                      <a:pt x="81864" y="3094"/>
                    </a:lnTo>
                    <a:cubicBezTo>
                      <a:pt x="81864" y="1386"/>
                      <a:pt x="80478" y="0"/>
                      <a:pt x="78771" y="0"/>
                    </a:cubicBezTo>
                    <a:close/>
                  </a:path>
                </a:pathLst>
              </a:custGeom>
              <a:solidFill>
                <a:schemeClr val="lt1"/>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1"/>
              <p:cNvSpPr/>
              <p:nvPr/>
            </p:nvSpPr>
            <p:spPr>
              <a:xfrm>
                <a:off x="6748231" y="2882515"/>
                <a:ext cx="919672" cy="580024"/>
              </a:xfrm>
              <a:custGeom>
                <a:rect b="b" l="l" r="r" t="t"/>
                <a:pathLst>
                  <a:path extrusionOk="0" h="47719" w="75662">
                    <a:moveTo>
                      <a:pt x="0" y="0"/>
                    </a:moveTo>
                    <a:lnTo>
                      <a:pt x="0" y="47719"/>
                    </a:lnTo>
                    <a:lnTo>
                      <a:pt x="75661" y="47719"/>
                    </a:lnTo>
                    <a:lnTo>
                      <a:pt x="75661" y="0"/>
                    </a:lnTo>
                    <a:close/>
                  </a:path>
                </a:pathLst>
              </a:custGeom>
              <a:solidFill>
                <a:schemeClr val="dk2"/>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1"/>
              <p:cNvSpPr/>
              <p:nvPr/>
            </p:nvSpPr>
            <p:spPr>
              <a:xfrm>
                <a:off x="6748231" y="3005570"/>
                <a:ext cx="919672" cy="456967"/>
              </a:xfrm>
              <a:custGeom>
                <a:rect b="b" l="l" r="r" t="t"/>
                <a:pathLst>
                  <a:path extrusionOk="0" h="37595" w="75662">
                    <a:moveTo>
                      <a:pt x="23395" y="1"/>
                    </a:moveTo>
                    <a:lnTo>
                      <a:pt x="0" y="33200"/>
                    </a:lnTo>
                    <a:lnTo>
                      <a:pt x="0" y="37595"/>
                    </a:lnTo>
                    <a:lnTo>
                      <a:pt x="75661" y="37595"/>
                    </a:lnTo>
                    <a:lnTo>
                      <a:pt x="57946" y="12442"/>
                    </a:lnTo>
                    <a:lnTo>
                      <a:pt x="49089" y="25018"/>
                    </a:lnTo>
                    <a:lnTo>
                      <a:pt x="45048" y="30749"/>
                    </a:lnTo>
                    <a:lnTo>
                      <a:pt x="36630" y="18798"/>
                    </a:lnTo>
                    <a:lnTo>
                      <a:pt x="23395" y="1"/>
                    </a:lnTo>
                    <a:close/>
                  </a:path>
                </a:pathLst>
              </a:custGeom>
              <a:solidFill>
                <a:schemeClr val="dk1"/>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1"/>
              <p:cNvSpPr/>
              <p:nvPr/>
            </p:nvSpPr>
            <p:spPr>
              <a:xfrm>
                <a:off x="7225498" y="2979486"/>
                <a:ext cx="140560" cy="140548"/>
              </a:xfrm>
              <a:custGeom>
                <a:rect b="b" l="l" r="r" t="t"/>
                <a:pathLst>
                  <a:path extrusionOk="0" h="11563" w="11564">
                    <a:moveTo>
                      <a:pt x="5782" y="1"/>
                    </a:moveTo>
                    <a:cubicBezTo>
                      <a:pt x="2588" y="1"/>
                      <a:pt x="1" y="2586"/>
                      <a:pt x="1" y="5782"/>
                    </a:cubicBezTo>
                    <a:cubicBezTo>
                      <a:pt x="1" y="8976"/>
                      <a:pt x="2588" y="11563"/>
                      <a:pt x="5782" y="11563"/>
                    </a:cubicBezTo>
                    <a:cubicBezTo>
                      <a:pt x="8978" y="11563"/>
                      <a:pt x="11563" y="8976"/>
                      <a:pt x="11563" y="5782"/>
                    </a:cubicBezTo>
                    <a:cubicBezTo>
                      <a:pt x="11563" y="2586"/>
                      <a:pt x="8978" y="1"/>
                      <a:pt x="5782" y="1"/>
                    </a:cubicBezTo>
                    <a:close/>
                  </a:path>
                </a:pathLst>
              </a:custGeom>
              <a:solidFill>
                <a:schemeClr val="lt1"/>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1"/>
              <p:cNvSpPr/>
              <p:nvPr/>
            </p:nvSpPr>
            <p:spPr>
              <a:xfrm>
                <a:off x="7321087" y="3433715"/>
                <a:ext cx="227400" cy="2274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 name="Google Shape;628;p41"/>
            <p:cNvSpPr/>
            <p:nvPr/>
          </p:nvSpPr>
          <p:spPr>
            <a:xfrm>
              <a:off x="6878913" y="3637361"/>
              <a:ext cx="48910" cy="48910"/>
            </a:xfrm>
            <a:prstGeom prst="ellipse">
              <a:avLst/>
            </a:prstGeom>
            <a:solidFill>
              <a:schemeClr val="lt1"/>
            </a:solidFill>
            <a:ln>
              <a:noFill/>
            </a:ln>
            <a:effectLst>
              <a:outerShdw blurRad="157163" rotWithShape="0" algn="bl" dir="5400000" dist="85725">
                <a:schemeClr val="dk1">
                  <a:alpha val="3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1"/>
            <p:cNvSpPr/>
            <p:nvPr/>
          </p:nvSpPr>
          <p:spPr>
            <a:xfrm>
              <a:off x="8364857" y="2484292"/>
              <a:ext cx="48910" cy="48910"/>
            </a:xfrm>
            <a:prstGeom prst="ellipse">
              <a:avLst/>
            </a:prstGeom>
            <a:solidFill>
              <a:schemeClr val="lt1"/>
            </a:solidFill>
            <a:ln>
              <a:noFill/>
            </a:ln>
            <a:effectLst>
              <a:outerShdw blurRad="157163" rotWithShape="0" algn="bl" dir="5400000" dist="85725">
                <a:schemeClr val="dk1">
                  <a:alpha val="3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1"/>
            <p:cNvSpPr/>
            <p:nvPr/>
          </p:nvSpPr>
          <p:spPr>
            <a:xfrm>
              <a:off x="7170539" y="1473072"/>
              <a:ext cx="48910" cy="48910"/>
            </a:xfrm>
            <a:prstGeom prst="ellipse">
              <a:avLst/>
            </a:prstGeom>
            <a:solidFill>
              <a:schemeClr val="lt1"/>
            </a:solidFill>
            <a:ln>
              <a:noFill/>
            </a:ln>
            <a:effectLst>
              <a:outerShdw blurRad="157163" rotWithShape="0" algn="bl" dir="5400000" dist="85725">
                <a:schemeClr val="dk1">
                  <a:alpha val="3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1"/>
            <p:cNvSpPr/>
            <p:nvPr/>
          </p:nvSpPr>
          <p:spPr>
            <a:xfrm>
              <a:off x="5226503" y="2396433"/>
              <a:ext cx="48910" cy="48910"/>
            </a:xfrm>
            <a:prstGeom prst="ellipse">
              <a:avLst/>
            </a:prstGeom>
            <a:solidFill>
              <a:schemeClr val="lt1"/>
            </a:solidFill>
            <a:ln>
              <a:noFill/>
            </a:ln>
            <a:effectLst>
              <a:outerShdw blurRad="157163" rotWithShape="0" algn="bl" dir="5400000" dist="85725">
                <a:schemeClr val="dk1">
                  <a:alpha val="3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1"/>
            <p:cNvSpPr/>
            <p:nvPr/>
          </p:nvSpPr>
          <p:spPr>
            <a:xfrm>
              <a:off x="5029270" y="2748958"/>
              <a:ext cx="270900" cy="270900"/>
            </a:xfrm>
            <a:prstGeom prst="ellipse">
              <a:avLst/>
            </a:prstGeom>
            <a:solidFill>
              <a:schemeClr val="accent3"/>
            </a:solidFill>
            <a:ln>
              <a:noFill/>
            </a:ln>
            <a:effectLst>
              <a:outerShdw blurRad="157163" rotWithShape="0" algn="bl" dir="5400000" dist="85725">
                <a:schemeClr val="dk1">
                  <a:alpha val="3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p50"/>
          <p:cNvSpPr txBox="1"/>
          <p:nvPr>
            <p:ph type="title"/>
          </p:nvPr>
        </p:nvSpPr>
        <p:spPr>
          <a:xfrm>
            <a:off x="720000" y="996898"/>
            <a:ext cx="3852000" cy="67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a:t>
            </a:r>
            <a:r>
              <a:rPr lang="en"/>
              <a:t> company</a:t>
            </a:r>
            <a:endParaRPr/>
          </a:p>
        </p:txBody>
      </p:sp>
      <p:sp>
        <p:nvSpPr>
          <p:cNvPr id="972" name="Google Shape;972;p50"/>
          <p:cNvSpPr txBox="1"/>
          <p:nvPr>
            <p:ph idx="1" type="subTitle"/>
          </p:nvPr>
        </p:nvSpPr>
        <p:spPr>
          <a:xfrm>
            <a:off x="720000" y="1755800"/>
            <a:ext cx="3705300" cy="229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b="1" lang="en">
                <a:latin typeface="Darker Grotesque"/>
                <a:ea typeface="Darker Grotesque"/>
                <a:cs typeface="Darker Grotesque"/>
                <a:sym typeface="Darker Grotesque"/>
              </a:rPr>
              <a:t>Do you know what helps you make your point clear?</a:t>
            </a:r>
            <a:br>
              <a:rPr b="1" lang="en">
                <a:latin typeface="Darker Grotesque"/>
                <a:ea typeface="Darker Grotesque"/>
                <a:cs typeface="Darker Grotesque"/>
                <a:sym typeface="Darker Grotesque"/>
              </a:rPr>
            </a:br>
            <a:r>
              <a:rPr b="1" lang="en">
                <a:latin typeface="Darker Grotesque"/>
                <a:ea typeface="Darker Grotesque"/>
                <a:cs typeface="Darker Grotesque"/>
                <a:sym typeface="Darker Grotesque"/>
              </a:rPr>
              <a:t>Lists like this one:</a:t>
            </a:r>
            <a:br>
              <a:rPr lang="en"/>
            </a:br>
            <a:endParaRPr/>
          </a:p>
          <a:p>
            <a:pPr indent="-215900" lvl="0" marL="241300" rtl="0" algn="l">
              <a:spcBef>
                <a:spcPts val="0"/>
              </a:spcBef>
              <a:spcAft>
                <a:spcPts val="0"/>
              </a:spcAft>
              <a:buClr>
                <a:schemeClr val="lt1"/>
              </a:buClr>
              <a:buSzPts val="1400"/>
              <a:buFont typeface="Darker Grotesque Medium"/>
              <a:buChar char="●"/>
            </a:pPr>
            <a:r>
              <a:rPr lang="en"/>
              <a:t>They’re simple </a:t>
            </a:r>
            <a:endParaRPr/>
          </a:p>
          <a:p>
            <a:pPr indent="-215900" lvl="0" marL="241300" rtl="0" algn="l">
              <a:spcBef>
                <a:spcPts val="0"/>
              </a:spcBef>
              <a:spcAft>
                <a:spcPts val="0"/>
              </a:spcAft>
              <a:buClr>
                <a:schemeClr val="accent1"/>
              </a:buClr>
              <a:buSzPts val="1400"/>
              <a:buFont typeface="Darker Grotesque Medium"/>
              <a:buChar char="●"/>
            </a:pPr>
            <a:r>
              <a:rPr lang="en"/>
              <a:t>You can organize your ideas clearly</a:t>
            </a:r>
            <a:endParaRPr/>
          </a:p>
          <a:p>
            <a:pPr indent="-215900" lvl="0" marL="241300" rtl="0" algn="l">
              <a:spcBef>
                <a:spcPts val="0"/>
              </a:spcBef>
              <a:spcAft>
                <a:spcPts val="0"/>
              </a:spcAft>
              <a:buClr>
                <a:schemeClr val="dk2"/>
              </a:buClr>
              <a:buSzPts val="1400"/>
              <a:buFont typeface="Darker Grotesque Medium"/>
              <a:buChar char="●"/>
            </a:pPr>
            <a:r>
              <a:rPr lang="en"/>
              <a:t>You’ll never forget to buy milk!</a:t>
            </a:r>
            <a:endParaRPr/>
          </a:p>
          <a:p>
            <a:pPr indent="0" lvl="0" marL="0" rtl="0" algn="l">
              <a:spcBef>
                <a:spcPts val="0"/>
              </a:spcBef>
              <a:spcAft>
                <a:spcPts val="0"/>
              </a:spcAft>
              <a:buClr>
                <a:srgbClr val="273D40"/>
              </a:buClr>
              <a:buSzPts val="600"/>
              <a:buFont typeface="Arial"/>
              <a:buNone/>
            </a:pPr>
            <a:r>
              <a:t/>
            </a:r>
            <a:endParaRPr/>
          </a:p>
          <a:p>
            <a:pPr indent="0" lvl="0" marL="0" rtl="0" algn="l">
              <a:spcBef>
                <a:spcPts val="0"/>
              </a:spcBef>
              <a:spcAft>
                <a:spcPts val="0"/>
              </a:spcAft>
              <a:buClr>
                <a:srgbClr val="273D40"/>
              </a:buClr>
              <a:buSzPts val="600"/>
              <a:buFont typeface="Arial"/>
              <a:buNone/>
            </a:pPr>
            <a:r>
              <a:rPr lang="en"/>
              <a:t>And the most important thing: the audience won’t miss the point of your presentation</a:t>
            </a:r>
            <a:endParaRPr/>
          </a:p>
        </p:txBody>
      </p:sp>
      <p:grpSp>
        <p:nvGrpSpPr>
          <p:cNvPr id="973" name="Google Shape;973;p50"/>
          <p:cNvGrpSpPr/>
          <p:nvPr/>
        </p:nvGrpSpPr>
        <p:grpSpPr>
          <a:xfrm>
            <a:off x="4646884" y="1534161"/>
            <a:ext cx="3852078" cy="2198521"/>
            <a:chOff x="4646884" y="1534161"/>
            <a:chExt cx="3852078" cy="2198521"/>
          </a:xfrm>
        </p:grpSpPr>
        <p:grpSp>
          <p:nvGrpSpPr>
            <p:cNvPr id="974" name="Google Shape;974;p50"/>
            <p:cNvGrpSpPr/>
            <p:nvPr/>
          </p:nvGrpSpPr>
          <p:grpSpPr>
            <a:xfrm flipH="1">
              <a:off x="4994335" y="1705248"/>
              <a:ext cx="861213" cy="1229177"/>
              <a:chOff x="5484390" y="2699155"/>
              <a:chExt cx="1632940" cy="2330636"/>
            </a:xfrm>
          </p:grpSpPr>
          <p:sp>
            <p:nvSpPr>
              <p:cNvPr id="975" name="Google Shape;975;p50"/>
              <p:cNvSpPr/>
              <p:nvPr/>
            </p:nvSpPr>
            <p:spPr>
              <a:xfrm rot="1337864">
                <a:off x="5849934" y="2791559"/>
                <a:ext cx="901851" cy="2104597"/>
              </a:xfrm>
              <a:custGeom>
                <a:rect b="b" l="l" r="r" t="t"/>
                <a:pathLst>
                  <a:path extrusionOk="0" h="63237" w="27098">
                    <a:moveTo>
                      <a:pt x="3771" y="1"/>
                    </a:moveTo>
                    <a:cubicBezTo>
                      <a:pt x="3500" y="1"/>
                      <a:pt x="3230" y="34"/>
                      <a:pt x="2976" y="102"/>
                    </a:cubicBezTo>
                    <a:cubicBezTo>
                      <a:pt x="1878" y="406"/>
                      <a:pt x="1116" y="1116"/>
                      <a:pt x="728" y="2214"/>
                    </a:cubicBezTo>
                    <a:cubicBezTo>
                      <a:pt x="1" y="4260"/>
                      <a:pt x="744" y="7083"/>
                      <a:pt x="1878" y="8621"/>
                    </a:cubicBezTo>
                    <a:cubicBezTo>
                      <a:pt x="2216" y="9095"/>
                      <a:pt x="2621" y="9568"/>
                      <a:pt x="3010" y="10024"/>
                    </a:cubicBezTo>
                    <a:cubicBezTo>
                      <a:pt x="3922" y="11123"/>
                      <a:pt x="4887" y="12255"/>
                      <a:pt x="5326" y="13659"/>
                    </a:cubicBezTo>
                    <a:cubicBezTo>
                      <a:pt x="6154" y="16228"/>
                      <a:pt x="5410" y="18426"/>
                      <a:pt x="4684" y="20555"/>
                    </a:cubicBezTo>
                    <a:cubicBezTo>
                      <a:pt x="4294" y="21687"/>
                      <a:pt x="3889" y="22871"/>
                      <a:pt x="3719" y="24122"/>
                    </a:cubicBezTo>
                    <a:cubicBezTo>
                      <a:pt x="3365" y="26725"/>
                      <a:pt x="3922" y="29125"/>
                      <a:pt x="5258" y="30748"/>
                    </a:cubicBezTo>
                    <a:cubicBezTo>
                      <a:pt x="5630" y="31187"/>
                      <a:pt x="6086" y="31593"/>
                      <a:pt x="6509" y="31999"/>
                    </a:cubicBezTo>
                    <a:cubicBezTo>
                      <a:pt x="7134" y="32557"/>
                      <a:pt x="7776" y="33148"/>
                      <a:pt x="8233" y="33876"/>
                    </a:cubicBezTo>
                    <a:cubicBezTo>
                      <a:pt x="9670" y="36073"/>
                      <a:pt x="9146" y="38981"/>
                      <a:pt x="8639" y="40975"/>
                    </a:cubicBezTo>
                    <a:cubicBezTo>
                      <a:pt x="8572" y="41262"/>
                      <a:pt x="8486" y="41550"/>
                      <a:pt x="8419" y="41837"/>
                    </a:cubicBezTo>
                    <a:cubicBezTo>
                      <a:pt x="7895" y="43798"/>
                      <a:pt x="7371" y="45810"/>
                      <a:pt x="7794" y="47737"/>
                    </a:cubicBezTo>
                    <a:cubicBezTo>
                      <a:pt x="8335" y="50171"/>
                      <a:pt x="10228" y="51878"/>
                      <a:pt x="12223" y="53687"/>
                    </a:cubicBezTo>
                    <a:cubicBezTo>
                      <a:pt x="13879" y="55174"/>
                      <a:pt x="15586" y="56712"/>
                      <a:pt x="16516" y="58740"/>
                    </a:cubicBezTo>
                    <a:cubicBezTo>
                      <a:pt x="16719" y="59180"/>
                      <a:pt x="16888" y="59637"/>
                      <a:pt x="17040" y="60077"/>
                    </a:cubicBezTo>
                    <a:cubicBezTo>
                      <a:pt x="17328" y="60870"/>
                      <a:pt x="17598" y="61632"/>
                      <a:pt x="18071" y="62256"/>
                    </a:cubicBezTo>
                    <a:cubicBezTo>
                      <a:pt x="18561" y="62916"/>
                      <a:pt x="19221" y="63237"/>
                      <a:pt x="20082" y="63237"/>
                    </a:cubicBezTo>
                    <a:cubicBezTo>
                      <a:pt x="20522" y="63237"/>
                      <a:pt x="21013" y="63153"/>
                      <a:pt x="21536" y="62984"/>
                    </a:cubicBezTo>
                    <a:cubicBezTo>
                      <a:pt x="22162" y="62781"/>
                      <a:pt x="22838" y="62459"/>
                      <a:pt x="23514" y="62054"/>
                    </a:cubicBezTo>
                    <a:cubicBezTo>
                      <a:pt x="25694" y="60753"/>
                      <a:pt x="27098" y="58251"/>
                      <a:pt x="27030" y="55833"/>
                    </a:cubicBezTo>
                    <a:cubicBezTo>
                      <a:pt x="26963" y="53500"/>
                      <a:pt x="25796" y="51489"/>
                      <a:pt x="24579" y="49342"/>
                    </a:cubicBezTo>
                    <a:cubicBezTo>
                      <a:pt x="23700" y="47838"/>
                      <a:pt x="22804" y="46265"/>
                      <a:pt x="22331" y="44559"/>
                    </a:cubicBezTo>
                    <a:cubicBezTo>
                      <a:pt x="21367" y="41212"/>
                      <a:pt x="22111" y="37696"/>
                      <a:pt x="22838" y="34298"/>
                    </a:cubicBezTo>
                    <a:cubicBezTo>
                      <a:pt x="22922" y="33926"/>
                      <a:pt x="22990" y="33554"/>
                      <a:pt x="23075" y="33182"/>
                    </a:cubicBezTo>
                    <a:cubicBezTo>
                      <a:pt x="23801" y="29616"/>
                      <a:pt x="24292" y="25559"/>
                      <a:pt x="22331" y="22381"/>
                    </a:cubicBezTo>
                    <a:cubicBezTo>
                      <a:pt x="20995" y="20234"/>
                      <a:pt x="18714" y="18831"/>
                      <a:pt x="16516" y="17479"/>
                    </a:cubicBezTo>
                    <a:cubicBezTo>
                      <a:pt x="14082" y="15974"/>
                      <a:pt x="11563" y="14436"/>
                      <a:pt x="10244" y="11883"/>
                    </a:cubicBezTo>
                    <a:cubicBezTo>
                      <a:pt x="9484" y="10429"/>
                      <a:pt x="9196" y="8773"/>
                      <a:pt x="8926" y="7184"/>
                    </a:cubicBezTo>
                    <a:lnTo>
                      <a:pt x="8842" y="6728"/>
                    </a:lnTo>
                    <a:cubicBezTo>
                      <a:pt x="8554" y="5054"/>
                      <a:pt x="8182" y="3314"/>
                      <a:pt x="7168" y="1928"/>
                    </a:cubicBezTo>
                    <a:cubicBezTo>
                      <a:pt x="6323" y="760"/>
                      <a:pt x="4988" y="1"/>
                      <a:pt x="3771" y="1"/>
                    </a:cubicBezTo>
                    <a:close/>
                  </a:path>
                </a:pathLst>
              </a:custGeom>
              <a:solidFill>
                <a:schemeClr val="dk1"/>
              </a:solidFill>
              <a:ln>
                <a:noFill/>
              </a:ln>
              <a:effectLst>
                <a:outerShdw blurRad="57150" rotWithShape="0" algn="bl" dir="5400000" dist="19050">
                  <a:schemeClr val="dk1">
                    <a:alpha val="18000"/>
                  </a:schemeClr>
                </a:outerShdw>
                <a:reflection blurRad="0" dir="5400000" dist="38100" endA="0" endPos="18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0"/>
              <p:cNvSpPr/>
              <p:nvPr/>
            </p:nvSpPr>
            <p:spPr>
              <a:xfrm>
                <a:off x="5976368" y="2785366"/>
                <a:ext cx="708700" cy="2244425"/>
              </a:xfrm>
              <a:custGeom>
                <a:rect b="b" l="l" r="r" t="t"/>
                <a:pathLst>
                  <a:path extrusionOk="0" h="89777" w="28348">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57150" rotWithShape="0" algn="bl" dir="5400000" dist="19050">
                  <a:schemeClr val="dk1">
                    <a:alpha val="18000"/>
                  </a:schemeClr>
                </a:outerShdw>
                <a:reflection blurRad="0" dir="5400000" dist="38100" endA="0" endPos="18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50"/>
            <p:cNvGrpSpPr/>
            <p:nvPr/>
          </p:nvGrpSpPr>
          <p:grpSpPr>
            <a:xfrm>
              <a:off x="4646884" y="2774145"/>
              <a:ext cx="1170434" cy="792593"/>
              <a:chOff x="5275594" y="2739478"/>
              <a:chExt cx="1119818" cy="758317"/>
            </a:xfrm>
          </p:grpSpPr>
          <p:sp>
            <p:nvSpPr>
              <p:cNvPr id="978" name="Google Shape;978;p50"/>
              <p:cNvSpPr/>
              <p:nvPr/>
            </p:nvSpPr>
            <p:spPr>
              <a:xfrm>
                <a:off x="5492248" y="2739478"/>
                <a:ext cx="903164" cy="758317"/>
              </a:xfrm>
              <a:custGeom>
                <a:rect b="b" l="l" r="r" t="t"/>
                <a:pathLst>
                  <a:path extrusionOk="0" h="68844" w="81994">
                    <a:moveTo>
                      <a:pt x="6777" y="1"/>
                    </a:moveTo>
                    <a:cubicBezTo>
                      <a:pt x="3043" y="1"/>
                      <a:pt x="0" y="3043"/>
                      <a:pt x="0" y="6778"/>
                    </a:cubicBezTo>
                    <a:lnTo>
                      <a:pt x="0" y="62067"/>
                    </a:lnTo>
                    <a:cubicBezTo>
                      <a:pt x="0" y="65801"/>
                      <a:pt x="3043" y="68844"/>
                      <a:pt x="6777" y="68844"/>
                    </a:cubicBezTo>
                    <a:lnTo>
                      <a:pt x="75217" y="68844"/>
                    </a:lnTo>
                    <a:cubicBezTo>
                      <a:pt x="78952" y="68844"/>
                      <a:pt x="81993" y="65801"/>
                      <a:pt x="81993" y="62067"/>
                    </a:cubicBezTo>
                    <a:lnTo>
                      <a:pt x="81993" y="6778"/>
                    </a:lnTo>
                    <a:cubicBezTo>
                      <a:pt x="81993" y="3043"/>
                      <a:pt x="78952" y="1"/>
                      <a:pt x="75217" y="1"/>
                    </a:cubicBezTo>
                    <a:close/>
                  </a:path>
                </a:pathLst>
              </a:custGeom>
              <a:solidFill>
                <a:schemeClr val="dk1"/>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0"/>
              <p:cNvSpPr/>
              <p:nvPr/>
            </p:nvSpPr>
            <p:spPr>
              <a:xfrm>
                <a:off x="5275594" y="3124397"/>
                <a:ext cx="95742" cy="246273"/>
              </a:xfrm>
              <a:custGeom>
                <a:rect b="b" l="l" r="r" t="t"/>
                <a:pathLst>
                  <a:path extrusionOk="0" h="22358" w="8692">
                    <a:moveTo>
                      <a:pt x="1852" y="1"/>
                    </a:moveTo>
                    <a:cubicBezTo>
                      <a:pt x="837" y="1"/>
                      <a:pt x="0" y="838"/>
                      <a:pt x="0" y="1868"/>
                    </a:cubicBezTo>
                    <a:lnTo>
                      <a:pt x="0" y="20490"/>
                    </a:lnTo>
                    <a:cubicBezTo>
                      <a:pt x="0" y="21520"/>
                      <a:pt x="837" y="22357"/>
                      <a:pt x="1852" y="22357"/>
                    </a:cubicBezTo>
                    <a:lnTo>
                      <a:pt x="6841" y="22357"/>
                    </a:lnTo>
                    <a:cubicBezTo>
                      <a:pt x="7855" y="22357"/>
                      <a:pt x="8692" y="21520"/>
                      <a:pt x="8692" y="20490"/>
                    </a:cubicBezTo>
                    <a:lnTo>
                      <a:pt x="8692" y="1868"/>
                    </a:lnTo>
                    <a:cubicBezTo>
                      <a:pt x="8692" y="838"/>
                      <a:pt x="7855" y="1"/>
                      <a:pt x="6841" y="1"/>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0"/>
              <p:cNvSpPr/>
              <p:nvPr/>
            </p:nvSpPr>
            <p:spPr>
              <a:xfrm>
                <a:off x="5444564" y="3004003"/>
                <a:ext cx="95566" cy="366667"/>
              </a:xfrm>
              <a:custGeom>
                <a:rect b="b" l="l" r="r" t="t"/>
                <a:pathLst>
                  <a:path extrusionOk="0" h="33288" w="8676">
                    <a:moveTo>
                      <a:pt x="1851" y="1"/>
                    </a:moveTo>
                    <a:cubicBezTo>
                      <a:pt x="820" y="1"/>
                      <a:pt x="0" y="838"/>
                      <a:pt x="0" y="1852"/>
                    </a:cubicBezTo>
                    <a:lnTo>
                      <a:pt x="0" y="31420"/>
                    </a:lnTo>
                    <a:cubicBezTo>
                      <a:pt x="0" y="32450"/>
                      <a:pt x="820" y="33287"/>
                      <a:pt x="1851" y="33287"/>
                    </a:cubicBezTo>
                    <a:lnTo>
                      <a:pt x="6825" y="33287"/>
                    </a:lnTo>
                    <a:cubicBezTo>
                      <a:pt x="7855" y="33287"/>
                      <a:pt x="8675" y="32450"/>
                      <a:pt x="8675" y="31420"/>
                    </a:cubicBezTo>
                    <a:lnTo>
                      <a:pt x="8675" y="1852"/>
                    </a:lnTo>
                    <a:cubicBezTo>
                      <a:pt x="8675" y="838"/>
                      <a:pt x="7855" y="1"/>
                      <a:pt x="6825" y="1"/>
                    </a:cubicBez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0"/>
              <p:cNvSpPr/>
              <p:nvPr/>
            </p:nvSpPr>
            <p:spPr>
              <a:xfrm>
                <a:off x="5613347" y="3201865"/>
                <a:ext cx="95753" cy="168805"/>
              </a:xfrm>
              <a:custGeom>
                <a:rect b="b" l="l" r="r" t="t"/>
                <a:pathLst>
                  <a:path extrusionOk="0" h="15325" w="8693">
                    <a:moveTo>
                      <a:pt x="1851" y="1"/>
                    </a:moveTo>
                    <a:cubicBezTo>
                      <a:pt x="837" y="1"/>
                      <a:pt x="0" y="838"/>
                      <a:pt x="0" y="1852"/>
                    </a:cubicBezTo>
                    <a:lnTo>
                      <a:pt x="0" y="13457"/>
                    </a:lnTo>
                    <a:cubicBezTo>
                      <a:pt x="0" y="14487"/>
                      <a:pt x="837" y="15324"/>
                      <a:pt x="1851" y="15324"/>
                    </a:cubicBezTo>
                    <a:lnTo>
                      <a:pt x="6825" y="15324"/>
                    </a:lnTo>
                    <a:cubicBezTo>
                      <a:pt x="7855" y="15324"/>
                      <a:pt x="8692" y="14487"/>
                      <a:pt x="8692" y="13457"/>
                    </a:cubicBezTo>
                    <a:lnTo>
                      <a:pt x="8692" y="1852"/>
                    </a:lnTo>
                    <a:cubicBezTo>
                      <a:pt x="8692" y="838"/>
                      <a:pt x="7855" y="1"/>
                      <a:pt x="6825" y="1"/>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0"/>
              <p:cNvSpPr/>
              <p:nvPr/>
            </p:nvSpPr>
            <p:spPr>
              <a:xfrm>
                <a:off x="5782130" y="2888588"/>
                <a:ext cx="95753" cy="482082"/>
              </a:xfrm>
              <a:custGeom>
                <a:rect b="b" l="l" r="r" t="t"/>
                <a:pathLst>
                  <a:path extrusionOk="0" h="43766" w="8693">
                    <a:moveTo>
                      <a:pt x="1868" y="1"/>
                    </a:moveTo>
                    <a:cubicBezTo>
                      <a:pt x="838" y="1"/>
                      <a:pt x="1" y="821"/>
                      <a:pt x="1" y="1851"/>
                    </a:cubicBezTo>
                    <a:lnTo>
                      <a:pt x="1" y="41898"/>
                    </a:lnTo>
                    <a:cubicBezTo>
                      <a:pt x="1" y="42928"/>
                      <a:pt x="838" y="43765"/>
                      <a:pt x="1868" y="43765"/>
                    </a:cubicBezTo>
                    <a:lnTo>
                      <a:pt x="6841" y="43765"/>
                    </a:lnTo>
                    <a:cubicBezTo>
                      <a:pt x="7871" y="43765"/>
                      <a:pt x="8693" y="42928"/>
                      <a:pt x="8693" y="41898"/>
                    </a:cubicBezTo>
                    <a:lnTo>
                      <a:pt x="8693" y="1851"/>
                    </a:lnTo>
                    <a:cubicBezTo>
                      <a:pt x="8693" y="821"/>
                      <a:pt x="7871" y="1"/>
                      <a:pt x="6841" y="1"/>
                    </a:cubicBez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0"/>
              <p:cNvSpPr/>
              <p:nvPr/>
            </p:nvSpPr>
            <p:spPr>
              <a:xfrm>
                <a:off x="5951089" y="3067835"/>
                <a:ext cx="95753" cy="302835"/>
              </a:xfrm>
              <a:custGeom>
                <a:rect b="b" l="l" r="r" t="t"/>
                <a:pathLst>
                  <a:path extrusionOk="0" h="27493" w="8693">
                    <a:moveTo>
                      <a:pt x="1852" y="0"/>
                    </a:moveTo>
                    <a:cubicBezTo>
                      <a:pt x="822" y="0"/>
                      <a:pt x="1" y="837"/>
                      <a:pt x="1" y="1867"/>
                    </a:cubicBezTo>
                    <a:lnTo>
                      <a:pt x="1" y="25625"/>
                    </a:lnTo>
                    <a:cubicBezTo>
                      <a:pt x="1" y="26655"/>
                      <a:pt x="822" y="27492"/>
                      <a:pt x="1852" y="27492"/>
                    </a:cubicBezTo>
                    <a:lnTo>
                      <a:pt x="6825" y="27492"/>
                    </a:lnTo>
                    <a:cubicBezTo>
                      <a:pt x="7856" y="27492"/>
                      <a:pt x="8693" y="26655"/>
                      <a:pt x="8693" y="25625"/>
                    </a:cubicBezTo>
                    <a:lnTo>
                      <a:pt x="8693" y="1867"/>
                    </a:lnTo>
                    <a:cubicBezTo>
                      <a:pt x="8693" y="837"/>
                      <a:pt x="7856" y="0"/>
                      <a:pt x="6825" y="0"/>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 name="Google Shape;984;p50"/>
            <p:cNvSpPr/>
            <p:nvPr/>
          </p:nvSpPr>
          <p:spPr>
            <a:xfrm>
              <a:off x="5502493" y="1742498"/>
              <a:ext cx="2205463" cy="1990184"/>
            </a:xfrm>
            <a:custGeom>
              <a:rect b="b" l="l" r="r" t="t"/>
              <a:pathLst>
                <a:path extrusionOk="0" h="209493" w="232154">
                  <a:moveTo>
                    <a:pt x="14702" y="0"/>
                  </a:moveTo>
                  <a:cubicBezTo>
                    <a:pt x="6580" y="0"/>
                    <a:pt x="0" y="6580"/>
                    <a:pt x="0" y="14702"/>
                  </a:cubicBezTo>
                  <a:lnTo>
                    <a:pt x="0" y="165069"/>
                  </a:lnTo>
                  <a:cubicBezTo>
                    <a:pt x="0" y="173189"/>
                    <a:pt x="6580" y="179769"/>
                    <a:pt x="14702" y="179769"/>
                  </a:cubicBezTo>
                  <a:lnTo>
                    <a:pt x="84962" y="179769"/>
                  </a:lnTo>
                  <a:lnTo>
                    <a:pt x="84962" y="203879"/>
                  </a:lnTo>
                  <a:lnTo>
                    <a:pt x="69202" y="203879"/>
                  </a:lnTo>
                  <a:cubicBezTo>
                    <a:pt x="67637" y="203879"/>
                    <a:pt x="66395" y="205146"/>
                    <a:pt x="66395" y="206686"/>
                  </a:cubicBezTo>
                  <a:cubicBezTo>
                    <a:pt x="66395" y="208251"/>
                    <a:pt x="67637" y="209493"/>
                    <a:pt x="69202" y="209493"/>
                  </a:cubicBezTo>
                  <a:lnTo>
                    <a:pt x="162952" y="209493"/>
                  </a:lnTo>
                  <a:cubicBezTo>
                    <a:pt x="164516" y="209493"/>
                    <a:pt x="165759" y="208251"/>
                    <a:pt x="165759" y="206686"/>
                  </a:cubicBezTo>
                  <a:cubicBezTo>
                    <a:pt x="165759" y="205146"/>
                    <a:pt x="164516" y="203879"/>
                    <a:pt x="162952" y="203879"/>
                  </a:cubicBezTo>
                  <a:lnTo>
                    <a:pt x="147192" y="203879"/>
                  </a:lnTo>
                  <a:lnTo>
                    <a:pt x="147192" y="179769"/>
                  </a:lnTo>
                  <a:lnTo>
                    <a:pt x="217452" y="179769"/>
                  </a:lnTo>
                  <a:cubicBezTo>
                    <a:pt x="225574" y="179769"/>
                    <a:pt x="232154" y="173189"/>
                    <a:pt x="232154" y="165069"/>
                  </a:cubicBezTo>
                  <a:lnTo>
                    <a:pt x="232154" y="14702"/>
                  </a:lnTo>
                  <a:cubicBezTo>
                    <a:pt x="232154" y="6580"/>
                    <a:pt x="225574" y="0"/>
                    <a:pt x="217452" y="0"/>
                  </a:cubicBezTo>
                  <a:close/>
                </a:path>
              </a:pathLst>
            </a:custGeom>
            <a:solidFill>
              <a:schemeClr val="lt1"/>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0"/>
            <p:cNvSpPr/>
            <p:nvPr/>
          </p:nvSpPr>
          <p:spPr>
            <a:xfrm>
              <a:off x="5592383" y="1846563"/>
              <a:ext cx="1991700" cy="1488300"/>
            </a:xfrm>
            <a:prstGeom prst="roundRect">
              <a:avLst>
                <a:gd fmla="val 2980" name="adj"/>
              </a:avLst>
            </a:prstGeom>
            <a:solidFill>
              <a:schemeClr val="accent6"/>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0"/>
            <p:cNvSpPr/>
            <p:nvPr/>
          </p:nvSpPr>
          <p:spPr>
            <a:xfrm>
              <a:off x="7623185" y="1534161"/>
              <a:ext cx="392668" cy="392668"/>
            </a:xfrm>
            <a:custGeom>
              <a:rect b="b" l="l" r="r" t="t"/>
              <a:pathLst>
                <a:path extrusionOk="0" h="34108" w="34108">
                  <a:moveTo>
                    <a:pt x="1" y="0"/>
                  </a:moveTo>
                  <a:lnTo>
                    <a:pt x="1" y="15742"/>
                  </a:lnTo>
                  <a:cubicBezTo>
                    <a:pt x="9835" y="16418"/>
                    <a:pt x="17690" y="24273"/>
                    <a:pt x="18366" y="34108"/>
                  </a:cubicBezTo>
                  <a:lnTo>
                    <a:pt x="34108" y="34108"/>
                  </a:lnTo>
                  <a:cubicBezTo>
                    <a:pt x="33384" y="15598"/>
                    <a:pt x="18511" y="725"/>
                    <a:pt x="1" y="0"/>
                  </a:cubicBezTo>
                  <a:close/>
                </a:path>
              </a:pathLst>
            </a:custGeom>
            <a:solidFill>
              <a:schemeClr val="accent5"/>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0"/>
            <p:cNvSpPr/>
            <p:nvPr/>
          </p:nvSpPr>
          <p:spPr>
            <a:xfrm>
              <a:off x="7808869" y="2559505"/>
              <a:ext cx="690094" cy="334300"/>
            </a:xfrm>
            <a:custGeom>
              <a:rect b="b" l="l" r="r" t="t"/>
              <a:pathLst>
                <a:path extrusionOk="0" h="29038" w="59943">
                  <a:moveTo>
                    <a:pt x="14520" y="1"/>
                  </a:moveTo>
                  <a:cubicBezTo>
                    <a:pt x="6504" y="1"/>
                    <a:pt x="1" y="6503"/>
                    <a:pt x="1" y="14519"/>
                  </a:cubicBezTo>
                  <a:cubicBezTo>
                    <a:pt x="1" y="22535"/>
                    <a:pt x="6504" y="29038"/>
                    <a:pt x="14520" y="29038"/>
                  </a:cubicBezTo>
                  <a:lnTo>
                    <a:pt x="45424" y="29038"/>
                  </a:lnTo>
                  <a:cubicBezTo>
                    <a:pt x="53440" y="29038"/>
                    <a:pt x="59942" y="22535"/>
                    <a:pt x="59942" y="14519"/>
                  </a:cubicBezTo>
                  <a:cubicBezTo>
                    <a:pt x="59942" y="6503"/>
                    <a:pt x="53440" y="1"/>
                    <a:pt x="45424" y="1"/>
                  </a:cubicBezTo>
                  <a:close/>
                </a:path>
              </a:pathLst>
            </a:custGeom>
            <a:solidFill>
              <a:srgbClr val="000000"/>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0"/>
            <p:cNvSpPr/>
            <p:nvPr/>
          </p:nvSpPr>
          <p:spPr>
            <a:xfrm>
              <a:off x="7808869" y="2559505"/>
              <a:ext cx="690094" cy="334300"/>
            </a:xfrm>
            <a:custGeom>
              <a:rect b="b" l="l" r="r" t="t"/>
              <a:pathLst>
                <a:path extrusionOk="0" h="29038" w="59943">
                  <a:moveTo>
                    <a:pt x="14520" y="1"/>
                  </a:moveTo>
                  <a:cubicBezTo>
                    <a:pt x="6504" y="1"/>
                    <a:pt x="1" y="6503"/>
                    <a:pt x="1" y="14519"/>
                  </a:cubicBezTo>
                  <a:cubicBezTo>
                    <a:pt x="1" y="22535"/>
                    <a:pt x="6504" y="29038"/>
                    <a:pt x="14520" y="29038"/>
                  </a:cubicBezTo>
                  <a:lnTo>
                    <a:pt x="45424" y="29038"/>
                  </a:lnTo>
                  <a:cubicBezTo>
                    <a:pt x="53440" y="29038"/>
                    <a:pt x="59942" y="22535"/>
                    <a:pt x="59942" y="14519"/>
                  </a:cubicBezTo>
                  <a:cubicBezTo>
                    <a:pt x="59942" y="6503"/>
                    <a:pt x="53440" y="1"/>
                    <a:pt x="45424" y="1"/>
                  </a:cubicBezTo>
                  <a:close/>
                </a:path>
              </a:pathLst>
            </a:custGeom>
            <a:solidFill>
              <a:schemeClr val="lt1"/>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0"/>
            <p:cNvSpPr/>
            <p:nvPr/>
          </p:nvSpPr>
          <p:spPr>
            <a:xfrm>
              <a:off x="7958977" y="2642526"/>
              <a:ext cx="158067" cy="150284"/>
            </a:xfrm>
            <a:custGeom>
              <a:rect b="b" l="l" r="r" t="t"/>
              <a:pathLst>
                <a:path extrusionOk="0" h="13054" w="13730">
                  <a:moveTo>
                    <a:pt x="6858" y="1"/>
                  </a:moveTo>
                  <a:lnTo>
                    <a:pt x="4748" y="4297"/>
                  </a:lnTo>
                  <a:lnTo>
                    <a:pt x="1" y="4990"/>
                  </a:lnTo>
                  <a:lnTo>
                    <a:pt x="3429" y="8338"/>
                  </a:lnTo>
                  <a:lnTo>
                    <a:pt x="2624" y="13054"/>
                  </a:lnTo>
                  <a:lnTo>
                    <a:pt x="6858" y="10832"/>
                  </a:lnTo>
                  <a:lnTo>
                    <a:pt x="11107" y="13054"/>
                  </a:lnTo>
                  <a:lnTo>
                    <a:pt x="10302" y="8338"/>
                  </a:lnTo>
                  <a:lnTo>
                    <a:pt x="13730" y="4990"/>
                  </a:lnTo>
                  <a:lnTo>
                    <a:pt x="8982" y="4297"/>
                  </a:lnTo>
                  <a:lnTo>
                    <a:pt x="6858" y="1"/>
                  </a:lnTo>
                  <a:close/>
                </a:path>
              </a:pathLst>
            </a:custGeom>
            <a:solidFill>
              <a:schemeClr val="dk1"/>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0"/>
            <p:cNvSpPr/>
            <p:nvPr/>
          </p:nvSpPr>
          <p:spPr>
            <a:xfrm>
              <a:off x="8190805" y="2642526"/>
              <a:ext cx="158078" cy="150284"/>
            </a:xfrm>
            <a:custGeom>
              <a:rect b="b" l="l" r="r" t="t"/>
              <a:pathLst>
                <a:path extrusionOk="0" h="13054" w="13731">
                  <a:moveTo>
                    <a:pt x="6857" y="1"/>
                  </a:moveTo>
                  <a:lnTo>
                    <a:pt x="4732" y="4297"/>
                  </a:lnTo>
                  <a:lnTo>
                    <a:pt x="0" y="4990"/>
                  </a:lnTo>
                  <a:lnTo>
                    <a:pt x="3429" y="8338"/>
                  </a:lnTo>
                  <a:lnTo>
                    <a:pt x="2624" y="13054"/>
                  </a:lnTo>
                  <a:lnTo>
                    <a:pt x="2624" y="13054"/>
                  </a:lnTo>
                  <a:lnTo>
                    <a:pt x="6857" y="10832"/>
                  </a:lnTo>
                  <a:lnTo>
                    <a:pt x="11106" y="13054"/>
                  </a:lnTo>
                  <a:lnTo>
                    <a:pt x="10286" y="8338"/>
                  </a:lnTo>
                  <a:lnTo>
                    <a:pt x="13731" y="4990"/>
                  </a:lnTo>
                  <a:lnTo>
                    <a:pt x="8982" y="4297"/>
                  </a:lnTo>
                  <a:lnTo>
                    <a:pt x="6857" y="1"/>
                  </a:lnTo>
                  <a:close/>
                </a:path>
              </a:pathLst>
            </a:custGeom>
            <a:solidFill>
              <a:schemeClr val="dk1"/>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0"/>
            <p:cNvSpPr/>
            <p:nvPr/>
          </p:nvSpPr>
          <p:spPr>
            <a:xfrm>
              <a:off x="7340204" y="3651372"/>
              <a:ext cx="334496" cy="52819"/>
            </a:xfrm>
            <a:custGeom>
              <a:rect b="b" l="l" r="r" t="t"/>
              <a:pathLst>
                <a:path extrusionOk="0" h="4588" w="29055">
                  <a:moveTo>
                    <a:pt x="2303" y="1"/>
                  </a:moveTo>
                  <a:cubicBezTo>
                    <a:pt x="1031" y="1"/>
                    <a:pt x="1" y="1014"/>
                    <a:pt x="1" y="2286"/>
                  </a:cubicBezTo>
                  <a:cubicBezTo>
                    <a:pt x="1" y="3557"/>
                    <a:pt x="1031" y="4588"/>
                    <a:pt x="2303" y="4588"/>
                  </a:cubicBezTo>
                  <a:lnTo>
                    <a:pt x="26752" y="4588"/>
                  </a:lnTo>
                  <a:cubicBezTo>
                    <a:pt x="28024" y="4588"/>
                    <a:pt x="29054" y="3557"/>
                    <a:pt x="29054" y="2286"/>
                  </a:cubicBezTo>
                  <a:cubicBezTo>
                    <a:pt x="29054" y="1014"/>
                    <a:pt x="28024" y="1"/>
                    <a:pt x="26752" y="1"/>
                  </a:cubicBezTo>
                  <a:close/>
                </a:path>
              </a:pathLst>
            </a:custGeom>
            <a:solidFill>
              <a:schemeClr val="accent6"/>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0"/>
            <p:cNvSpPr/>
            <p:nvPr/>
          </p:nvSpPr>
          <p:spPr>
            <a:xfrm>
              <a:off x="7724742" y="3651372"/>
              <a:ext cx="197543" cy="52819"/>
            </a:xfrm>
            <a:custGeom>
              <a:rect b="b" l="l" r="r" t="t"/>
              <a:pathLst>
                <a:path extrusionOk="0" h="4588" w="17159">
                  <a:moveTo>
                    <a:pt x="2286" y="1"/>
                  </a:moveTo>
                  <a:cubicBezTo>
                    <a:pt x="1031" y="1"/>
                    <a:pt x="0" y="1014"/>
                    <a:pt x="0" y="2286"/>
                  </a:cubicBezTo>
                  <a:cubicBezTo>
                    <a:pt x="0" y="3557"/>
                    <a:pt x="1031" y="4588"/>
                    <a:pt x="2286" y="4588"/>
                  </a:cubicBezTo>
                  <a:lnTo>
                    <a:pt x="14873" y="4588"/>
                  </a:lnTo>
                  <a:cubicBezTo>
                    <a:pt x="16144" y="4588"/>
                    <a:pt x="17159" y="3557"/>
                    <a:pt x="17159" y="2286"/>
                  </a:cubicBezTo>
                  <a:cubicBezTo>
                    <a:pt x="17159" y="1014"/>
                    <a:pt x="16144" y="1"/>
                    <a:pt x="14873" y="1"/>
                  </a:cubicBezTo>
                  <a:close/>
                </a:path>
              </a:pathLst>
            </a:custGeom>
            <a:solidFill>
              <a:schemeClr val="accent6"/>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0"/>
            <p:cNvSpPr/>
            <p:nvPr/>
          </p:nvSpPr>
          <p:spPr>
            <a:xfrm>
              <a:off x="7347987" y="3531659"/>
              <a:ext cx="193099" cy="21505"/>
            </a:xfrm>
            <a:custGeom>
              <a:rect b="b" l="l" r="r" t="t"/>
              <a:pathLst>
                <a:path extrusionOk="0" h="1868" w="16773">
                  <a:moveTo>
                    <a:pt x="934" y="1"/>
                  </a:moveTo>
                  <a:cubicBezTo>
                    <a:pt x="419" y="1"/>
                    <a:pt x="1" y="419"/>
                    <a:pt x="1" y="934"/>
                  </a:cubicBezTo>
                  <a:cubicBezTo>
                    <a:pt x="1" y="1450"/>
                    <a:pt x="419" y="1868"/>
                    <a:pt x="934" y="1868"/>
                  </a:cubicBezTo>
                  <a:lnTo>
                    <a:pt x="15856" y="1868"/>
                  </a:lnTo>
                  <a:cubicBezTo>
                    <a:pt x="16354" y="1868"/>
                    <a:pt x="16773" y="1450"/>
                    <a:pt x="16773" y="934"/>
                  </a:cubicBezTo>
                  <a:cubicBezTo>
                    <a:pt x="16773" y="419"/>
                    <a:pt x="16354" y="1"/>
                    <a:pt x="15856" y="1"/>
                  </a:cubicBezTo>
                  <a:close/>
                </a:path>
              </a:pathLst>
            </a:custGeom>
            <a:solidFill>
              <a:schemeClr val="accent2"/>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0"/>
            <p:cNvSpPr/>
            <p:nvPr/>
          </p:nvSpPr>
          <p:spPr>
            <a:xfrm>
              <a:off x="5725006" y="1597909"/>
              <a:ext cx="786442" cy="495878"/>
            </a:xfrm>
            <a:custGeom>
              <a:rect b="b" l="l" r="r" t="t"/>
              <a:pathLst>
                <a:path extrusionOk="0" h="43073" w="68312">
                  <a:moveTo>
                    <a:pt x="16048" y="0"/>
                  </a:moveTo>
                  <a:cubicBezTo>
                    <a:pt x="7179" y="0"/>
                    <a:pt x="0" y="7179"/>
                    <a:pt x="0" y="16048"/>
                  </a:cubicBezTo>
                  <a:lnTo>
                    <a:pt x="0" y="17046"/>
                  </a:lnTo>
                  <a:cubicBezTo>
                    <a:pt x="0" y="25899"/>
                    <a:pt x="7179" y="33093"/>
                    <a:pt x="16048" y="33093"/>
                  </a:cubicBezTo>
                  <a:lnTo>
                    <a:pt x="16918" y="33093"/>
                  </a:lnTo>
                  <a:lnTo>
                    <a:pt x="16918" y="43073"/>
                  </a:lnTo>
                  <a:lnTo>
                    <a:pt x="29215" y="33093"/>
                  </a:lnTo>
                  <a:lnTo>
                    <a:pt x="52280" y="33093"/>
                  </a:lnTo>
                  <a:cubicBezTo>
                    <a:pt x="61133" y="33093"/>
                    <a:pt x="68311" y="25899"/>
                    <a:pt x="68311" y="17046"/>
                  </a:cubicBezTo>
                  <a:lnTo>
                    <a:pt x="68311" y="16048"/>
                  </a:lnTo>
                  <a:cubicBezTo>
                    <a:pt x="68311" y="7179"/>
                    <a:pt x="61133" y="0"/>
                    <a:pt x="52280" y="0"/>
                  </a:cubicBezTo>
                  <a:close/>
                </a:path>
              </a:pathLst>
            </a:custGeom>
            <a:solidFill>
              <a:schemeClr val="accent2"/>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0"/>
            <p:cNvSpPr/>
            <p:nvPr/>
          </p:nvSpPr>
          <p:spPr>
            <a:xfrm>
              <a:off x="5829338" y="1701676"/>
              <a:ext cx="173459" cy="173459"/>
            </a:xfrm>
            <a:custGeom>
              <a:rect b="b" l="l" r="r" t="t"/>
              <a:pathLst>
                <a:path extrusionOk="0" h="15067" w="15067">
                  <a:moveTo>
                    <a:pt x="7534" y="1"/>
                  </a:moveTo>
                  <a:cubicBezTo>
                    <a:pt x="3364" y="1"/>
                    <a:pt x="1" y="3365"/>
                    <a:pt x="1" y="7534"/>
                  </a:cubicBezTo>
                  <a:cubicBezTo>
                    <a:pt x="1" y="11686"/>
                    <a:pt x="3364" y="15067"/>
                    <a:pt x="7534" y="15067"/>
                  </a:cubicBezTo>
                  <a:cubicBezTo>
                    <a:pt x="11686" y="15067"/>
                    <a:pt x="15067" y="11686"/>
                    <a:pt x="15067" y="7534"/>
                  </a:cubicBezTo>
                  <a:cubicBezTo>
                    <a:pt x="15067" y="3365"/>
                    <a:pt x="11686" y="1"/>
                    <a:pt x="7534" y="1"/>
                  </a:cubicBezTo>
                  <a:close/>
                </a:path>
              </a:pathLst>
            </a:custGeom>
            <a:solidFill>
              <a:srgbClr val="FAF6E8"/>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0"/>
            <p:cNvSpPr/>
            <p:nvPr/>
          </p:nvSpPr>
          <p:spPr>
            <a:xfrm>
              <a:off x="5876783" y="1755788"/>
              <a:ext cx="78389" cy="71907"/>
            </a:xfrm>
            <a:custGeom>
              <a:rect b="b" l="l" r="r" t="t"/>
              <a:pathLst>
                <a:path extrusionOk="0" h="6246" w="6809">
                  <a:moveTo>
                    <a:pt x="1883" y="1"/>
                  </a:moveTo>
                  <a:cubicBezTo>
                    <a:pt x="821" y="1"/>
                    <a:pt x="0" y="822"/>
                    <a:pt x="0" y="1868"/>
                  </a:cubicBezTo>
                  <a:cubicBezTo>
                    <a:pt x="0" y="3156"/>
                    <a:pt x="1159" y="4202"/>
                    <a:pt x="2913" y="5795"/>
                  </a:cubicBezTo>
                  <a:lnTo>
                    <a:pt x="3413" y="6246"/>
                  </a:lnTo>
                  <a:lnTo>
                    <a:pt x="3895" y="5795"/>
                  </a:lnTo>
                  <a:cubicBezTo>
                    <a:pt x="5649" y="4202"/>
                    <a:pt x="6808" y="3156"/>
                    <a:pt x="6808" y="1868"/>
                  </a:cubicBezTo>
                  <a:cubicBezTo>
                    <a:pt x="6808" y="822"/>
                    <a:pt x="5988" y="1"/>
                    <a:pt x="4941" y="1"/>
                  </a:cubicBezTo>
                  <a:cubicBezTo>
                    <a:pt x="4346" y="1"/>
                    <a:pt x="3782" y="275"/>
                    <a:pt x="3413" y="709"/>
                  </a:cubicBezTo>
                  <a:cubicBezTo>
                    <a:pt x="3042" y="275"/>
                    <a:pt x="2462" y="1"/>
                    <a:pt x="1883" y="1"/>
                  </a:cubicBezTo>
                  <a:close/>
                </a:path>
              </a:pathLst>
            </a:custGeom>
            <a:solidFill>
              <a:schemeClr val="dk1"/>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 name="Google Shape;997;p50"/>
            <p:cNvGrpSpPr/>
            <p:nvPr/>
          </p:nvGrpSpPr>
          <p:grpSpPr>
            <a:xfrm>
              <a:off x="7347827" y="3520282"/>
              <a:ext cx="566514" cy="47034"/>
              <a:chOff x="7321597" y="3605750"/>
              <a:chExt cx="542015" cy="45000"/>
            </a:xfrm>
          </p:grpSpPr>
          <p:sp>
            <p:nvSpPr>
              <p:cNvPr id="998" name="Google Shape;998;p50"/>
              <p:cNvSpPr/>
              <p:nvPr/>
            </p:nvSpPr>
            <p:spPr>
              <a:xfrm>
                <a:off x="7321597" y="3616569"/>
                <a:ext cx="542015" cy="20576"/>
              </a:xfrm>
              <a:custGeom>
                <a:rect b="b" l="l" r="r" t="t"/>
                <a:pathLst>
                  <a:path extrusionOk="0" h="1868" w="49207">
                    <a:moveTo>
                      <a:pt x="934" y="1"/>
                    </a:moveTo>
                    <a:cubicBezTo>
                      <a:pt x="419" y="1"/>
                      <a:pt x="1" y="419"/>
                      <a:pt x="1" y="934"/>
                    </a:cubicBezTo>
                    <a:cubicBezTo>
                      <a:pt x="1" y="1450"/>
                      <a:pt x="419" y="1868"/>
                      <a:pt x="934" y="1868"/>
                    </a:cubicBezTo>
                    <a:lnTo>
                      <a:pt x="48289" y="1868"/>
                    </a:lnTo>
                    <a:cubicBezTo>
                      <a:pt x="48804" y="1868"/>
                      <a:pt x="49207" y="1450"/>
                      <a:pt x="49207" y="934"/>
                    </a:cubicBezTo>
                    <a:cubicBezTo>
                      <a:pt x="49207" y="419"/>
                      <a:pt x="48804" y="1"/>
                      <a:pt x="48289" y="1"/>
                    </a:cubicBez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0"/>
              <p:cNvSpPr/>
              <p:nvPr/>
            </p:nvSpPr>
            <p:spPr>
              <a:xfrm>
                <a:off x="7489900" y="3605750"/>
                <a:ext cx="45000" cy="45000"/>
              </a:xfrm>
              <a:prstGeom prst="ellipse">
                <a:avLst/>
              </a:prstGeom>
              <a:solidFill>
                <a:schemeClr val="accent2"/>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 name="Google Shape;1000;p50"/>
            <p:cNvGrpSpPr/>
            <p:nvPr/>
          </p:nvGrpSpPr>
          <p:grpSpPr>
            <a:xfrm>
              <a:off x="5672811" y="2114966"/>
              <a:ext cx="1772382" cy="1117818"/>
              <a:chOff x="3659925" y="3169675"/>
              <a:chExt cx="1891550" cy="1192975"/>
            </a:xfrm>
          </p:grpSpPr>
          <p:sp>
            <p:nvSpPr>
              <p:cNvPr id="1001" name="Google Shape;1001;p50"/>
              <p:cNvSpPr/>
              <p:nvPr/>
            </p:nvSpPr>
            <p:spPr>
              <a:xfrm>
                <a:off x="3659925" y="3169675"/>
                <a:ext cx="1891550" cy="1192975"/>
              </a:xfrm>
              <a:custGeom>
                <a:rect b="b" l="l" r="r" t="t"/>
                <a:pathLst>
                  <a:path extrusionOk="0" h="47719" w="75662">
                    <a:moveTo>
                      <a:pt x="0" y="0"/>
                    </a:moveTo>
                    <a:lnTo>
                      <a:pt x="0" y="47719"/>
                    </a:lnTo>
                    <a:lnTo>
                      <a:pt x="75661" y="47719"/>
                    </a:lnTo>
                    <a:lnTo>
                      <a:pt x="75661" y="0"/>
                    </a:lnTo>
                    <a:close/>
                  </a:path>
                </a:pathLst>
              </a:custGeom>
              <a:solidFill>
                <a:schemeClr val="dk2"/>
              </a:solidFill>
              <a:ln>
                <a:noFill/>
              </a:ln>
              <a:effectLst>
                <a:outerShdw blurRad="57150" rotWithShape="0" algn="bl" dir="5400000" dist="19050">
                  <a:schemeClr val="dk1">
                    <a:alpha val="18000"/>
                  </a:schemeClr>
                </a:outerShdw>
                <a:reflection blurRad="0" dir="5400000" dist="38100" endA="0" endPos="18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0"/>
              <p:cNvSpPr/>
              <p:nvPr/>
            </p:nvSpPr>
            <p:spPr>
              <a:xfrm>
                <a:off x="3659925" y="3422775"/>
                <a:ext cx="1891550" cy="939875"/>
              </a:xfrm>
              <a:custGeom>
                <a:rect b="b" l="l" r="r" t="t"/>
                <a:pathLst>
                  <a:path extrusionOk="0" h="37595" w="75662">
                    <a:moveTo>
                      <a:pt x="23395" y="1"/>
                    </a:moveTo>
                    <a:lnTo>
                      <a:pt x="0" y="33200"/>
                    </a:lnTo>
                    <a:lnTo>
                      <a:pt x="0" y="37595"/>
                    </a:lnTo>
                    <a:lnTo>
                      <a:pt x="75661" y="37595"/>
                    </a:lnTo>
                    <a:lnTo>
                      <a:pt x="57946" y="12442"/>
                    </a:lnTo>
                    <a:lnTo>
                      <a:pt x="49089" y="25018"/>
                    </a:lnTo>
                    <a:lnTo>
                      <a:pt x="45048" y="30749"/>
                    </a:lnTo>
                    <a:lnTo>
                      <a:pt x="36630" y="18798"/>
                    </a:lnTo>
                    <a:lnTo>
                      <a:pt x="23395" y="1"/>
                    </a:lnTo>
                    <a:close/>
                  </a:path>
                </a:pathLst>
              </a:custGeom>
              <a:solidFill>
                <a:schemeClr val="dk1"/>
              </a:solidFill>
              <a:ln>
                <a:noFill/>
              </a:ln>
              <a:effectLst>
                <a:outerShdw blurRad="57150" rotWithShape="0" algn="bl" dir="5400000" dist="19050">
                  <a:schemeClr val="dk1">
                    <a:alpha val="18000"/>
                  </a:schemeClr>
                </a:outerShdw>
                <a:reflection blurRad="0" dir="5400000" dist="38100" endA="0" endPos="18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0"/>
              <p:cNvSpPr/>
              <p:nvPr/>
            </p:nvSpPr>
            <p:spPr>
              <a:xfrm>
                <a:off x="4641575" y="3369125"/>
                <a:ext cx="289100" cy="289075"/>
              </a:xfrm>
              <a:custGeom>
                <a:rect b="b" l="l" r="r" t="t"/>
                <a:pathLst>
                  <a:path extrusionOk="0" h="11563" w="11564">
                    <a:moveTo>
                      <a:pt x="5782" y="1"/>
                    </a:moveTo>
                    <a:cubicBezTo>
                      <a:pt x="2588" y="1"/>
                      <a:pt x="1" y="2586"/>
                      <a:pt x="1" y="5782"/>
                    </a:cubicBezTo>
                    <a:cubicBezTo>
                      <a:pt x="1" y="8976"/>
                      <a:pt x="2588" y="11563"/>
                      <a:pt x="5782" y="11563"/>
                    </a:cubicBezTo>
                    <a:cubicBezTo>
                      <a:pt x="8978" y="11563"/>
                      <a:pt x="11563" y="8976"/>
                      <a:pt x="11563" y="5782"/>
                    </a:cubicBezTo>
                    <a:cubicBezTo>
                      <a:pt x="11563" y="2586"/>
                      <a:pt x="8978" y="1"/>
                      <a:pt x="5782" y="1"/>
                    </a:cubicBezTo>
                    <a:close/>
                  </a:path>
                </a:pathLst>
              </a:custGeom>
              <a:solidFill>
                <a:schemeClr val="lt1"/>
              </a:solidFill>
              <a:ln>
                <a:noFill/>
              </a:ln>
              <a:effectLst>
                <a:outerShdw blurRad="57150" rotWithShape="0" algn="bl" dir="5400000" dist="19050">
                  <a:schemeClr val="dk1">
                    <a:alpha val="18000"/>
                  </a:schemeClr>
                </a:outerShdw>
                <a:reflection blurRad="0" dir="5400000" dist="38100" endA="0" endPos="18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 name="Google Shape;1004;p50"/>
            <p:cNvSpPr/>
            <p:nvPr/>
          </p:nvSpPr>
          <p:spPr>
            <a:xfrm>
              <a:off x="7340204" y="3119697"/>
              <a:ext cx="582060" cy="321705"/>
            </a:xfrm>
            <a:custGeom>
              <a:rect b="b" l="l" r="r" t="t"/>
              <a:pathLst>
                <a:path extrusionOk="0" h="27944" w="50559">
                  <a:moveTo>
                    <a:pt x="3719" y="1"/>
                  </a:moveTo>
                  <a:cubicBezTo>
                    <a:pt x="1659" y="1"/>
                    <a:pt x="1" y="1675"/>
                    <a:pt x="1" y="3720"/>
                  </a:cubicBezTo>
                  <a:lnTo>
                    <a:pt x="1" y="24226"/>
                  </a:lnTo>
                  <a:cubicBezTo>
                    <a:pt x="1" y="26286"/>
                    <a:pt x="1659" y="27944"/>
                    <a:pt x="3719" y="27944"/>
                  </a:cubicBezTo>
                  <a:lnTo>
                    <a:pt x="46857" y="27944"/>
                  </a:lnTo>
                  <a:cubicBezTo>
                    <a:pt x="48900" y="27944"/>
                    <a:pt x="50559" y="26286"/>
                    <a:pt x="50559" y="24226"/>
                  </a:cubicBezTo>
                  <a:lnTo>
                    <a:pt x="50559" y="3720"/>
                  </a:lnTo>
                  <a:cubicBezTo>
                    <a:pt x="50559" y="1675"/>
                    <a:pt x="48900" y="1"/>
                    <a:pt x="46857" y="1"/>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0"/>
            <p:cNvSpPr/>
            <p:nvPr/>
          </p:nvSpPr>
          <p:spPr>
            <a:xfrm>
              <a:off x="7584271" y="3226677"/>
              <a:ext cx="98029" cy="107930"/>
            </a:xfrm>
            <a:custGeom>
              <a:rect b="b" l="l" r="r" t="t"/>
              <a:pathLst>
                <a:path extrusionOk="0" h="9375" w="8515">
                  <a:moveTo>
                    <a:pt x="923" y="0"/>
                  </a:moveTo>
                  <a:cubicBezTo>
                    <a:pt x="443" y="0"/>
                    <a:pt x="1" y="382"/>
                    <a:pt x="1" y="931"/>
                  </a:cubicBezTo>
                  <a:lnTo>
                    <a:pt x="1" y="8447"/>
                  </a:lnTo>
                  <a:cubicBezTo>
                    <a:pt x="1" y="8985"/>
                    <a:pt x="447" y="9375"/>
                    <a:pt x="931" y="9375"/>
                  </a:cubicBezTo>
                  <a:cubicBezTo>
                    <a:pt x="1083" y="9375"/>
                    <a:pt x="1238" y="9336"/>
                    <a:pt x="1385" y="9251"/>
                  </a:cubicBezTo>
                  <a:lnTo>
                    <a:pt x="7903" y="5485"/>
                  </a:lnTo>
                  <a:cubicBezTo>
                    <a:pt x="8515" y="5131"/>
                    <a:pt x="8515" y="4230"/>
                    <a:pt x="7903" y="3875"/>
                  </a:cubicBezTo>
                  <a:lnTo>
                    <a:pt x="1385" y="126"/>
                  </a:lnTo>
                  <a:cubicBezTo>
                    <a:pt x="1236" y="40"/>
                    <a:pt x="1078" y="0"/>
                    <a:pt x="923" y="0"/>
                  </a:cubicBezTo>
                  <a:close/>
                </a:path>
              </a:pathLst>
            </a:custGeom>
            <a:solidFill>
              <a:schemeClr val="accent6"/>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0"/>
            <p:cNvSpPr/>
            <p:nvPr/>
          </p:nvSpPr>
          <p:spPr>
            <a:xfrm>
              <a:off x="7198075" y="1534161"/>
              <a:ext cx="817756" cy="817767"/>
            </a:xfrm>
            <a:custGeom>
              <a:rect b="b" l="l" r="r" t="t"/>
              <a:pathLst>
                <a:path extrusionOk="0" h="71033" w="71032">
                  <a:moveTo>
                    <a:pt x="34140" y="0"/>
                  </a:moveTo>
                  <a:cubicBezTo>
                    <a:pt x="15163" y="740"/>
                    <a:pt x="1" y="16338"/>
                    <a:pt x="1" y="35492"/>
                  </a:cubicBezTo>
                  <a:cubicBezTo>
                    <a:pt x="1" y="55129"/>
                    <a:pt x="15919" y="71032"/>
                    <a:pt x="35541" y="71032"/>
                  </a:cubicBezTo>
                  <a:cubicBezTo>
                    <a:pt x="54695" y="71032"/>
                    <a:pt x="70291" y="55870"/>
                    <a:pt x="71032" y="36892"/>
                  </a:cubicBezTo>
                  <a:lnTo>
                    <a:pt x="55290" y="36892"/>
                  </a:lnTo>
                  <a:cubicBezTo>
                    <a:pt x="54581" y="47193"/>
                    <a:pt x="46018" y="55322"/>
                    <a:pt x="35541" y="55322"/>
                  </a:cubicBezTo>
                  <a:cubicBezTo>
                    <a:pt x="24579" y="55322"/>
                    <a:pt x="15710" y="46453"/>
                    <a:pt x="15710" y="35492"/>
                  </a:cubicBezTo>
                  <a:cubicBezTo>
                    <a:pt x="15710" y="25013"/>
                    <a:pt x="23838" y="16450"/>
                    <a:pt x="34140" y="15742"/>
                  </a:cubicBezTo>
                  <a:lnTo>
                    <a:pt x="34140" y="0"/>
                  </a:ln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50"/>
            <p:cNvGrpSpPr/>
            <p:nvPr/>
          </p:nvGrpSpPr>
          <p:grpSpPr>
            <a:xfrm rot="5400000">
              <a:off x="7923908" y="2020855"/>
              <a:ext cx="575161" cy="188875"/>
              <a:chOff x="6872640" y="3345236"/>
              <a:chExt cx="575161" cy="188875"/>
            </a:xfrm>
          </p:grpSpPr>
          <p:sp>
            <p:nvSpPr>
              <p:cNvPr id="1008" name="Google Shape;1008;p50"/>
              <p:cNvSpPr/>
              <p:nvPr/>
            </p:nvSpPr>
            <p:spPr>
              <a:xfrm>
                <a:off x="7327202" y="3345236"/>
                <a:ext cx="120600" cy="1206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0"/>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50"/>
            <p:cNvGrpSpPr/>
            <p:nvPr/>
          </p:nvGrpSpPr>
          <p:grpSpPr>
            <a:xfrm rot="-6299960">
              <a:off x="4640189" y="2322758"/>
              <a:ext cx="575144" cy="188870"/>
              <a:chOff x="6872640" y="3345236"/>
              <a:chExt cx="575161" cy="188875"/>
            </a:xfrm>
          </p:grpSpPr>
          <p:sp>
            <p:nvSpPr>
              <p:cNvPr id="1011" name="Google Shape;1011;p50"/>
              <p:cNvSpPr/>
              <p:nvPr/>
            </p:nvSpPr>
            <p:spPr>
              <a:xfrm>
                <a:off x="7327202" y="3345236"/>
                <a:ext cx="120600" cy="1206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0"/>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51"/>
          <p:cNvSpPr/>
          <p:nvPr/>
        </p:nvSpPr>
        <p:spPr>
          <a:xfrm>
            <a:off x="875450" y="2836050"/>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1"/>
          <p:cNvSpPr/>
          <p:nvPr/>
        </p:nvSpPr>
        <p:spPr>
          <a:xfrm>
            <a:off x="6325200" y="2836050"/>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goals</a:t>
            </a:r>
            <a:endParaRPr/>
          </a:p>
        </p:txBody>
      </p:sp>
      <p:sp>
        <p:nvSpPr>
          <p:cNvPr id="1020" name="Google Shape;1020;p51"/>
          <p:cNvSpPr txBox="1"/>
          <p:nvPr>
            <p:ph idx="3" type="title"/>
          </p:nvPr>
        </p:nvSpPr>
        <p:spPr>
          <a:xfrm>
            <a:off x="1020650" y="2906850"/>
            <a:ext cx="1662000" cy="19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Positioning</a:t>
            </a:r>
            <a:endParaRPr/>
          </a:p>
        </p:txBody>
      </p:sp>
      <p:sp>
        <p:nvSpPr>
          <p:cNvPr id="1021" name="Google Shape;1021;p51"/>
          <p:cNvSpPr txBox="1"/>
          <p:nvPr>
            <p:ph idx="4" type="title"/>
          </p:nvPr>
        </p:nvSpPr>
        <p:spPr>
          <a:xfrm>
            <a:off x="6470401" y="2906850"/>
            <a:ext cx="1662000" cy="19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Usability</a:t>
            </a:r>
            <a:endParaRPr/>
          </a:p>
        </p:txBody>
      </p:sp>
      <p:sp>
        <p:nvSpPr>
          <p:cNvPr id="1022" name="Google Shape;1022;p51"/>
          <p:cNvSpPr txBox="1"/>
          <p:nvPr>
            <p:ph idx="1" type="subTitle"/>
          </p:nvPr>
        </p:nvSpPr>
        <p:spPr>
          <a:xfrm>
            <a:off x="6240302" y="3209425"/>
            <a:ext cx="2122200" cy="10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1023" name="Google Shape;1023;p51"/>
          <p:cNvSpPr txBox="1"/>
          <p:nvPr>
            <p:ph idx="2" type="subTitle"/>
          </p:nvPr>
        </p:nvSpPr>
        <p:spPr>
          <a:xfrm>
            <a:off x="774689" y="3209425"/>
            <a:ext cx="2122200" cy="10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all—it’s only a bit larger than the Moon</a:t>
            </a:r>
            <a:endParaRPr/>
          </a:p>
        </p:txBody>
      </p:sp>
      <p:sp>
        <p:nvSpPr>
          <p:cNvPr id="1024" name="Google Shape;1024;p51"/>
          <p:cNvSpPr/>
          <p:nvPr/>
        </p:nvSpPr>
        <p:spPr>
          <a:xfrm>
            <a:off x="1472185" y="1806925"/>
            <a:ext cx="727200" cy="727200"/>
          </a:xfrm>
          <a:prstGeom prst="ellipse">
            <a:avLst/>
          </a:prstGeom>
          <a:solidFill>
            <a:schemeClr val="accent6"/>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1"/>
          <p:cNvSpPr/>
          <p:nvPr/>
        </p:nvSpPr>
        <p:spPr>
          <a:xfrm>
            <a:off x="6937798" y="1821850"/>
            <a:ext cx="727200" cy="727200"/>
          </a:xfrm>
          <a:prstGeom prst="ellipse">
            <a:avLst/>
          </a:prstGeom>
          <a:solidFill>
            <a:schemeClr val="accent6"/>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 name="Google Shape;1026;p51"/>
          <p:cNvGrpSpPr/>
          <p:nvPr/>
        </p:nvGrpSpPr>
        <p:grpSpPr>
          <a:xfrm>
            <a:off x="2947116" y="1303644"/>
            <a:ext cx="3293177" cy="2872933"/>
            <a:chOff x="2947116" y="1303644"/>
            <a:chExt cx="3293177" cy="2872933"/>
          </a:xfrm>
        </p:grpSpPr>
        <p:sp>
          <p:nvSpPr>
            <p:cNvPr id="1027" name="Google Shape;1027;p51"/>
            <p:cNvSpPr/>
            <p:nvPr/>
          </p:nvSpPr>
          <p:spPr>
            <a:xfrm>
              <a:off x="3648175" y="1836650"/>
              <a:ext cx="1586100" cy="1834800"/>
            </a:xfrm>
            <a:prstGeom prst="roundRect">
              <a:avLst>
                <a:gd fmla="val 8693" name="adj"/>
              </a:avLst>
            </a:prstGeom>
            <a:solidFill>
              <a:schemeClr val="accent6"/>
            </a:solidFill>
            <a:ln>
              <a:noFill/>
            </a:ln>
            <a:effectLst>
              <a:outerShdw blurRad="57150" rotWithShape="0" algn="bl" dir="5400000" dist="19050">
                <a:schemeClr val="dk1">
                  <a:alpha val="50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1"/>
            <p:cNvSpPr/>
            <p:nvPr/>
          </p:nvSpPr>
          <p:spPr>
            <a:xfrm flipH="1">
              <a:off x="3038591" y="2866188"/>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 name="Google Shape;1029;p51"/>
            <p:cNvGrpSpPr/>
            <p:nvPr/>
          </p:nvGrpSpPr>
          <p:grpSpPr>
            <a:xfrm rot="-5400000">
              <a:off x="5234218" y="1303644"/>
              <a:ext cx="761751" cy="761751"/>
              <a:chOff x="5289166" y="402821"/>
              <a:chExt cx="801000" cy="801000"/>
            </a:xfrm>
          </p:grpSpPr>
          <p:sp>
            <p:nvSpPr>
              <p:cNvPr id="1030" name="Google Shape;1030;p51"/>
              <p:cNvSpPr/>
              <p:nvPr/>
            </p:nvSpPr>
            <p:spPr>
              <a:xfrm>
                <a:off x="5289166" y="402821"/>
                <a:ext cx="801000" cy="801000"/>
              </a:xfrm>
              <a:prstGeom prst="blockArc">
                <a:avLst>
                  <a:gd fmla="val 10800000" name="adj1"/>
                  <a:gd fmla="val 0" name="adj2"/>
                  <a:gd fmla="val 25000" name="adj3"/>
                </a:avLst>
              </a:prstGeom>
              <a:solidFill>
                <a:schemeClr val="lt1"/>
              </a:solidFill>
              <a:ln>
                <a:noFill/>
              </a:ln>
              <a:effectLst>
                <a:outerShdw blurRad="485775" rotWithShape="0" algn="bl" dir="2940000" dist="114300">
                  <a:schemeClr val="dk1">
                    <a:alpha val="67000"/>
                  </a:schemeClr>
                </a:outerShdw>
                <a:reflection blurRad="0" dir="0" dist="0" endA="0" endPos="2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1"/>
              <p:cNvSpPr/>
              <p:nvPr/>
            </p:nvSpPr>
            <p:spPr>
              <a:xfrm flipH="1" rot="10800000">
                <a:off x="5289166" y="402821"/>
                <a:ext cx="801000" cy="801000"/>
              </a:xfrm>
              <a:prstGeom prst="blockArc">
                <a:avLst>
                  <a:gd fmla="val 10800000" name="adj1"/>
                  <a:gd fmla="val 0" name="adj2"/>
                  <a:gd fmla="val 25000" name="adj3"/>
                </a:avLst>
              </a:prstGeom>
              <a:solidFill>
                <a:schemeClr val="dk2"/>
              </a:solidFill>
              <a:ln>
                <a:noFill/>
              </a:ln>
              <a:effectLst>
                <a:outerShdw blurRad="485775" rotWithShape="0" algn="bl" dir="2940000" dist="114300">
                  <a:schemeClr val="dk1">
                    <a:alpha val="67000"/>
                  </a:schemeClr>
                </a:outerShdw>
                <a:reflection blurRad="0" dir="0" dist="0" endA="0" endPos="2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 name="Google Shape;1032;p51"/>
            <p:cNvGrpSpPr/>
            <p:nvPr/>
          </p:nvGrpSpPr>
          <p:grpSpPr>
            <a:xfrm>
              <a:off x="3405345" y="2685934"/>
              <a:ext cx="1173841" cy="1490643"/>
              <a:chOff x="2950295" y="2685934"/>
              <a:chExt cx="1173841" cy="1490643"/>
            </a:xfrm>
          </p:grpSpPr>
          <p:sp>
            <p:nvSpPr>
              <p:cNvPr id="1033" name="Google Shape;1033;p51"/>
              <p:cNvSpPr/>
              <p:nvPr/>
            </p:nvSpPr>
            <p:spPr>
              <a:xfrm>
                <a:off x="2950295" y="2685934"/>
                <a:ext cx="1173841" cy="1490643"/>
              </a:xfrm>
              <a:custGeom>
                <a:rect b="b" l="l" r="r" t="t"/>
                <a:pathLst>
                  <a:path extrusionOk="0" h="118352" w="93199">
                    <a:moveTo>
                      <a:pt x="7177" y="0"/>
                    </a:moveTo>
                    <a:cubicBezTo>
                      <a:pt x="3218" y="0"/>
                      <a:pt x="0" y="3217"/>
                      <a:pt x="0" y="7177"/>
                    </a:cubicBezTo>
                    <a:lnTo>
                      <a:pt x="0" y="111174"/>
                    </a:lnTo>
                    <a:cubicBezTo>
                      <a:pt x="0" y="115134"/>
                      <a:pt x="3218" y="118351"/>
                      <a:pt x="7177" y="118351"/>
                    </a:cubicBezTo>
                    <a:lnTo>
                      <a:pt x="86022" y="118351"/>
                    </a:lnTo>
                    <a:cubicBezTo>
                      <a:pt x="89998" y="118351"/>
                      <a:pt x="93199" y="115134"/>
                      <a:pt x="93199" y="111174"/>
                    </a:cubicBezTo>
                    <a:lnTo>
                      <a:pt x="93199" y="7177"/>
                    </a:lnTo>
                    <a:cubicBezTo>
                      <a:pt x="93199" y="3217"/>
                      <a:pt x="89998" y="0"/>
                      <a:pt x="86022" y="0"/>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1"/>
              <p:cNvSpPr/>
              <p:nvPr/>
            </p:nvSpPr>
            <p:spPr>
              <a:xfrm>
                <a:off x="3421348" y="2846344"/>
                <a:ext cx="626626" cy="52836"/>
              </a:xfrm>
              <a:custGeom>
                <a:rect b="b" l="l" r="r" t="t"/>
                <a:pathLst>
                  <a:path extrusionOk="0" h="4195" w="49752">
                    <a:moveTo>
                      <a:pt x="2107" y="1"/>
                    </a:moveTo>
                    <a:cubicBezTo>
                      <a:pt x="944" y="1"/>
                      <a:pt x="1" y="944"/>
                      <a:pt x="1" y="2106"/>
                    </a:cubicBezTo>
                    <a:cubicBezTo>
                      <a:pt x="1" y="3269"/>
                      <a:pt x="944" y="4195"/>
                      <a:pt x="2107" y="4195"/>
                    </a:cubicBezTo>
                    <a:lnTo>
                      <a:pt x="47645" y="4195"/>
                    </a:lnTo>
                    <a:cubicBezTo>
                      <a:pt x="48808" y="4195"/>
                      <a:pt x="49751" y="3269"/>
                      <a:pt x="49751" y="2106"/>
                    </a:cubicBezTo>
                    <a:cubicBezTo>
                      <a:pt x="49751" y="944"/>
                      <a:pt x="48808" y="1"/>
                      <a:pt x="47645"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1"/>
              <p:cNvSpPr/>
              <p:nvPr/>
            </p:nvSpPr>
            <p:spPr>
              <a:xfrm>
                <a:off x="3421348" y="2948615"/>
                <a:ext cx="475121" cy="53063"/>
              </a:xfrm>
              <a:custGeom>
                <a:rect b="b" l="l" r="r" t="t"/>
                <a:pathLst>
                  <a:path extrusionOk="0" h="4213" w="37723">
                    <a:moveTo>
                      <a:pt x="2107" y="1"/>
                    </a:moveTo>
                    <a:cubicBezTo>
                      <a:pt x="944" y="1"/>
                      <a:pt x="1" y="944"/>
                      <a:pt x="1" y="2106"/>
                    </a:cubicBezTo>
                    <a:cubicBezTo>
                      <a:pt x="1" y="3269"/>
                      <a:pt x="944" y="4213"/>
                      <a:pt x="2107" y="4213"/>
                    </a:cubicBezTo>
                    <a:lnTo>
                      <a:pt x="35616" y="4213"/>
                    </a:lnTo>
                    <a:cubicBezTo>
                      <a:pt x="36779" y="4213"/>
                      <a:pt x="37722" y="3269"/>
                      <a:pt x="37722" y="2106"/>
                    </a:cubicBezTo>
                    <a:cubicBezTo>
                      <a:pt x="37722" y="944"/>
                      <a:pt x="36779" y="1"/>
                      <a:pt x="35616"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1"/>
              <p:cNvSpPr/>
              <p:nvPr/>
            </p:nvSpPr>
            <p:spPr>
              <a:xfrm>
                <a:off x="3421348" y="3184582"/>
                <a:ext cx="626626" cy="52836"/>
              </a:xfrm>
              <a:custGeom>
                <a:rect b="b" l="l" r="r" t="t"/>
                <a:pathLst>
                  <a:path extrusionOk="0" h="4195" w="49752">
                    <a:moveTo>
                      <a:pt x="2107" y="0"/>
                    </a:moveTo>
                    <a:cubicBezTo>
                      <a:pt x="944" y="0"/>
                      <a:pt x="1" y="944"/>
                      <a:pt x="1" y="2089"/>
                    </a:cubicBezTo>
                    <a:cubicBezTo>
                      <a:pt x="1" y="3251"/>
                      <a:pt x="944" y="4194"/>
                      <a:pt x="2107" y="4194"/>
                    </a:cubicBezTo>
                    <a:lnTo>
                      <a:pt x="47645" y="4194"/>
                    </a:lnTo>
                    <a:cubicBezTo>
                      <a:pt x="48808" y="4194"/>
                      <a:pt x="49751" y="3251"/>
                      <a:pt x="49751" y="2089"/>
                    </a:cubicBezTo>
                    <a:cubicBezTo>
                      <a:pt x="49751" y="944"/>
                      <a:pt x="48808" y="0"/>
                      <a:pt x="47645"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1"/>
              <p:cNvSpPr/>
              <p:nvPr/>
            </p:nvSpPr>
            <p:spPr>
              <a:xfrm>
                <a:off x="3421348" y="3286854"/>
                <a:ext cx="475121" cy="52836"/>
              </a:xfrm>
              <a:custGeom>
                <a:rect b="b" l="l" r="r" t="t"/>
                <a:pathLst>
                  <a:path extrusionOk="0" h="4195" w="37723">
                    <a:moveTo>
                      <a:pt x="2107" y="0"/>
                    </a:moveTo>
                    <a:cubicBezTo>
                      <a:pt x="944" y="0"/>
                      <a:pt x="1" y="944"/>
                      <a:pt x="1" y="2106"/>
                    </a:cubicBezTo>
                    <a:cubicBezTo>
                      <a:pt x="1" y="3251"/>
                      <a:pt x="944" y="4195"/>
                      <a:pt x="2107" y="4195"/>
                    </a:cubicBezTo>
                    <a:lnTo>
                      <a:pt x="35616" y="4195"/>
                    </a:lnTo>
                    <a:cubicBezTo>
                      <a:pt x="36779" y="4195"/>
                      <a:pt x="37722" y="3251"/>
                      <a:pt x="37722" y="2106"/>
                    </a:cubicBezTo>
                    <a:cubicBezTo>
                      <a:pt x="37722" y="944"/>
                      <a:pt x="36779" y="0"/>
                      <a:pt x="35616"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1"/>
              <p:cNvSpPr/>
              <p:nvPr/>
            </p:nvSpPr>
            <p:spPr>
              <a:xfrm>
                <a:off x="3421348" y="3522594"/>
                <a:ext cx="626626" cy="53050"/>
              </a:xfrm>
              <a:custGeom>
                <a:rect b="b" l="l" r="r" t="t"/>
                <a:pathLst>
                  <a:path extrusionOk="0" h="4212" w="49752">
                    <a:moveTo>
                      <a:pt x="2107" y="0"/>
                    </a:moveTo>
                    <a:cubicBezTo>
                      <a:pt x="944" y="0"/>
                      <a:pt x="1" y="944"/>
                      <a:pt x="1" y="2107"/>
                    </a:cubicBezTo>
                    <a:cubicBezTo>
                      <a:pt x="1" y="3268"/>
                      <a:pt x="944" y="4212"/>
                      <a:pt x="2107" y="4212"/>
                    </a:cubicBezTo>
                    <a:lnTo>
                      <a:pt x="47645" y="4212"/>
                    </a:lnTo>
                    <a:cubicBezTo>
                      <a:pt x="48808" y="4212"/>
                      <a:pt x="49751" y="3268"/>
                      <a:pt x="49751" y="2107"/>
                    </a:cubicBezTo>
                    <a:cubicBezTo>
                      <a:pt x="49751" y="944"/>
                      <a:pt x="48808" y="0"/>
                      <a:pt x="47645"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1"/>
              <p:cNvSpPr/>
              <p:nvPr/>
            </p:nvSpPr>
            <p:spPr>
              <a:xfrm>
                <a:off x="3421348" y="3625080"/>
                <a:ext cx="475121" cy="52849"/>
              </a:xfrm>
              <a:custGeom>
                <a:rect b="b" l="l" r="r" t="t"/>
                <a:pathLst>
                  <a:path extrusionOk="0" h="4196" w="37723">
                    <a:moveTo>
                      <a:pt x="2107" y="1"/>
                    </a:moveTo>
                    <a:cubicBezTo>
                      <a:pt x="944" y="1"/>
                      <a:pt x="1" y="927"/>
                      <a:pt x="1" y="2090"/>
                    </a:cubicBezTo>
                    <a:cubicBezTo>
                      <a:pt x="1" y="3252"/>
                      <a:pt x="944" y="4195"/>
                      <a:pt x="2107" y="4195"/>
                    </a:cubicBezTo>
                    <a:lnTo>
                      <a:pt x="35616" y="4195"/>
                    </a:lnTo>
                    <a:cubicBezTo>
                      <a:pt x="36779" y="4195"/>
                      <a:pt x="37722" y="3252"/>
                      <a:pt x="37722" y="2090"/>
                    </a:cubicBezTo>
                    <a:cubicBezTo>
                      <a:pt x="37722" y="927"/>
                      <a:pt x="36779" y="1"/>
                      <a:pt x="35616"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1"/>
              <p:cNvSpPr/>
              <p:nvPr/>
            </p:nvSpPr>
            <p:spPr>
              <a:xfrm>
                <a:off x="3421348" y="3860821"/>
                <a:ext cx="547467" cy="52861"/>
              </a:xfrm>
              <a:custGeom>
                <a:rect b="b" l="l" r="r" t="t"/>
                <a:pathLst>
                  <a:path extrusionOk="0" h="4197" w="43467">
                    <a:moveTo>
                      <a:pt x="2107" y="1"/>
                    </a:moveTo>
                    <a:cubicBezTo>
                      <a:pt x="944" y="1"/>
                      <a:pt x="1" y="944"/>
                      <a:pt x="1" y="2107"/>
                    </a:cubicBezTo>
                    <a:cubicBezTo>
                      <a:pt x="1" y="3269"/>
                      <a:pt x="944" y="4196"/>
                      <a:pt x="2107" y="4196"/>
                    </a:cubicBezTo>
                    <a:lnTo>
                      <a:pt x="41377" y="4196"/>
                    </a:lnTo>
                    <a:cubicBezTo>
                      <a:pt x="42541" y="4196"/>
                      <a:pt x="43466" y="3269"/>
                      <a:pt x="43466" y="2107"/>
                    </a:cubicBezTo>
                    <a:cubicBezTo>
                      <a:pt x="43466" y="944"/>
                      <a:pt x="42541" y="1"/>
                      <a:pt x="41377"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1"/>
              <p:cNvSpPr/>
              <p:nvPr/>
            </p:nvSpPr>
            <p:spPr>
              <a:xfrm>
                <a:off x="3421348" y="3963092"/>
                <a:ext cx="395962" cy="53063"/>
              </a:xfrm>
              <a:custGeom>
                <a:rect b="b" l="l" r="r" t="t"/>
                <a:pathLst>
                  <a:path extrusionOk="0" h="4213" w="31438">
                    <a:moveTo>
                      <a:pt x="2107" y="1"/>
                    </a:moveTo>
                    <a:cubicBezTo>
                      <a:pt x="944" y="1"/>
                      <a:pt x="1" y="944"/>
                      <a:pt x="1" y="2108"/>
                    </a:cubicBezTo>
                    <a:cubicBezTo>
                      <a:pt x="1" y="3269"/>
                      <a:pt x="944" y="4213"/>
                      <a:pt x="2107" y="4213"/>
                    </a:cubicBezTo>
                    <a:lnTo>
                      <a:pt x="29332" y="4213"/>
                    </a:lnTo>
                    <a:cubicBezTo>
                      <a:pt x="30494" y="4213"/>
                      <a:pt x="31438" y="3269"/>
                      <a:pt x="31438" y="2108"/>
                    </a:cubicBezTo>
                    <a:cubicBezTo>
                      <a:pt x="31438" y="944"/>
                      <a:pt x="30494" y="1"/>
                      <a:pt x="29332"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1"/>
              <p:cNvSpPr/>
              <p:nvPr/>
            </p:nvSpPr>
            <p:spPr>
              <a:xfrm>
                <a:off x="3089482" y="3148926"/>
                <a:ext cx="226634" cy="226634"/>
              </a:xfrm>
              <a:custGeom>
                <a:rect b="b" l="l" r="r" t="t"/>
                <a:pathLst>
                  <a:path extrusionOk="0" h="17994" w="17994">
                    <a:moveTo>
                      <a:pt x="8997" y="1"/>
                    </a:moveTo>
                    <a:cubicBezTo>
                      <a:pt x="4028" y="1"/>
                      <a:pt x="1" y="4027"/>
                      <a:pt x="1" y="8997"/>
                    </a:cubicBezTo>
                    <a:cubicBezTo>
                      <a:pt x="1" y="13950"/>
                      <a:pt x="4028" y="17994"/>
                      <a:pt x="8997" y="17994"/>
                    </a:cubicBezTo>
                    <a:cubicBezTo>
                      <a:pt x="13968" y="17994"/>
                      <a:pt x="17994" y="13950"/>
                      <a:pt x="17994" y="8997"/>
                    </a:cubicBezTo>
                    <a:cubicBezTo>
                      <a:pt x="17994" y="4027"/>
                      <a:pt x="13968" y="1"/>
                      <a:pt x="8997"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1"/>
              <p:cNvSpPr/>
              <p:nvPr/>
            </p:nvSpPr>
            <p:spPr>
              <a:xfrm>
                <a:off x="3089482" y="3486938"/>
                <a:ext cx="226634" cy="226634"/>
              </a:xfrm>
              <a:custGeom>
                <a:rect b="b" l="l" r="r" t="t"/>
                <a:pathLst>
                  <a:path extrusionOk="0" h="17994" w="17994">
                    <a:moveTo>
                      <a:pt x="8997" y="1"/>
                    </a:moveTo>
                    <a:cubicBezTo>
                      <a:pt x="4028" y="1"/>
                      <a:pt x="1" y="4028"/>
                      <a:pt x="1" y="8997"/>
                    </a:cubicBezTo>
                    <a:cubicBezTo>
                      <a:pt x="1" y="13968"/>
                      <a:pt x="4028" y="17994"/>
                      <a:pt x="8997" y="17994"/>
                    </a:cubicBezTo>
                    <a:cubicBezTo>
                      <a:pt x="13968" y="17994"/>
                      <a:pt x="17994" y="13968"/>
                      <a:pt x="17994" y="8997"/>
                    </a:cubicBezTo>
                    <a:cubicBezTo>
                      <a:pt x="17994" y="4028"/>
                      <a:pt x="13968" y="1"/>
                      <a:pt x="8997"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1"/>
              <p:cNvSpPr/>
              <p:nvPr/>
            </p:nvSpPr>
            <p:spPr>
              <a:xfrm>
                <a:off x="3089482" y="3825177"/>
                <a:ext cx="226634" cy="226634"/>
              </a:xfrm>
              <a:custGeom>
                <a:rect b="b" l="l" r="r" t="t"/>
                <a:pathLst>
                  <a:path extrusionOk="0" h="17994" w="17994">
                    <a:moveTo>
                      <a:pt x="8997" y="0"/>
                    </a:moveTo>
                    <a:cubicBezTo>
                      <a:pt x="4028" y="0"/>
                      <a:pt x="1" y="4027"/>
                      <a:pt x="1" y="8997"/>
                    </a:cubicBezTo>
                    <a:cubicBezTo>
                      <a:pt x="1" y="13967"/>
                      <a:pt x="4028" y="17993"/>
                      <a:pt x="8997" y="17993"/>
                    </a:cubicBezTo>
                    <a:cubicBezTo>
                      <a:pt x="13968" y="17993"/>
                      <a:pt x="17994" y="13967"/>
                      <a:pt x="17994" y="8997"/>
                    </a:cubicBezTo>
                    <a:cubicBezTo>
                      <a:pt x="17994" y="4027"/>
                      <a:pt x="13968" y="0"/>
                      <a:pt x="8997"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1"/>
              <p:cNvSpPr/>
              <p:nvPr/>
            </p:nvSpPr>
            <p:spPr>
              <a:xfrm>
                <a:off x="3089482" y="2810700"/>
                <a:ext cx="226634" cy="226634"/>
              </a:xfrm>
              <a:custGeom>
                <a:rect b="b" l="l" r="r" t="t"/>
                <a:pathLst>
                  <a:path extrusionOk="0" h="17994" w="17994">
                    <a:moveTo>
                      <a:pt x="8997" y="0"/>
                    </a:moveTo>
                    <a:cubicBezTo>
                      <a:pt x="4028" y="0"/>
                      <a:pt x="1" y="4026"/>
                      <a:pt x="1" y="8997"/>
                    </a:cubicBezTo>
                    <a:cubicBezTo>
                      <a:pt x="1" y="13966"/>
                      <a:pt x="4028" y="17993"/>
                      <a:pt x="8997" y="17993"/>
                    </a:cubicBezTo>
                    <a:cubicBezTo>
                      <a:pt x="13968" y="17993"/>
                      <a:pt x="17994" y="13966"/>
                      <a:pt x="17994" y="8997"/>
                    </a:cubicBezTo>
                    <a:cubicBezTo>
                      <a:pt x="17994" y="4026"/>
                      <a:pt x="13968" y="0"/>
                      <a:pt x="8997"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51"/>
            <p:cNvGrpSpPr/>
            <p:nvPr/>
          </p:nvGrpSpPr>
          <p:grpSpPr>
            <a:xfrm>
              <a:off x="4352235" y="2571740"/>
              <a:ext cx="1271829" cy="1270822"/>
              <a:chOff x="4427562" y="2934395"/>
              <a:chExt cx="811219" cy="810576"/>
            </a:xfrm>
          </p:grpSpPr>
          <p:sp>
            <p:nvSpPr>
              <p:cNvPr id="1047" name="Google Shape;1047;p51"/>
              <p:cNvSpPr/>
              <p:nvPr/>
            </p:nvSpPr>
            <p:spPr>
              <a:xfrm>
                <a:off x="4477010" y="2934395"/>
                <a:ext cx="761771" cy="761783"/>
              </a:xfrm>
              <a:custGeom>
                <a:rect b="b" l="l" r="r" t="t"/>
                <a:pathLst>
                  <a:path extrusionOk="0" h="60483" w="60482">
                    <a:moveTo>
                      <a:pt x="30240" y="1"/>
                    </a:moveTo>
                    <a:cubicBezTo>
                      <a:pt x="13545" y="1"/>
                      <a:pt x="0" y="13546"/>
                      <a:pt x="0" y="30242"/>
                    </a:cubicBezTo>
                    <a:cubicBezTo>
                      <a:pt x="0" y="46937"/>
                      <a:pt x="13545" y="60482"/>
                      <a:pt x="30240" y="60482"/>
                    </a:cubicBezTo>
                    <a:cubicBezTo>
                      <a:pt x="46936" y="60482"/>
                      <a:pt x="60482" y="46937"/>
                      <a:pt x="60482" y="30242"/>
                    </a:cubicBezTo>
                    <a:cubicBezTo>
                      <a:pt x="60482" y="13546"/>
                      <a:pt x="46936" y="1"/>
                      <a:pt x="30240" y="1"/>
                    </a:cubicBezTo>
                    <a:close/>
                  </a:path>
                </a:pathLst>
              </a:custGeom>
              <a:solidFill>
                <a:srgbClr val="FFFFFF"/>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1"/>
              <p:cNvSpPr/>
              <p:nvPr/>
            </p:nvSpPr>
            <p:spPr>
              <a:xfrm>
                <a:off x="4568878" y="3026288"/>
                <a:ext cx="578022" cy="578010"/>
              </a:xfrm>
              <a:custGeom>
                <a:rect b="b" l="l" r="r" t="t"/>
                <a:pathLst>
                  <a:path extrusionOk="0" h="45892" w="45893">
                    <a:moveTo>
                      <a:pt x="22946" y="0"/>
                    </a:moveTo>
                    <a:cubicBezTo>
                      <a:pt x="10277" y="0"/>
                      <a:pt x="0" y="10277"/>
                      <a:pt x="0" y="22946"/>
                    </a:cubicBezTo>
                    <a:cubicBezTo>
                      <a:pt x="0" y="35615"/>
                      <a:pt x="10277" y="45892"/>
                      <a:pt x="22946" y="45892"/>
                    </a:cubicBezTo>
                    <a:cubicBezTo>
                      <a:pt x="35615" y="45892"/>
                      <a:pt x="45892" y="35615"/>
                      <a:pt x="45892" y="22946"/>
                    </a:cubicBezTo>
                    <a:cubicBezTo>
                      <a:pt x="45892" y="10277"/>
                      <a:pt x="35615" y="0"/>
                      <a:pt x="22946" y="0"/>
                    </a:cubicBezTo>
                    <a:close/>
                  </a:path>
                </a:pathLst>
              </a:custGeom>
              <a:solidFill>
                <a:schemeClr val="lt2"/>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1"/>
              <p:cNvSpPr/>
              <p:nvPr/>
            </p:nvSpPr>
            <p:spPr>
              <a:xfrm>
                <a:off x="4660759" y="3118156"/>
                <a:ext cx="394261" cy="394261"/>
              </a:xfrm>
              <a:custGeom>
                <a:rect b="b" l="l" r="r" t="t"/>
                <a:pathLst>
                  <a:path extrusionOk="0" h="31303" w="31303">
                    <a:moveTo>
                      <a:pt x="15651" y="0"/>
                    </a:moveTo>
                    <a:cubicBezTo>
                      <a:pt x="7009" y="0"/>
                      <a:pt x="1" y="7009"/>
                      <a:pt x="1" y="15652"/>
                    </a:cubicBezTo>
                    <a:cubicBezTo>
                      <a:pt x="1" y="24294"/>
                      <a:pt x="7009" y="31302"/>
                      <a:pt x="15651" y="31302"/>
                    </a:cubicBezTo>
                    <a:cubicBezTo>
                      <a:pt x="24294" y="31302"/>
                      <a:pt x="31303" y="24294"/>
                      <a:pt x="31303" y="15652"/>
                    </a:cubicBezTo>
                    <a:cubicBezTo>
                      <a:pt x="31303" y="7009"/>
                      <a:pt x="24294" y="0"/>
                      <a:pt x="15651" y="0"/>
                    </a:cubicBezTo>
                    <a:close/>
                  </a:path>
                </a:pathLst>
              </a:custGeom>
              <a:solidFill>
                <a:srgbClr val="FFFFFF"/>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1"/>
              <p:cNvSpPr/>
              <p:nvPr/>
            </p:nvSpPr>
            <p:spPr>
              <a:xfrm>
                <a:off x="4752627" y="3210037"/>
                <a:ext cx="210513" cy="210513"/>
              </a:xfrm>
              <a:custGeom>
                <a:rect b="b" l="l" r="r" t="t"/>
                <a:pathLst>
                  <a:path extrusionOk="0" h="16714" w="16714">
                    <a:moveTo>
                      <a:pt x="8357" y="1"/>
                    </a:moveTo>
                    <a:cubicBezTo>
                      <a:pt x="3741" y="1"/>
                      <a:pt x="1" y="3741"/>
                      <a:pt x="1" y="8357"/>
                    </a:cubicBezTo>
                    <a:cubicBezTo>
                      <a:pt x="1" y="12973"/>
                      <a:pt x="3741" y="16713"/>
                      <a:pt x="8357" y="16713"/>
                    </a:cubicBezTo>
                    <a:cubicBezTo>
                      <a:pt x="12973" y="16713"/>
                      <a:pt x="16713" y="12973"/>
                      <a:pt x="16713" y="8357"/>
                    </a:cubicBezTo>
                    <a:cubicBezTo>
                      <a:pt x="16713" y="3741"/>
                      <a:pt x="12973" y="1"/>
                      <a:pt x="8357" y="1"/>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1"/>
              <p:cNvSpPr/>
              <p:nvPr/>
            </p:nvSpPr>
            <p:spPr>
              <a:xfrm>
                <a:off x="4427562" y="3364981"/>
                <a:ext cx="381326" cy="379991"/>
              </a:xfrm>
              <a:custGeom>
                <a:rect b="b" l="l" r="r" t="t"/>
                <a:pathLst>
                  <a:path extrusionOk="0" h="30170" w="30276">
                    <a:moveTo>
                      <a:pt x="29685" y="1"/>
                    </a:moveTo>
                    <a:cubicBezTo>
                      <a:pt x="29550" y="1"/>
                      <a:pt x="29415" y="56"/>
                      <a:pt x="29314" y="166"/>
                    </a:cubicBezTo>
                    <a:lnTo>
                      <a:pt x="202" y="29260"/>
                    </a:lnTo>
                    <a:cubicBezTo>
                      <a:pt x="0" y="29480"/>
                      <a:pt x="0" y="29817"/>
                      <a:pt x="202" y="30019"/>
                    </a:cubicBezTo>
                    <a:cubicBezTo>
                      <a:pt x="303" y="30120"/>
                      <a:pt x="438" y="30170"/>
                      <a:pt x="573" y="30170"/>
                    </a:cubicBezTo>
                    <a:cubicBezTo>
                      <a:pt x="708" y="30170"/>
                      <a:pt x="860" y="30120"/>
                      <a:pt x="961" y="30019"/>
                    </a:cubicBezTo>
                    <a:lnTo>
                      <a:pt x="30055" y="923"/>
                    </a:lnTo>
                    <a:cubicBezTo>
                      <a:pt x="30275" y="705"/>
                      <a:pt x="30275" y="368"/>
                      <a:pt x="30055" y="166"/>
                    </a:cubicBezTo>
                    <a:cubicBezTo>
                      <a:pt x="29954" y="56"/>
                      <a:pt x="29820" y="1"/>
                      <a:pt x="29685" y="1"/>
                    </a:cubicBezTo>
                    <a:close/>
                  </a:path>
                </a:pathLst>
              </a:custGeom>
              <a:solidFill>
                <a:schemeClr val="dk1"/>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1"/>
              <p:cNvSpPr/>
              <p:nvPr/>
            </p:nvSpPr>
            <p:spPr>
              <a:xfrm>
                <a:off x="4768761" y="3315293"/>
                <a:ext cx="89135" cy="89122"/>
              </a:xfrm>
              <a:custGeom>
                <a:rect b="b" l="l" r="r" t="t"/>
                <a:pathLst>
                  <a:path extrusionOk="0" h="7076" w="7077">
                    <a:moveTo>
                      <a:pt x="7076" y="0"/>
                    </a:moveTo>
                    <a:lnTo>
                      <a:pt x="0" y="1903"/>
                    </a:lnTo>
                    <a:lnTo>
                      <a:pt x="5189" y="7076"/>
                    </a:lnTo>
                    <a:lnTo>
                      <a:pt x="7076" y="0"/>
                    </a:lnTo>
                    <a:close/>
                  </a:path>
                </a:pathLst>
              </a:custGeom>
              <a:solidFill>
                <a:schemeClr val="dk1"/>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51"/>
            <p:cNvGrpSpPr/>
            <p:nvPr/>
          </p:nvGrpSpPr>
          <p:grpSpPr>
            <a:xfrm>
              <a:off x="3405357" y="1789629"/>
              <a:ext cx="761771" cy="761783"/>
              <a:chOff x="2950295" y="1576591"/>
              <a:chExt cx="761771" cy="761783"/>
            </a:xfrm>
          </p:grpSpPr>
          <p:sp>
            <p:nvSpPr>
              <p:cNvPr id="1054" name="Google Shape;1054;p51"/>
              <p:cNvSpPr/>
              <p:nvPr/>
            </p:nvSpPr>
            <p:spPr>
              <a:xfrm>
                <a:off x="2950295" y="1576591"/>
                <a:ext cx="761771" cy="761783"/>
              </a:xfrm>
              <a:custGeom>
                <a:rect b="b" l="l" r="r" t="t"/>
                <a:pathLst>
                  <a:path extrusionOk="0" h="60483" w="60482">
                    <a:moveTo>
                      <a:pt x="30241" y="1"/>
                    </a:moveTo>
                    <a:cubicBezTo>
                      <a:pt x="13545" y="1"/>
                      <a:pt x="0" y="13528"/>
                      <a:pt x="0" y="30241"/>
                    </a:cubicBezTo>
                    <a:cubicBezTo>
                      <a:pt x="0" y="46937"/>
                      <a:pt x="13545" y="60482"/>
                      <a:pt x="30241" y="60482"/>
                    </a:cubicBezTo>
                    <a:cubicBezTo>
                      <a:pt x="46936" y="60482"/>
                      <a:pt x="60481" y="46937"/>
                      <a:pt x="60481" y="30241"/>
                    </a:cubicBezTo>
                    <a:cubicBezTo>
                      <a:pt x="60481" y="13528"/>
                      <a:pt x="46936" y="1"/>
                      <a:pt x="30241"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1"/>
              <p:cNvSpPr/>
              <p:nvPr/>
            </p:nvSpPr>
            <p:spPr>
              <a:xfrm>
                <a:off x="3034543" y="1660827"/>
                <a:ext cx="593287" cy="296650"/>
              </a:xfrm>
              <a:custGeom>
                <a:rect b="b" l="l" r="r" t="t"/>
                <a:pathLst>
                  <a:path extrusionOk="0" h="23553" w="47105">
                    <a:moveTo>
                      <a:pt x="23552" y="0"/>
                    </a:moveTo>
                    <a:cubicBezTo>
                      <a:pt x="10563" y="0"/>
                      <a:pt x="0" y="10564"/>
                      <a:pt x="0" y="23553"/>
                    </a:cubicBezTo>
                    <a:lnTo>
                      <a:pt x="10765" y="23553"/>
                    </a:lnTo>
                    <a:cubicBezTo>
                      <a:pt x="10765" y="16495"/>
                      <a:pt x="16510" y="10766"/>
                      <a:pt x="23552" y="10766"/>
                    </a:cubicBezTo>
                    <a:cubicBezTo>
                      <a:pt x="30611" y="10766"/>
                      <a:pt x="36339" y="16495"/>
                      <a:pt x="36339" y="23553"/>
                    </a:cubicBezTo>
                    <a:lnTo>
                      <a:pt x="47105" y="23553"/>
                    </a:lnTo>
                    <a:cubicBezTo>
                      <a:pt x="47105" y="10564"/>
                      <a:pt x="36541" y="0"/>
                      <a:pt x="23552"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1"/>
              <p:cNvSpPr/>
              <p:nvPr/>
            </p:nvSpPr>
            <p:spPr>
              <a:xfrm>
                <a:off x="3034543" y="1957464"/>
                <a:ext cx="190751" cy="223246"/>
              </a:xfrm>
              <a:custGeom>
                <a:rect b="b" l="l" r="r" t="t"/>
                <a:pathLst>
                  <a:path extrusionOk="0" h="17725" w="15145">
                    <a:moveTo>
                      <a:pt x="0" y="1"/>
                    </a:moveTo>
                    <a:cubicBezTo>
                      <a:pt x="0" y="7061"/>
                      <a:pt x="3134" y="13395"/>
                      <a:pt x="8069" y="17724"/>
                    </a:cubicBezTo>
                    <a:lnTo>
                      <a:pt x="15145" y="9604"/>
                    </a:lnTo>
                    <a:cubicBezTo>
                      <a:pt x="12467" y="7263"/>
                      <a:pt x="10765" y="3826"/>
                      <a:pt x="10765" y="1"/>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1"/>
              <p:cNvSpPr/>
              <p:nvPr/>
            </p:nvSpPr>
            <p:spPr>
              <a:xfrm>
                <a:off x="3437054" y="1957464"/>
                <a:ext cx="190776" cy="223246"/>
              </a:xfrm>
              <a:custGeom>
                <a:rect b="b" l="l" r="r" t="t"/>
                <a:pathLst>
                  <a:path extrusionOk="0" h="17725" w="15147">
                    <a:moveTo>
                      <a:pt x="4381" y="1"/>
                    </a:moveTo>
                    <a:cubicBezTo>
                      <a:pt x="4381" y="3826"/>
                      <a:pt x="2680" y="7263"/>
                      <a:pt x="0" y="9604"/>
                    </a:cubicBezTo>
                    <a:lnTo>
                      <a:pt x="7076" y="17724"/>
                    </a:lnTo>
                    <a:cubicBezTo>
                      <a:pt x="12013" y="13395"/>
                      <a:pt x="15147" y="7061"/>
                      <a:pt x="15147" y="1"/>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1"/>
              <p:cNvSpPr/>
              <p:nvPr/>
            </p:nvSpPr>
            <p:spPr>
              <a:xfrm>
                <a:off x="3408413" y="1702214"/>
                <a:ext cx="219417" cy="255263"/>
              </a:xfrm>
              <a:custGeom>
                <a:rect b="b" l="l" r="r" t="t"/>
                <a:pathLst>
                  <a:path extrusionOk="0" h="20267" w="17421">
                    <a:moveTo>
                      <a:pt x="5864" y="0"/>
                    </a:moveTo>
                    <a:lnTo>
                      <a:pt x="1" y="9047"/>
                    </a:lnTo>
                    <a:cubicBezTo>
                      <a:pt x="3959" y="11221"/>
                      <a:pt x="6655" y="15432"/>
                      <a:pt x="6655" y="20267"/>
                    </a:cubicBezTo>
                    <a:lnTo>
                      <a:pt x="17421" y="20267"/>
                    </a:lnTo>
                    <a:cubicBezTo>
                      <a:pt x="17421" y="11641"/>
                      <a:pt x="12771" y="4111"/>
                      <a:pt x="5864" y="0"/>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1"/>
              <p:cNvSpPr/>
              <p:nvPr/>
            </p:nvSpPr>
            <p:spPr>
              <a:xfrm>
                <a:off x="3126197" y="1660827"/>
                <a:ext cx="410169" cy="180373"/>
              </a:xfrm>
              <a:custGeom>
                <a:rect b="b" l="l" r="r" t="t"/>
                <a:pathLst>
                  <a:path extrusionOk="0" h="14321" w="32566">
                    <a:moveTo>
                      <a:pt x="16275" y="0"/>
                    </a:moveTo>
                    <a:cubicBezTo>
                      <a:pt x="9957" y="0"/>
                      <a:pt x="4229" y="2494"/>
                      <a:pt x="1" y="6555"/>
                    </a:cubicBezTo>
                    <a:lnTo>
                      <a:pt x="7447" y="14321"/>
                    </a:lnTo>
                    <a:cubicBezTo>
                      <a:pt x="9739" y="12130"/>
                      <a:pt x="12855" y="10766"/>
                      <a:pt x="16275" y="10766"/>
                    </a:cubicBezTo>
                    <a:cubicBezTo>
                      <a:pt x="19695" y="10766"/>
                      <a:pt x="22812" y="12130"/>
                      <a:pt x="25103" y="14321"/>
                    </a:cubicBezTo>
                    <a:lnTo>
                      <a:pt x="32566" y="6555"/>
                    </a:lnTo>
                    <a:cubicBezTo>
                      <a:pt x="28320" y="2494"/>
                      <a:pt x="22592" y="0"/>
                      <a:pt x="16275"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1"/>
              <p:cNvSpPr/>
              <p:nvPr/>
            </p:nvSpPr>
            <p:spPr>
              <a:xfrm>
                <a:off x="3266870" y="1892965"/>
                <a:ext cx="128608" cy="128822"/>
              </a:xfrm>
              <a:custGeom>
                <a:rect b="b" l="l" r="r" t="t"/>
                <a:pathLst>
                  <a:path extrusionOk="0" h="10228" w="10211">
                    <a:moveTo>
                      <a:pt x="5106" y="0"/>
                    </a:moveTo>
                    <a:cubicBezTo>
                      <a:pt x="2292" y="0"/>
                      <a:pt x="1" y="2292"/>
                      <a:pt x="1" y="5122"/>
                    </a:cubicBezTo>
                    <a:cubicBezTo>
                      <a:pt x="1" y="7936"/>
                      <a:pt x="2292" y="10227"/>
                      <a:pt x="5106" y="10227"/>
                    </a:cubicBezTo>
                    <a:cubicBezTo>
                      <a:pt x="7937" y="10227"/>
                      <a:pt x="10210" y="7936"/>
                      <a:pt x="10210" y="5122"/>
                    </a:cubicBezTo>
                    <a:cubicBezTo>
                      <a:pt x="10210" y="2292"/>
                      <a:pt x="7937" y="0"/>
                      <a:pt x="5106" y="0"/>
                    </a:cubicBezTo>
                    <a:close/>
                  </a:path>
                </a:pathLst>
              </a:custGeom>
              <a:solidFill>
                <a:schemeClr val="lt2"/>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51"/>
            <p:cNvGrpSpPr/>
            <p:nvPr/>
          </p:nvGrpSpPr>
          <p:grpSpPr>
            <a:xfrm>
              <a:off x="4324627" y="1622073"/>
              <a:ext cx="1327047" cy="693670"/>
              <a:chOff x="4790827" y="1537761"/>
              <a:chExt cx="1327047" cy="693670"/>
            </a:xfrm>
          </p:grpSpPr>
          <p:sp>
            <p:nvSpPr>
              <p:cNvPr id="1062" name="Google Shape;1062;p51"/>
              <p:cNvSpPr/>
              <p:nvPr/>
            </p:nvSpPr>
            <p:spPr>
              <a:xfrm>
                <a:off x="4790827" y="1537761"/>
                <a:ext cx="1327047" cy="693670"/>
              </a:xfrm>
              <a:custGeom>
                <a:rect b="b" l="l" r="r" t="t"/>
                <a:pathLst>
                  <a:path extrusionOk="0" h="55075" w="105363">
                    <a:moveTo>
                      <a:pt x="7413" y="0"/>
                    </a:moveTo>
                    <a:cubicBezTo>
                      <a:pt x="3320" y="0"/>
                      <a:pt x="0" y="3320"/>
                      <a:pt x="0" y="7397"/>
                    </a:cubicBezTo>
                    <a:lnTo>
                      <a:pt x="0" y="47678"/>
                    </a:lnTo>
                    <a:cubicBezTo>
                      <a:pt x="0" y="51755"/>
                      <a:pt x="3320" y="55074"/>
                      <a:pt x="7413" y="55074"/>
                    </a:cubicBezTo>
                    <a:lnTo>
                      <a:pt x="97950" y="55074"/>
                    </a:lnTo>
                    <a:cubicBezTo>
                      <a:pt x="102045" y="55074"/>
                      <a:pt x="105363" y="51755"/>
                      <a:pt x="105363" y="47678"/>
                    </a:cubicBezTo>
                    <a:lnTo>
                      <a:pt x="105363" y="7397"/>
                    </a:lnTo>
                    <a:cubicBezTo>
                      <a:pt x="105363" y="3320"/>
                      <a:pt x="102045" y="0"/>
                      <a:pt x="97950" y="0"/>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1"/>
              <p:cNvSpPr/>
              <p:nvPr/>
            </p:nvSpPr>
            <p:spPr>
              <a:xfrm>
                <a:off x="5236224" y="1719393"/>
                <a:ext cx="746077" cy="85104"/>
              </a:xfrm>
              <a:custGeom>
                <a:rect b="b" l="l" r="r" t="t"/>
                <a:pathLst>
                  <a:path extrusionOk="0" h="6757" w="59236">
                    <a:moveTo>
                      <a:pt x="1786" y="0"/>
                    </a:moveTo>
                    <a:cubicBezTo>
                      <a:pt x="792" y="0"/>
                      <a:pt x="0" y="809"/>
                      <a:pt x="0" y="1786"/>
                    </a:cubicBezTo>
                    <a:lnTo>
                      <a:pt x="0" y="4971"/>
                    </a:lnTo>
                    <a:cubicBezTo>
                      <a:pt x="0" y="5964"/>
                      <a:pt x="792" y="6757"/>
                      <a:pt x="1786" y="6757"/>
                    </a:cubicBezTo>
                    <a:lnTo>
                      <a:pt x="57432" y="6757"/>
                    </a:lnTo>
                    <a:cubicBezTo>
                      <a:pt x="58426" y="6757"/>
                      <a:pt x="59235" y="5964"/>
                      <a:pt x="59235" y="4971"/>
                    </a:cubicBezTo>
                    <a:lnTo>
                      <a:pt x="59235" y="1786"/>
                    </a:lnTo>
                    <a:cubicBezTo>
                      <a:pt x="59235" y="809"/>
                      <a:pt x="58426" y="0"/>
                      <a:pt x="57432"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1"/>
              <p:cNvSpPr/>
              <p:nvPr/>
            </p:nvSpPr>
            <p:spPr>
              <a:xfrm>
                <a:off x="5236224" y="1964681"/>
                <a:ext cx="746077" cy="85117"/>
              </a:xfrm>
              <a:custGeom>
                <a:rect b="b" l="l" r="r" t="t"/>
                <a:pathLst>
                  <a:path extrusionOk="0" h="6758" w="59236">
                    <a:moveTo>
                      <a:pt x="1786" y="1"/>
                    </a:moveTo>
                    <a:cubicBezTo>
                      <a:pt x="792" y="1"/>
                      <a:pt x="0" y="809"/>
                      <a:pt x="0" y="1786"/>
                    </a:cubicBezTo>
                    <a:lnTo>
                      <a:pt x="0" y="4971"/>
                    </a:lnTo>
                    <a:cubicBezTo>
                      <a:pt x="0" y="5965"/>
                      <a:pt x="792" y="6757"/>
                      <a:pt x="1786" y="6757"/>
                    </a:cubicBezTo>
                    <a:lnTo>
                      <a:pt x="57432" y="6757"/>
                    </a:lnTo>
                    <a:cubicBezTo>
                      <a:pt x="58426" y="6757"/>
                      <a:pt x="59235" y="5965"/>
                      <a:pt x="59235" y="4971"/>
                    </a:cubicBezTo>
                    <a:lnTo>
                      <a:pt x="59235" y="1786"/>
                    </a:lnTo>
                    <a:cubicBezTo>
                      <a:pt x="59235" y="809"/>
                      <a:pt x="58426" y="1"/>
                      <a:pt x="57432"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1"/>
              <p:cNvSpPr/>
              <p:nvPr/>
            </p:nvSpPr>
            <p:spPr>
              <a:xfrm>
                <a:off x="4926425" y="1673359"/>
                <a:ext cx="177401" cy="177174"/>
              </a:xfrm>
              <a:custGeom>
                <a:rect b="b" l="l" r="r" t="t"/>
                <a:pathLst>
                  <a:path extrusionOk="0" h="14067" w="14085">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1"/>
              <p:cNvSpPr/>
              <p:nvPr/>
            </p:nvSpPr>
            <p:spPr>
              <a:xfrm>
                <a:off x="4926425" y="1918646"/>
                <a:ext cx="177401" cy="177186"/>
              </a:xfrm>
              <a:custGeom>
                <a:rect b="b" l="l" r="r" t="t"/>
                <a:pathLst>
                  <a:path extrusionOk="0" h="14068" w="14085">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1"/>
              <p:cNvSpPr/>
              <p:nvPr/>
            </p:nvSpPr>
            <p:spPr>
              <a:xfrm>
                <a:off x="4959311" y="1969442"/>
                <a:ext cx="111617" cy="75683"/>
              </a:xfrm>
              <a:custGeom>
                <a:rect b="b" l="l" r="r" t="t"/>
                <a:pathLst>
                  <a:path extrusionOk="0" h="6009" w="8862">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1"/>
              <p:cNvSpPr/>
              <p:nvPr/>
            </p:nvSpPr>
            <p:spPr>
              <a:xfrm>
                <a:off x="4959311" y="1724104"/>
                <a:ext cx="111617" cy="75683"/>
              </a:xfrm>
              <a:custGeom>
                <a:rect b="b" l="l" r="r" t="t"/>
                <a:pathLst>
                  <a:path extrusionOk="0" h="6009" w="8862">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a:noFill/>
              </a:ln>
              <a:effectLst>
                <a:outerShdw blurRad="57150" rotWithShape="0" algn="bl" dir="5400000" dist="19050">
                  <a:schemeClr val="dk1">
                    <a:alpha val="15000"/>
                  </a:schemeClr>
                </a:outerShdw>
                <a:reflection blurRad="0" dir="5400000" dist="38100" endA="0" endPos="30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51"/>
            <p:cNvGrpSpPr/>
            <p:nvPr/>
          </p:nvGrpSpPr>
          <p:grpSpPr>
            <a:xfrm>
              <a:off x="4682303" y="3884965"/>
              <a:ext cx="611684" cy="248664"/>
              <a:chOff x="5732300" y="4325125"/>
              <a:chExt cx="1017100" cy="413475"/>
            </a:xfrm>
          </p:grpSpPr>
          <p:sp>
            <p:nvSpPr>
              <p:cNvPr id="1070" name="Google Shape;1070;p51"/>
              <p:cNvSpPr/>
              <p:nvPr/>
            </p:nvSpPr>
            <p:spPr>
              <a:xfrm>
                <a:off x="5732300" y="4325125"/>
                <a:ext cx="1017100" cy="133700"/>
              </a:xfrm>
              <a:custGeom>
                <a:rect b="b" l="l" r="r" t="t"/>
                <a:pathLst>
                  <a:path extrusionOk="0" h="5348" w="40684">
                    <a:moveTo>
                      <a:pt x="2682" y="0"/>
                    </a:moveTo>
                    <a:cubicBezTo>
                      <a:pt x="1201" y="0"/>
                      <a:pt x="1" y="1201"/>
                      <a:pt x="1" y="2681"/>
                    </a:cubicBezTo>
                    <a:cubicBezTo>
                      <a:pt x="1" y="4163"/>
                      <a:pt x="1201" y="5347"/>
                      <a:pt x="2682" y="5347"/>
                    </a:cubicBezTo>
                    <a:lnTo>
                      <a:pt x="38003" y="5347"/>
                    </a:lnTo>
                    <a:cubicBezTo>
                      <a:pt x="39483" y="5347"/>
                      <a:pt x="40684" y="4163"/>
                      <a:pt x="40684" y="2681"/>
                    </a:cubicBezTo>
                    <a:cubicBezTo>
                      <a:pt x="40684" y="1201"/>
                      <a:pt x="39483" y="0"/>
                      <a:pt x="38003" y="0"/>
                    </a:cubicBezTo>
                    <a:close/>
                  </a:path>
                </a:pathLst>
              </a:custGeom>
              <a:solidFill>
                <a:schemeClr val="accent4"/>
              </a:solidFill>
              <a:ln>
                <a:noFill/>
              </a:ln>
              <a:effectLst>
                <a:outerShdw blurRad="57150" rotWithShape="0" algn="bl" dir="5400000" dist="19050">
                  <a:schemeClr val="dk1">
                    <a:alpha val="38000"/>
                  </a:schemeClr>
                </a:outerShdw>
                <a:reflection blurRad="0" dir="5400000" dist="38100" endA="0" endPos="9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1"/>
              <p:cNvSpPr/>
              <p:nvPr/>
            </p:nvSpPr>
            <p:spPr>
              <a:xfrm>
                <a:off x="5732300" y="4604900"/>
                <a:ext cx="512450" cy="133700"/>
              </a:xfrm>
              <a:custGeom>
                <a:rect b="b" l="l" r="r" t="t"/>
                <a:pathLst>
                  <a:path extrusionOk="0" h="5348" w="20498">
                    <a:moveTo>
                      <a:pt x="2682" y="1"/>
                    </a:moveTo>
                    <a:cubicBezTo>
                      <a:pt x="1201" y="1"/>
                      <a:pt x="1" y="1202"/>
                      <a:pt x="1" y="2682"/>
                    </a:cubicBezTo>
                    <a:cubicBezTo>
                      <a:pt x="1" y="4163"/>
                      <a:pt x="1201" y="5348"/>
                      <a:pt x="2682" y="5348"/>
                    </a:cubicBezTo>
                    <a:lnTo>
                      <a:pt x="17817" y="5348"/>
                    </a:lnTo>
                    <a:cubicBezTo>
                      <a:pt x="19298" y="5348"/>
                      <a:pt x="20498" y="4163"/>
                      <a:pt x="20498" y="2682"/>
                    </a:cubicBezTo>
                    <a:cubicBezTo>
                      <a:pt x="20498" y="1202"/>
                      <a:pt x="19298" y="1"/>
                      <a:pt x="17817" y="1"/>
                    </a:cubicBezTo>
                    <a:close/>
                  </a:path>
                </a:pathLst>
              </a:custGeom>
              <a:solidFill>
                <a:schemeClr val="accent4"/>
              </a:solidFill>
              <a:ln>
                <a:noFill/>
              </a:ln>
              <a:effectLst>
                <a:outerShdw blurRad="57150" rotWithShape="0" algn="bl" dir="5400000" dist="19050">
                  <a:schemeClr val="dk1">
                    <a:alpha val="38000"/>
                  </a:schemeClr>
                </a:outerShdw>
                <a:reflection blurRad="0" dir="5400000" dist="38100" endA="0" endPos="9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51"/>
            <p:cNvGrpSpPr/>
            <p:nvPr/>
          </p:nvGrpSpPr>
          <p:grpSpPr>
            <a:xfrm>
              <a:off x="4324627" y="2351295"/>
              <a:ext cx="1044542" cy="184915"/>
              <a:chOff x="775925" y="1084125"/>
              <a:chExt cx="1736850" cy="307475"/>
            </a:xfrm>
          </p:grpSpPr>
          <p:sp>
            <p:nvSpPr>
              <p:cNvPr id="1073" name="Google Shape;1073;p51"/>
              <p:cNvSpPr/>
              <p:nvPr/>
            </p:nvSpPr>
            <p:spPr>
              <a:xfrm>
                <a:off x="775925" y="1084125"/>
                <a:ext cx="1736850" cy="307475"/>
              </a:xfrm>
              <a:custGeom>
                <a:rect b="b" l="l" r="r" t="t"/>
                <a:pathLst>
                  <a:path extrusionOk="0" h="12299" w="69474">
                    <a:moveTo>
                      <a:pt x="3710" y="1"/>
                    </a:moveTo>
                    <a:cubicBezTo>
                      <a:pt x="1652" y="1"/>
                      <a:pt x="0" y="1668"/>
                      <a:pt x="0" y="3711"/>
                    </a:cubicBezTo>
                    <a:lnTo>
                      <a:pt x="0" y="8589"/>
                    </a:lnTo>
                    <a:cubicBezTo>
                      <a:pt x="0" y="10631"/>
                      <a:pt x="1652" y="12299"/>
                      <a:pt x="3710" y="12299"/>
                    </a:cubicBezTo>
                    <a:lnTo>
                      <a:pt x="65764" y="12299"/>
                    </a:lnTo>
                    <a:cubicBezTo>
                      <a:pt x="67821" y="12299"/>
                      <a:pt x="69473" y="10631"/>
                      <a:pt x="69473" y="8589"/>
                    </a:cubicBezTo>
                    <a:lnTo>
                      <a:pt x="69473" y="3711"/>
                    </a:lnTo>
                    <a:cubicBezTo>
                      <a:pt x="69473" y="1668"/>
                      <a:pt x="67821" y="1"/>
                      <a:pt x="65764" y="1"/>
                    </a:cubicBezTo>
                    <a:close/>
                  </a:path>
                </a:pathLst>
              </a:custGeom>
              <a:solidFill>
                <a:schemeClr val="lt1"/>
              </a:solidFill>
              <a:ln>
                <a:noFill/>
              </a:ln>
              <a:effectLst>
                <a:outerShdw blurRad="300038" rotWithShape="0" algn="bl" dir="5400000" dist="19050">
                  <a:schemeClr val="dk1">
                    <a:alpha val="33000"/>
                  </a:schemeClr>
                </a:outerShdw>
                <a:reflection blurRad="0" dir="5400000" dist="38100" endA="0" endPos="9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1"/>
              <p:cNvSpPr/>
              <p:nvPr/>
            </p:nvSpPr>
            <p:spPr>
              <a:xfrm>
                <a:off x="901400" y="1219325"/>
                <a:ext cx="1485900" cy="37075"/>
              </a:xfrm>
              <a:custGeom>
                <a:rect b="b" l="l" r="r" t="t"/>
                <a:pathLst>
                  <a:path extrusionOk="0" h="1483" w="59436">
                    <a:moveTo>
                      <a:pt x="748" y="1"/>
                    </a:moveTo>
                    <a:cubicBezTo>
                      <a:pt x="343" y="1"/>
                      <a:pt x="0" y="329"/>
                      <a:pt x="0" y="749"/>
                    </a:cubicBezTo>
                    <a:cubicBezTo>
                      <a:pt x="0" y="1154"/>
                      <a:pt x="343" y="1482"/>
                      <a:pt x="748" y="1482"/>
                    </a:cubicBezTo>
                    <a:lnTo>
                      <a:pt x="58687" y="1482"/>
                    </a:lnTo>
                    <a:cubicBezTo>
                      <a:pt x="59107" y="1482"/>
                      <a:pt x="59435" y="1154"/>
                      <a:pt x="59435" y="749"/>
                    </a:cubicBezTo>
                    <a:cubicBezTo>
                      <a:pt x="59435" y="329"/>
                      <a:pt x="59107" y="1"/>
                      <a:pt x="58687" y="1"/>
                    </a:cubicBezTo>
                    <a:close/>
                  </a:path>
                </a:pathLst>
              </a:custGeom>
              <a:solidFill>
                <a:schemeClr val="lt2"/>
              </a:solidFill>
              <a:ln>
                <a:noFill/>
              </a:ln>
              <a:effectLst>
                <a:outerShdw blurRad="57150" rotWithShape="0" algn="bl" dir="5400000" dist="19050">
                  <a:schemeClr val="dk1">
                    <a:alpha val="13000"/>
                  </a:schemeClr>
                </a:outerShdw>
                <a:reflection blurRad="0" dir="5400000" dist="38100" endA="0" endPos="9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1"/>
              <p:cNvSpPr/>
              <p:nvPr/>
            </p:nvSpPr>
            <p:spPr>
              <a:xfrm>
                <a:off x="1091950" y="1186600"/>
                <a:ext cx="102125" cy="102525"/>
              </a:xfrm>
              <a:custGeom>
                <a:rect b="b" l="l" r="r" t="t"/>
                <a:pathLst>
                  <a:path extrusionOk="0" h="4101" w="4085">
                    <a:moveTo>
                      <a:pt x="2042" y="1"/>
                    </a:moveTo>
                    <a:cubicBezTo>
                      <a:pt x="905" y="1"/>
                      <a:pt x="1" y="921"/>
                      <a:pt x="1" y="2043"/>
                    </a:cubicBezTo>
                    <a:cubicBezTo>
                      <a:pt x="1" y="3180"/>
                      <a:pt x="905" y="4101"/>
                      <a:pt x="2042" y="4101"/>
                    </a:cubicBezTo>
                    <a:cubicBezTo>
                      <a:pt x="3165" y="4101"/>
                      <a:pt x="4085" y="3180"/>
                      <a:pt x="4085" y="2043"/>
                    </a:cubicBezTo>
                    <a:cubicBezTo>
                      <a:pt x="4085" y="921"/>
                      <a:pt x="3165" y="1"/>
                      <a:pt x="2042" y="1"/>
                    </a:cubicBezTo>
                    <a:close/>
                  </a:path>
                </a:pathLst>
              </a:custGeom>
              <a:solidFill>
                <a:schemeClr val="lt2"/>
              </a:solidFill>
              <a:ln>
                <a:noFill/>
              </a:ln>
              <a:effectLst>
                <a:outerShdw blurRad="57150" rotWithShape="0" algn="bl" dir="5400000" dist="19050">
                  <a:schemeClr val="dk1">
                    <a:alpha val="13000"/>
                  </a:schemeClr>
                </a:outerShdw>
                <a:reflection blurRad="0" dir="5400000" dist="38100" endA="0" endPos="9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51"/>
            <p:cNvGrpSpPr/>
            <p:nvPr/>
          </p:nvGrpSpPr>
          <p:grpSpPr>
            <a:xfrm>
              <a:off x="2947116" y="2438453"/>
              <a:ext cx="535252" cy="177837"/>
              <a:chOff x="3208010" y="1515479"/>
              <a:chExt cx="1017589" cy="338094"/>
            </a:xfrm>
          </p:grpSpPr>
          <p:sp>
            <p:nvSpPr>
              <p:cNvPr id="1077" name="Google Shape;1077;p51"/>
              <p:cNvSpPr/>
              <p:nvPr/>
            </p:nvSpPr>
            <p:spPr>
              <a:xfrm>
                <a:off x="3208010" y="1515479"/>
                <a:ext cx="1017589" cy="338094"/>
              </a:xfrm>
              <a:custGeom>
                <a:rect b="b" l="l" r="r" t="t"/>
                <a:pathLst>
                  <a:path extrusionOk="0" h="9213" w="27731">
                    <a:moveTo>
                      <a:pt x="17852" y="0"/>
                    </a:moveTo>
                    <a:cubicBezTo>
                      <a:pt x="15721" y="0"/>
                      <a:pt x="13587" y="678"/>
                      <a:pt x="12086" y="1877"/>
                    </a:cubicBezTo>
                    <a:cubicBezTo>
                      <a:pt x="10727" y="2951"/>
                      <a:pt x="9367" y="4764"/>
                      <a:pt x="8880" y="6644"/>
                    </a:cubicBezTo>
                    <a:cubicBezTo>
                      <a:pt x="7885" y="5842"/>
                      <a:pt x="6591" y="5407"/>
                      <a:pt x="5303" y="5407"/>
                    </a:cubicBezTo>
                    <a:cubicBezTo>
                      <a:pt x="4787" y="5407"/>
                      <a:pt x="4272" y="5477"/>
                      <a:pt x="3778" y="5621"/>
                    </a:cubicBezTo>
                    <a:cubicBezTo>
                      <a:pt x="2048" y="6124"/>
                      <a:pt x="588" y="7501"/>
                      <a:pt x="0" y="9213"/>
                    </a:cubicBezTo>
                    <a:lnTo>
                      <a:pt x="27730" y="9112"/>
                    </a:lnTo>
                    <a:cubicBezTo>
                      <a:pt x="27244" y="5688"/>
                      <a:pt x="25213" y="2884"/>
                      <a:pt x="22225" y="1122"/>
                    </a:cubicBezTo>
                    <a:cubicBezTo>
                      <a:pt x="20929" y="354"/>
                      <a:pt x="19391" y="0"/>
                      <a:pt x="17852" y="0"/>
                    </a:cubicBezTo>
                    <a:close/>
                  </a:path>
                </a:pathLst>
              </a:custGeom>
              <a:solidFill>
                <a:schemeClr val="dk2"/>
              </a:solidFill>
              <a:ln>
                <a:noFill/>
              </a:ln>
              <a:effectLst>
                <a:outerShdw blurRad="57150" rotWithShape="0" algn="bl" dir="5400000" dist="19050">
                  <a:schemeClr val="dk1">
                    <a:alpha val="17000"/>
                  </a:schemeClr>
                </a:outerShdw>
                <a:reflection blurRad="0" dir="5400000" dist="19050" endA="0" endPos="54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1"/>
              <p:cNvSpPr/>
              <p:nvPr/>
            </p:nvSpPr>
            <p:spPr>
              <a:xfrm>
                <a:off x="3655825" y="1526268"/>
                <a:ext cx="529105" cy="290461"/>
              </a:xfrm>
              <a:custGeom>
                <a:rect b="b" l="l" r="r" t="t"/>
                <a:pathLst>
                  <a:path extrusionOk="0" h="7915" w="14419">
                    <a:moveTo>
                      <a:pt x="5350" y="1"/>
                    </a:moveTo>
                    <a:cubicBezTo>
                      <a:pt x="4889" y="1"/>
                      <a:pt x="4425" y="35"/>
                      <a:pt x="3962" y="106"/>
                    </a:cubicBezTo>
                    <a:cubicBezTo>
                      <a:pt x="2836" y="291"/>
                      <a:pt x="1728" y="761"/>
                      <a:pt x="990" y="1634"/>
                    </a:cubicBezTo>
                    <a:cubicBezTo>
                      <a:pt x="269" y="2507"/>
                      <a:pt x="0" y="3816"/>
                      <a:pt x="553" y="4806"/>
                    </a:cubicBezTo>
                    <a:cubicBezTo>
                      <a:pt x="990" y="5611"/>
                      <a:pt x="1847" y="6081"/>
                      <a:pt x="2686" y="6451"/>
                    </a:cubicBezTo>
                    <a:cubicBezTo>
                      <a:pt x="4897" y="7410"/>
                      <a:pt x="7319" y="7915"/>
                      <a:pt x="9743" y="7915"/>
                    </a:cubicBezTo>
                    <a:cubicBezTo>
                      <a:pt x="10374" y="7915"/>
                      <a:pt x="11005" y="7880"/>
                      <a:pt x="11632" y="7811"/>
                    </a:cubicBezTo>
                    <a:cubicBezTo>
                      <a:pt x="12153" y="7744"/>
                      <a:pt x="12690" y="7659"/>
                      <a:pt x="13160" y="7424"/>
                    </a:cubicBezTo>
                    <a:cubicBezTo>
                      <a:pt x="13646" y="7207"/>
                      <a:pt x="14067" y="6804"/>
                      <a:pt x="14201" y="6300"/>
                    </a:cubicBezTo>
                    <a:cubicBezTo>
                      <a:pt x="14419" y="5511"/>
                      <a:pt x="13982" y="4705"/>
                      <a:pt x="13479" y="4085"/>
                    </a:cubicBezTo>
                    <a:cubicBezTo>
                      <a:pt x="11532" y="1596"/>
                      <a:pt x="8499" y="1"/>
                      <a:pt x="5350" y="1"/>
                    </a:cubicBezTo>
                    <a:close/>
                  </a:path>
                </a:pathLst>
              </a:custGeom>
              <a:solidFill>
                <a:schemeClr val="accent2"/>
              </a:solidFill>
              <a:ln>
                <a:noFill/>
              </a:ln>
              <a:effectLst>
                <a:outerShdw blurRad="57150" rotWithShape="0" algn="bl" dir="5400000" dist="19050">
                  <a:schemeClr val="dk1">
                    <a:alpha val="17000"/>
                  </a:schemeClr>
                </a:outerShdw>
                <a:reflection blurRad="0" dir="5400000" dist="19050" endA="0" endPos="54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1"/>
              <p:cNvSpPr/>
              <p:nvPr/>
            </p:nvSpPr>
            <p:spPr>
              <a:xfrm>
                <a:off x="3302864" y="1721208"/>
                <a:ext cx="164504" cy="95083"/>
              </a:xfrm>
              <a:custGeom>
                <a:rect b="b" l="l" r="r" t="t"/>
                <a:pathLst>
                  <a:path extrusionOk="0" h="2591" w="4483">
                    <a:moveTo>
                      <a:pt x="2237" y="1"/>
                    </a:moveTo>
                    <a:cubicBezTo>
                      <a:pt x="1529" y="1"/>
                      <a:pt x="520" y="85"/>
                      <a:pt x="219" y="518"/>
                    </a:cubicBezTo>
                    <a:cubicBezTo>
                      <a:pt x="0" y="854"/>
                      <a:pt x="17" y="1307"/>
                      <a:pt x="219" y="1660"/>
                    </a:cubicBezTo>
                    <a:cubicBezTo>
                      <a:pt x="420" y="2012"/>
                      <a:pt x="772" y="2247"/>
                      <a:pt x="1159" y="2381"/>
                    </a:cubicBezTo>
                    <a:cubicBezTo>
                      <a:pt x="1528" y="2533"/>
                      <a:pt x="1931" y="2566"/>
                      <a:pt x="2334" y="2582"/>
                    </a:cubicBezTo>
                    <a:cubicBezTo>
                      <a:pt x="2441" y="2587"/>
                      <a:pt x="2549" y="2591"/>
                      <a:pt x="2658" y="2591"/>
                    </a:cubicBezTo>
                    <a:cubicBezTo>
                      <a:pt x="2940" y="2591"/>
                      <a:pt x="3225" y="2567"/>
                      <a:pt x="3492" y="2482"/>
                    </a:cubicBezTo>
                    <a:cubicBezTo>
                      <a:pt x="3861" y="2365"/>
                      <a:pt x="4197" y="2112"/>
                      <a:pt x="4331" y="1743"/>
                    </a:cubicBezTo>
                    <a:cubicBezTo>
                      <a:pt x="4483" y="1324"/>
                      <a:pt x="4315" y="820"/>
                      <a:pt x="3979" y="501"/>
                    </a:cubicBezTo>
                    <a:cubicBezTo>
                      <a:pt x="3659" y="183"/>
                      <a:pt x="3189" y="48"/>
                      <a:pt x="2737" y="15"/>
                    </a:cubicBezTo>
                    <a:cubicBezTo>
                      <a:pt x="2608" y="7"/>
                      <a:pt x="2434" y="1"/>
                      <a:pt x="2237" y="1"/>
                    </a:cubicBezTo>
                    <a:close/>
                  </a:path>
                </a:pathLst>
              </a:custGeom>
              <a:solidFill>
                <a:schemeClr val="accent2"/>
              </a:solidFill>
              <a:ln>
                <a:noFill/>
              </a:ln>
              <a:effectLst>
                <a:outerShdw blurRad="57150" rotWithShape="0" algn="bl" dir="5400000" dist="19050">
                  <a:schemeClr val="dk1">
                    <a:alpha val="17000"/>
                  </a:schemeClr>
                </a:outerShdw>
                <a:reflection blurRad="0" dir="5400000" dist="19050" endA="0" endPos="54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51"/>
            <p:cNvGrpSpPr/>
            <p:nvPr/>
          </p:nvGrpSpPr>
          <p:grpSpPr>
            <a:xfrm>
              <a:off x="5705041" y="2096528"/>
              <a:ext cx="535252" cy="177837"/>
              <a:chOff x="3208010" y="1515479"/>
              <a:chExt cx="1017589" cy="338094"/>
            </a:xfrm>
          </p:grpSpPr>
          <p:sp>
            <p:nvSpPr>
              <p:cNvPr id="1081" name="Google Shape;1081;p51"/>
              <p:cNvSpPr/>
              <p:nvPr/>
            </p:nvSpPr>
            <p:spPr>
              <a:xfrm>
                <a:off x="3208010" y="1515479"/>
                <a:ext cx="1017589" cy="338094"/>
              </a:xfrm>
              <a:custGeom>
                <a:rect b="b" l="l" r="r" t="t"/>
                <a:pathLst>
                  <a:path extrusionOk="0" h="9213" w="27731">
                    <a:moveTo>
                      <a:pt x="17852" y="0"/>
                    </a:moveTo>
                    <a:cubicBezTo>
                      <a:pt x="15721" y="0"/>
                      <a:pt x="13587" y="678"/>
                      <a:pt x="12086" y="1877"/>
                    </a:cubicBezTo>
                    <a:cubicBezTo>
                      <a:pt x="10727" y="2951"/>
                      <a:pt x="9367" y="4764"/>
                      <a:pt x="8880" y="6644"/>
                    </a:cubicBezTo>
                    <a:cubicBezTo>
                      <a:pt x="7885" y="5842"/>
                      <a:pt x="6591" y="5407"/>
                      <a:pt x="5303" y="5407"/>
                    </a:cubicBezTo>
                    <a:cubicBezTo>
                      <a:pt x="4787" y="5407"/>
                      <a:pt x="4272" y="5477"/>
                      <a:pt x="3778" y="5621"/>
                    </a:cubicBezTo>
                    <a:cubicBezTo>
                      <a:pt x="2048" y="6124"/>
                      <a:pt x="588" y="7501"/>
                      <a:pt x="0" y="9213"/>
                    </a:cubicBezTo>
                    <a:lnTo>
                      <a:pt x="27730" y="9112"/>
                    </a:lnTo>
                    <a:cubicBezTo>
                      <a:pt x="27244" y="5688"/>
                      <a:pt x="25213" y="2884"/>
                      <a:pt x="22225" y="1122"/>
                    </a:cubicBezTo>
                    <a:cubicBezTo>
                      <a:pt x="20929" y="354"/>
                      <a:pt x="19391" y="0"/>
                      <a:pt x="17852" y="0"/>
                    </a:cubicBezTo>
                    <a:close/>
                  </a:path>
                </a:pathLst>
              </a:custGeom>
              <a:solidFill>
                <a:schemeClr val="dk2"/>
              </a:solidFill>
              <a:ln>
                <a:noFill/>
              </a:ln>
              <a:effectLst>
                <a:outerShdw blurRad="57150" rotWithShape="0" algn="bl" dir="5400000" dist="19050">
                  <a:schemeClr val="dk1">
                    <a:alpha val="17000"/>
                  </a:schemeClr>
                </a:outerShdw>
                <a:reflection blurRad="0" dir="5400000" dist="19050" endA="0" endPos="54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1"/>
              <p:cNvSpPr/>
              <p:nvPr/>
            </p:nvSpPr>
            <p:spPr>
              <a:xfrm>
                <a:off x="3655825" y="1526268"/>
                <a:ext cx="529105" cy="290461"/>
              </a:xfrm>
              <a:custGeom>
                <a:rect b="b" l="l" r="r" t="t"/>
                <a:pathLst>
                  <a:path extrusionOk="0" h="7915" w="14419">
                    <a:moveTo>
                      <a:pt x="5350" y="1"/>
                    </a:moveTo>
                    <a:cubicBezTo>
                      <a:pt x="4889" y="1"/>
                      <a:pt x="4425" y="35"/>
                      <a:pt x="3962" y="106"/>
                    </a:cubicBezTo>
                    <a:cubicBezTo>
                      <a:pt x="2836" y="291"/>
                      <a:pt x="1728" y="761"/>
                      <a:pt x="990" y="1634"/>
                    </a:cubicBezTo>
                    <a:cubicBezTo>
                      <a:pt x="269" y="2507"/>
                      <a:pt x="0" y="3816"/>
                      <a:pt x="553" y="4806"/>
                    </a:cubicBezTo>
                    <a:cubicBezTo>
                      <a:pt x="990" y="5611"/>
                      <a:pt x="1847" y="6081"/>
                      <a:pt x="2686" y="6451"/>
                    </a:cubicBezTo>
                    <a:cubicBezTo>
                      <a:pt x="4897" y="7410"/>
                      <a:pt x="7319" y="7915"/>
                      <a:pt x="9743" y="7915"/>
                    </a:cubicBezTo>
                    <a:cubicBezTo>
                      <a:pt x="10374" y="7915"/>
                      <a:pt x="11005" y="7880"/>
                      <a:pt x="11632" y="7811"/>
                    </a:cubicBezTo>
                    <a:cubicBezTo>
                      <a:pt x="12153" y="7744"/>
                      <a:pt x="12690" y="7659"/>
                      <a:pt x="13160" y="7424"/>
                    </a:cubicBezTo>
                    <a:cubicBezTo>
                      <a:pt x="13646" y="7207"/>
                      <a:pt x="14067" y="6804"/>
                      <a:pt x="14201" y="6300"/>
                    </a:cubicBezTo>
                    <a:cubicBezTo>
                      <a:pt x="14419" y="5511"/>
                      <a:pt x="13982" y="4705"/>
                      <a:pt x="13479" y="4085"/>
                    </a:cubicBezTo>
                    <a:cubicBezTo>
                      <a:pt x="11532" y="1596"/>
                      <a:pt x="8499" y="1"/>
                      <a:pt x="5350" y="1"/>
                    </a:cubicBezTo>
                    <a:close/>
                  </a:path>
                </a:pathLst>
              </a:custGeom>
              <a:solidFill>
                <a:schemeClr val="accent2"/>
              </a:solidFill>
              <a:ln>
                <a:noFill/>
              </a:ln>
              <a:effectLst>
                <a:outerShdw blurRad="57150" rotWithShape="0" algn="bl" dir="5400000" dist="19050">
                  <a:schemeClr val="dk1">
                    <a:alpha val="17000"/>
                  </a:schemeClr>
                </a:outerShdw>
                <a:reflection blurRad="0" dir="5400000" dist="19050" endA="0" endPos="54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1"/>
              <p:cNvSpPr/>
              <p:nvPr/>
            </p:nvSpPr>
            <p:spPr>
              <a:xfrm>
                <a:off x="3302864" y="1721208"/>
                <a:ext cx="164504" cy="95083"/>
              </a:xfrm>
              <a:custGeom>
                <a:rect b="b" l="l" r="r" t="t"/>
                <a:pathLst>
                  <a:path extrusionOk="0" h="2591" w="4483">
                    <a:moveTo>
                      <a:pt x="2237" y="1"/>
                    </a:moveTo>
                    <a:cubicBezTo>
                      <a:pt x="1529" y="1"/>
                      <a:pt x="520" y="85"/>
                      <a:pt x="219" y="518"/>
                    </a:cubicBezTo>
                    <a:cubicBezTo>
                      <a:pt x="0" y="854"/>
                      <a:pt x="17" y="1307"/>
                      <a:pt x="219" y="1660"/>
                    </a:cubicBezTo>
                    <a:cubicBezTo>
                      <a:pt x="420" y="2012"/>
                      <a:pt x="772" y="2247"/>
                      <a:pt x="1159" y="2381"/>
                    </a:cubicBezTo>
                    <a:cubicBezTo>
                      <a:pt x="1528" y="2533"/>
                      <a:pt x="1931" y="2566"/>
                      <a:pt x="2334" y="2582"/>
                    </a:cubicBezTo>
                    <a:cubicBezTo>
                      <a:pt x="2441" y="2587"/>
                      <a:pt x="2549" y="2591"/>
                      <a:pt x="2658" y="2591"/>
                    </a:cubicBezTo>
                    <a:cubicBezTo>
                      <a:pt x="2940" y="2591"/>
                      <a:pt x="3225" y="2567"/>
                      <a:pt x="3492" y="2482"/>
                    </a:cubicBezTo>
                    <a:cubicBezTo>
                      <a:pt x="3861" y="2365"/>
                      <a:pt x="4197" y="2112"/>
                      <a:pt x="4331" y="1743"/>
                    </a:cubicBezTo>
                    <a:cubicBezTo>
                      <a:pt x="4483" y="1324"/>
                      <a:pt x="4315" y="820"/>
                      <a:pt x="3979" y="501"/>
                    </a:cubicBezTo>
                    <a:cubicBezTo>
                      <a:pt x="3659" y="183"/>
                      <a:pt x="3189" y="48"/>
                      <a:pt x="2737" y="15"/>
                    </a:cubicBezTo>
                    <a:cubicBezTo>
                      <a:pt x="2608" y="7"/>
                      <a:pt x="2434" y="1"/>
                      <a:pt x="2237" y="1"/>
                    </a:cubicBezTo>
                    <a:close/>
                  </a:path>
                </a:pathLst>
              </a:custGeom>
              <a:solidFill>
                <a:schemeClr val="accent2"/>
              </a:solidFill>
              <a:ln>
                <a:noFill/>
              </a:ln>
              <a:effectLst>
                <a:outerShdw blurRad="57150" rotWithShape="0" algn="bl" dir="5400000" dist="19050">
                  <a:schemeClr val="dk1">
                    <a:alpha val="17000"/>
                  </a:schemeClr>
                </a:outerShdw>
                <a:reflection blurRad="0" dir="5400000" dist="19050" endA="0" endPos="54000" fadeDir="5400012" kx="0" rotWithShape="0" algn="bl" stA="3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51"/>
          <p:cNvSpPr/>
          <p:nvPr/>
        </p:nvSpPr>
        <p:spPr>
          <a:xfrm>
            <a:off x="7127302" y="2021600"/>
            <a:ext cx="348188"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accent4"/>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 name="Google Shape;1085;p51"/>
          <p:cNvGrpSpPr/>
          <p:nvPr/>
        </p:nvGrpSpPr>
        <p:grpSpPr>
          <a:xfrm>
            <a:off x="1662723" y="2017849"/>
            <a:ext cx="348195" cy="348195"/>
            <a:chOff x="-34003850" y="3227275"/>
            <a:chExt cx="291450" cy="291450"/>
          </a:xfrm>
        </p:grpSpPr>
        <p:sp>
          <p:nvSpPr>
            <p:cNvPr id="1086" name="Google Shape;1086;p5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accent4"/>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accent4"/>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accent4"/>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accent4"/>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accent4"/>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sp>
        <p:nvSpPr>
          <p:cNvPr id="1095" name="Google Shape;1095;p52"/>
          <p:cNvSpPr/>
          <p:nvPr/>
        </p:nvSpPr>
        <p:spPr>
          <a:xfrm>
            <a:off x="870075" y="19441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2"/>
          <p:cNvSpPr/>
          <p:nvPr/>
        </p:nvSpPr>
        <p:spPr>
          <a:xfrm>
            <a:off x="3579725" y="33740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2"/>
          <p:cNvSpPr/>
          <p:nvPr/>
        </p:nvSpPr>
        <p:spPr>
          <a:xfrm>
            <a:off x="3579725" y="19441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2"/>
          <p:cNvSpPr/>
          <p:nvPr/>
        </p:nvSpPr>
        <p:spPr>
          <a:xfrm>
            <a:off x="6297925" y="33740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2"/>
          <p:cNvSpPr/>
          <p:nvPr/>
        </p:nvSpPr>
        <p:spPr>
          <a:xfrm>
            <a:off x="6289375" y="19441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2"/>
          <p:cNvSpPr/>
          <p:nvPr/>
        </p:nvSpPr>
        <p:spPr>
          <a:xfrm>
            <a:off x="870075" y="33740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2"/>
          <p:cNvSpPr txBox="1"/>
          <p:nvPr>
            <p:ph idx="13" type="subTitle"/>
          </p:nvPr>
        </p:nvSpPr>
        <p:spPr>
          <a:xfrm>
            <a:off x="6449875" y="2338606"/>
            <a:ext cx="1631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102" name="Google Shape;1102;p52"/>
          <p:cNvSpPr txBox="1"/>
          <p:nvPr>
            <p:ph idx="15" type="subTitle"/>
          </p:nvPr>
        </p:nvSpPr>
        <p:spPr>
          <a:xfrm>
            <a:off x="6458425" y="3779106"/>
            <a:ext cx="1631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sp>
        <p:nvSpPr>
          <p:cNvPr id="1103" name="Google Shape;1103;p52"/>
          <p:cNvSpPr txBox="1"/>
          <p:nvPr>
            <p:ph idx="9" type="title"/>
          </p:nvPr>
        </p:nvSpPr>
        <p:spPr>
          <a:xfrm>
            <a:off x="6449875" y="2017025"/>
            <a:ext cx="1631400" cy="19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104" name="Google Shape;1104;p52"/>
          <p:cNvSpPr txBox="1"/>
          <p:nvPr>
            <p:ph idx="14" type="title"/>
          </p:nvPr>
        </p:nvSpPr>
        <p:spPr>
          <a:xfrm>
            <a:off x="6458425" y="3457525"/>
            <a:ext cx="1631400" cy="19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105" name="Google Shape;1105;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projects</a:t>
            </a:r>
            <a:endParaRPr/>
          </a:p>
        </p:txBody>
      </p:sp>
      <p:sp>
        <p:nvSpPr>
          <p:cNvPr id="1106" name="Google Shape;1106;p52"/>
          <p:cNvSpPr txBox="1"/>
          <p:nvPr>
            <p:ph idx="2" type="title"/>
          </p:nvPr>
        </p:nvSpPr>
        <p:spPr>
          <a:xfrm>
            <a:off x="1030575" y="2017025"/>
            <a:ext cx="1631400" cy="19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107" name="Google Shape;1107;p52"/>
          <p:cNvSpPr txBox="1"/>
          <p:nvPr>
            <p:ph idx="1" type="subTitle"/>
          </p:nvPr>
        </p:nvSpPr>
        <p:spPr>
          <a:xfrm>
            <a:off x="1030575" y="2338606"/>
            <a:ext cx="1631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closest planet to the Sun</a:t>
            </a:r>
            <a:endParaRPr/>
          </a:p>
        </p:txBody>
      </p:sp>
      <p:sp>
        <p:nvSpPr>
          <p:cNvPr id="1108" name="Google Shape;1108;p52"/>
          <p:cNvSpPr txBox="1"/>
          <p:nvPr>
            <p:ph idx="3" type="title"/>
          </p:nvPr>
        </p:nvSpPr>
        <p:spPr>
          <a:xfrm>
            <a:off x="3740225" y="2017025"/>
            <a:ext cx="1631400" cy="19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109" name="Google Shape;1109;p52"/>
          <p:cNvSpPr txBox="1"/>
          <p:nvPr>
            <p:ph idx="4" type="subTitle"/>
          </p:nvPr>
        </p:nvSpPr>
        <p:spPr>
          <a:xfrm>
            <a:off x="3740225" y="2338606"/>
            <a:ext cx="1631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 has extremely high temperatures</a:t>
            </a:r>
            <a:endParaRPr/>
          </a:p>
        </p:txBody>
      </p:sp>
      <p:sp>
        <p:nvSpPr>
          <p:cNvPr id="1110" name="Google Shape;1110;p52"/>
          <p:cNvSpPr txBox="1"/>
          <p:nvPr>
            <p:ph idx="5" type="title"/>
          </p:nvPr>
        </p:nvSpPr>
        <p:spPr>
          <a:xfrm>
            <a:off x="1030575" y="3457525"/>
            <a:ext cx="1631400" cy="19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111" name="Google Shape;1111;p52"/>
          <p:cNvSpPr txBox="1"/>
          <p:nvPr>
            <p:ph idx="6" type="subTitle"/>
          </p:nvPr>
        </p:nvSpPr>
        <p:spPr>
          <a:xfrm>
            <a:off x="1030575" y="3779106"/>
            <a:ext cx="1631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112" name="Google Shape;1112;p52"/>
          <p:cNvSpPr txBox="1"/>
          <p:nvPr>
            <p:ph idx="7" type="title"/>
          </p:nvPr>
        </p:nvSpPr>
        <p:spPr>
          <a:xfrm>
            <a:off x="3740225" y="3457525"/>
            <a:ext cx="1631400" cy="19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113" name="Google Shape;1113;p52"/>
          <p:cNvSpPr txBox="1"/>
          <p:nvPr>
            <p:ph idx="8" type="subTitle"/>
          </p:nvPr>
        </p:nvSpPr>
        <p:spPr>
          <a:xfrm>
            <a:off x="3740225" y="3779106"/>
            <a:ext cx="1631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composed of hydrogen and helium</a:t>
            </a:r>
            <a:endParaRPr/>
          </a:p>
        </p:txBody>
      </p:sp>
      <p:sp>
        <p:nvSpPr>
          <p:cNvPr id="1114" name="Google Shape;1114;p52"/>
          <p:cNvSpPr/>
          <p:nvPr/>
        </p:nvSpPr>
        <p:spPr>
          <a:xfrm>
            <a:off x="2475825" y="1944125"/>
            <a:ext cx="338100" cy="338100"/>
          </a:xfrm>
          <a:prstGeom prst="ellipse">
            <a:avLst/>
          </a:prstGeom>
          <a:solidFill>
            <a:schemeClr val="dk2"/>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2"/>
          <p:cNvSpPr/>
          <p:nvPr/>
        </p:nvSpPr>
        <p:spPr>
          <a:xfrm>
            <a:off x="5204881" y="1944125"/>
            <a:ext cx="338100" cy="338100"/>
          </a:xfrm>
          <a:prstGeom prst="ellipse">
            <a:avLst/>
          </a:prstGeom>
          <a:solidFill>
            <a:schemeClr val="lt2"/>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2"/>
          <p:cNvSpPr/>
          <p:nvPr/>
        </p:nvSpPr>
        <p:spPr>
          <a:xfrm>
            <a:off x="5204881" y="3374902"/>
            <a:ext cx="338100" cy="338100"/>
          </a:xfrm>
          <a:prstGeom prst="ellipse">
            <a:avLst/>
          </a:prstGeom>
          <a:solidFill>
            <a:schemeClr val="accent5"/>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2"/>
          <p:cNvSpPr/>
          <p:nvPr/>
        </p:nvSpPr>
        <p:spPr>
          <a:xfrm>
            <a:off x="7903681" y="1944125"/>
            <a:ext cx="338100" cy="338100"/>
          </a:xfrm>
          <a:prstGeom prst="ellipse">
            <a:avLst/>
          </a:prstGeom>
          <a:solidFill>
            <a:schemeClr val="dk1"/>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2"/>
          <p:cNvSpPr/>
          <p:nvPr/>
        </p:nvSpPr>
        <p:spPr>
          <a:xfrm>
            <a:off x="7913404" y="3374888"/>
            <a:ext cx="338100" cy="338100"/>
          </a:xfrm>
          <a:prstGeom prst="ellipse">
            <a:avLst/>
          </a:prstGeom>
          <a:solidFill>
            <a:schemeClr val="accent2"/>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2"/>
          <p:cNvSpPr/>
          <p:nvPr/>
        </p:nvSpPr>
        <p:spPr>
          <a:xfrm>
            <a:off x="2475825" y="3374025"/>
            <a:ext cx="338100" cy="338100"/>
          </a:xfrm>
          <a:prstGeom prst="ellipse">
            <a:avLst/>
          </a:prstGeom>
          <a:solidFill>
            <a:schemeClr val="accent4"/>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 name="Google Shape;1120;p52"/>
          <p:cNvGrpSpPr/>
          <p:nvPr/>
        </p:nvGrpSpPr>
        <p:grpSpPr>
          <a:xfrm>
            <a:off x="2554812" y="2014181"/>
            <a:ext cx="198994" cy="197916"/>
            <a:chOff x="2378697" y="1566649"/>
            <a:chExt cx="373207" cy="371185"/>
          </a:xfrm>
        </p:grpSpPr>
        <p:sp>
          <p:nvSpPr>
            <p:cNvPr id="1121" name="Google Shape;1121;p52"/>
            <p:cNvSpPr/>
            <p:nvPr/>
          </p:nvSpPr>
          <p:spPr>
            <a:xfrm>
              <a:off x="2523930" y="1725254"/>
              <a:ext cx="88833" cy="87997"/>
            </a:xfrm>
            <a:custGeom>
              <a:rect b="b" l="l" r="r" t="t"/>
              <a:pathLst>
                <a:path extrusionOk="0" h="3264" w="3295">
                  <a:moveTo>
                    <a:pt x="2151" y="0"/>
                  </a:moveTo>
                  <a:lnTo>
                    <a:pt x="1715" y="436"/>
                  </a:lnTo>
                  <a:cubicBezTo>
                    <a:pt x="1625" y="526"/>
                    <a:pt x="1549" y="632"/>
                    <a:pt x="1475" y="753"/>
                  </a:cubicBezTo>
                  <a:lnTo>
                    <a:pt x="722" y="2016"/>
                  </a:lnTo>
                  <a:lnTo>
                    <a:pt x="151" y="2572"/>
                  </a:lnTo>
                  <a:cubicBezTo>
                    <a:pt x="0" y="2739"/>
                    <a:pt x="0" y="2994"/>
                    <a:pt x="165" y="3160"/>
                  </a:cubicBezTo>
                  <a:cubicBezTo>
                    <a:pt x="242" y="3230"/>
                    <a:pt x="338" y="3264"/>
                    <a:pt x="434" y="3264"/>
                  </a:cubicBezTo>
                  <a:cubicBezTo>
                    <a:pt x="545" y="3264"/>
                    <a:pt x="656" y="3218"/>
                    <a:pt x="737" y="3130"/>
                  </a:cubicBezTo>
                  <a:lnTo>
                    <a:pt x="1294" y="2572"/>
                  </a:lnTo>
                  <a:lnTo>
                    <a:pt x="2558" y="1820"/>
                  </a:lnTo>
                  <a:cubicBezTo>
                    <a:pt x="2662" y="1746"/>
                    <a:pt x="2768" y="1670"/>
                    <a:pt x="2859" y="1579"/>
                  </a:cubicBezTo>
                  <a:lnTo>
                    <a:pt x="3294" y="1144"/>
                  </a:lnTo>
                  <a:lnTo>
                    <a:pt x="2151"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2"/>
            <p:cNvSpPr/>
            <p:nvPr/>
          </p:nvSpPr>
          <p:spPr>
            <a:xfrm>
              <a:off x="2697094" y="1588244"/>
              <a:ext cx="54810" cy="52653"/>
            </a:xfrm>
            <a:custGeom>
              <a:rect b="b" l="l" r="r" t="t"/>
              <a:pathLst>
                <a:path extrusionOk="0" h="1953" w="2033">
                  <a:moveTo>
                    <a:pt x="1145" y="0"/>
                  </a:moveTo>
                  <a:cubicBezTo>
                    <a:pt x="938" y="0"/>
                    <a:pt x="731" y="79"/>
                    <a:pt x="573" y="238"/>
                  </a:cubicBezTo>
                  <a:lnTo>
                    <a:pt x="1" y="809"/>
                  </a:lnTo>
                  <a:lnTo>
                    <a:pt x="1144" y="1953"/>
                  </a:lnTo>
                  <a:lnTo>
                    <a:pt x="1716" y="1381"/>
                  </a:lnTo>
                  <a:cubicBezTo>
                    <a:pt x="2033" y="1065"/>
                    <a:pt x="2033" y="553"/>
                    <a:pt x="1716" y="238"/>
                  </a:cubicBezTo>
                  <a:cubicBezTo>
                    <a:pt x="1558" y="79"/>
                    <a:pt x="1352" y="0"/>
                    <a:pt x="114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2"/>
            <p:cNvSpPr/>
            <p:nvPr/>
          </p:nvSpPr>
          <p:spPr>
            <a:xfrm>
              <a:off x="2597315" y="1625475"/>
              <a:ext cx="115227" cy="115227"/>
            </a:xfrm>
            <a:custGeom>
              <a:rect b="b" l="l" r="r" t="t"/>
              <a:pathLst>
                <a:path extrusionOk="0" h="4274" w="4274">
                  <a:moveTo>
                    <a:pt x="3146" y="0"/>
                  </a:moveTo>
                  <a:lnTo>
                    <a:pt x="1" y="3130"/>
                  </a:lnTo>
                  <a:lnTo>
                    <a:pt x="1144" y="4273"/>
                  </a:lnTo>
                  <a:lnTo>
                    <a:pt x="4274" y="1144"/>
                  </a:lnTo>
                  <a:lnTo>
                    <a:pt x="314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2"/>
            <p:cNvSpPr/>
            <p:nvPr/>
          </p:nvSpPr>
          <p:spPr>
            <a:xfrm>
              <a:off x="2384763" y="1572742"/>
              <a:ext cx="59689" cy="59231"/>
            </a:xfrm>
            <a:custGeom>
              <a:rect b="b" l="l" r="r" t="t"/>
              <a:pathLst>
                <a:path extrusionOk="0" h="2197" w="2214">
                  <a:moveTo>
                    <a:pt x="2213" y="0"/>
                  </a:moveTo>
                  <a:lnTo>
                    <a:pt x="1" y="2197"/>
                  </a:lnTo>
                  <a:lnTo>
                    <a:pt x="2213" y="2197"/>
                  </a:lnTo>
                  <a:lnTo>
                    <a:pt x="221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2"/>
            <p:cNvSpPr/>
            <p:nvPr/>
          </p:nvSpPr>
          <p:spPr>
            <a:xfrm>
              <a:off x="2378697" y="1566649"/>
              <a:ext cx="284509" cy="371185"/>
            </a:xfrm>
            <a:custGeom>
              <a:rect b="b" l="l" r="r" t="t"/>
              <a:pathLst>
                <a:path extrusionOk="0" h="13768" w="10553">
                  <a:moveTo>
                    <a:pt x="3251" y="0"/>
                  </a:moveTo>
                  <a:lnTo>
                    <a:pt x="3251" y="2814"/>
                  </a:lnTo>
                  <a:cubicBezTo>
                    <a:pt x="3251" y="3039"/>
                    <a:pt x="3070" y="3220"/>
                    <a:pt x="2844" y="3220"/>
                  </a:cubicBezTo>
                  <a:lnTo>
                    <a:pt x="1" y="3220"/>
                  </a:lnTo>
                  <a:lnTo>
                    <a:pt x="1" y="12157"/>
                  </a:lnTo>
                  <a:cubicBezTo>
                    <a:pt x="1" y="13045"/>
                    <a:pt x="737" y="13767"/>
                    <a:pt x="1626" y="13767"/>
                  </a:cubicBezTo>
                  <a:cubicBezTo>
                    <a:pt x="2513" y="13767"/>
                    <a:pt x="3251" y="13015"/>
                    <a:pt x="3251" y="12127"/>
                  </a:cubicBezTo>
                  <a:lnTo>
                    <a:pt x="3251" y="10939"/>
                  </a:lnTo>
                  <a:cubicBezTo>
                    <a:pt x="3251" y="10712"/>
                    <a:pt x="3431" y="10532"/>
                    <a:pt x="3656" y="10532"/>
                  </a:cubicBezTo>
                  <a:lnTo>
                    <a:pt x="10533" y="10532"/>
                  </a:lnTo>
                  <a:lnTo>
                    <a:pt x="10533" y="6319"/>
                  </a:lnTo>
                  <a:lnTo>
                    <a:pt x="8817" y="8034"/>
                  </a:lnTo>
                  <a:cubicBezTo>
                    <a:pt x="8817" y="8034"/>
                    <a:pt x="8471" y="8321"/>
                    <a:pt x="8350" y="8395"/>
                  </a:cubicBezTo>
                  <a:lnTo>
                    <a:pt x="7177" y="9103"/>
                  </a:lnTo>
                  <a:lnTo>
                    <a:pt x="6681" y="9599"/>
                  </a:lnTo>
                  <a:cubicBezTo>
                    <a:pt x="6453" y="9827"/>
                    <a:pt x="6150" y="9949"/>
                    <a:pt x="5839" y="9949"/>
                  </a:cubicBezTo>
                  <a:cubicBezTo>
                    <a:pt x="5575" y="9949"/>
                    <a:pt x="5305" y="9861"/>
                    <a:pt x="5071" y="9675"/>
                  </a:cubicBezTo>
                  <a:lnTo>
                    <a:pt x="2047" y="9675"/>
                  </a:lnTo>
                  <a:cubicBezTo>
                    <a:pt x="1836" y="9675"/>
                    <a:pt x="1640" y="9509"/>
                    <a:pt x="1640" y="9298"/>
                  </a:cubicBezTo>
                  <a:cubicBezTo>
                    <a:pt x="1626" y="9057"/>
                    <a:pt x="1806" y="8877"/>
                    <a:pt x="2047" y="8877"/>
                  </a:cubicBezTo>
                  <a:lnTo>
                    <a:pt x="4635" y="8877"/>
                  </a:lnTo>
                  <a:cubicBezTo>
                    <a:pt x="4619" y="8832"/>
                    <a:pt x="4619" y="8786"/>
                    <a:pt x="4619" y="8742"/>
                  </a:cubicBezTo>
                  <a:cubicBezTo>
                    <a:pt x="4619" y="8501"/>
                    <a:pt x="4695" y="8260"/>
                    <a:pt x="4830" y="8064"/>
                  </a:cubicBezTo>
                  <a:lnTo>
                    <a:pt x="2047" y="8064"/>
                  </a:lnTo>
                  <a:cubicBezTo>
                    <a:pt x="1836" y="8064"/>
                    <a:pt x="1640" y="7899"/>
                    <a:pt x="1640" y="7673"/>
                  </a:cubicBezTo>
                  <a:cubicBezTo>
                    <a:pt x="1626" y="7448"/>
                    <a:pt x="1806" y="7252"/>
                    <a:pt x="2047" y="7252"/>
                  </a:cubicBezTo>
                  <a:lnTo>
                    <a:pt x="5552" y="7252"/>
                  </a:lnTo>
                  <a:lnTo>
                    <a:pt x="6033" y="6455"/>
                  </a:lnTo>
                  <a:lnTo>
                    <a:pt x="2047" y="6455"/>
                  </a:lnTo>
                  <a:cubicBezTo>
                    <a:pt x="1836" y="6455"/>
                    <a:pt x="1640" y="6289"/>
                    <a:pt x="1640" y="6064"/>
                  </a:cubicBezTo>
                  <a:cubicBezTo>
                    <a:pt x="1626" y="5838"/>
                    <a:pt x="1806" y="5643"/>
                    <a:pt x="2047" y="5643"/>
                  </a:cubicBezTo>
                  <a:lnTo>
                    <a:pt x="6635" y="5643"/>
                  </a:lnTo>
                  <a:lnTo>
                    <a:pt x="7448" y="4830"/>
                  </a:lnTo>
                  <a:lnTo>
                    <a:pt x="2047" y="4830"/>
                  </a:lnTo>
                  <a:cubicBezTo>
                    <a:pt x="1836" y="4830"/>
                    <a:pt x="1640" y="4664"/>
                    <a:pt x="1640" y="4453"/>
                  </a:cubicBezTo>
                  <a:cubicBezTo>
                    <a:pt x="1626" y="4228"/>
                    <a:pt x="1806" y="4032"/>
                    <a:pt x="2047" y="4032"/>
                  </a:cubicBezTo>
                  <a:lnTo>
                    <a:pt x="8260" y="4032"/>
                  </a:lnTo>
                  <a:lnTo>
                    <a:pt x="9058" y="3220"/>
                  </a:lnTo>
                  <a:lnTo>
                    <a:pt x="4469" y="3220"/>
                  </a:lnTo>
                  <a:cubicBezTo>
                    <a:pt x="4258" y="3220"/>
                    <a:pt x="4063" y="3055"/>
                    <a:pt x="4063" y="2844"/>
                  </a:cubicBezTo>
                  <a:cubicBezTo>
                    <a:pt x="4047" y="2603"/>
                    <a:pt x="4228" y="2423"/>
                    <a:pt x="4454" y="2423"/>
                  </a:cubicBezTo>
                  <a:lnTo>
                    <a:pt x="9871" y="2423"/>
                  </a:lnTo>
                  <a:cubicBezTo>
                    <a:pt x="9941" y="2337"/>
                    <a:pt x="10553" y="1739"/>
                    <a:pt x="10541" y="1739"/>
                  </a:cubicBezTo>
                  <a:lnTo>
                    <a:pt x="10541" y="1739"/>
                  </a:lnTo>
                  <a:cubicBezTo>
                    <a:pt x="10540" y="1739"/>
                    <a:pt x="10537" y="1741"/>
                    <a:pt x="10533" y="1745"/>
                  </a:cubicBezTo>
                  <a:lnTo>
                    <a:pt x="10533" y="391"/>
                  </a:lnTo>
                  <a:cubicBezTo>
                    <a:pt x="10533" y="181"/>
                    <a:pt x="10352" y="0"/>
                    <a:pt x="1014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2"/>
            <p:cNvSpPr/>
            <p:nvPr/>
          </p:nvSpPr>
          <p:spPr>
            <a:xfrm>
              <a:off x="2471196" y="1872483"/>
              <a:ext cx="235280" cy="65351"/>
            </a:xfrm>
            <a:custGeom>
              <a:rect b="b" l="l" r="r" t="t"/>
              <a:pathLst>
                <a:path extrusionOk="0" h="2424" w="8727">
                  <a:moveTo>
                    <a:pt x="632" y="0"/>
                  </a:moveTo>
                  <a:lnTo>
                    <a:pt x="632" y="813"/>
                  </a:lnTo>
                  <a:cubicBezTo>
                    <a:pt x="632" y="1430"/>
                    <a:pt x="376" y="1986"/>
                    <a:pt x="0" y="2423"/>
                  </a:cubicBezTo>
                  <a:lnTo>
                    <a:pt x="7507" y="2423"/>
                  </a:lnTo>
                  <a:cubicBezTo>
                    <a:pt x="8185" y="2423"/>
                    <a:pt x="8726" y="1881"/>
                    <a:pt x="8726" y="1219"/>
                  </a:cubicBezTo>
                  <a:lnTo>
                    <a:pt x="8726" y="407"/>
                  </a:lnTo>
                  <a:cubicBezTo>
                    <a:pt x="8726" y="181"/>
                    <a:pt x="8546" y="0"/>
                    <a:pt x="832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52"/>
          <p:cNvGrpSpPr/>
          <p:nvPr/>
        </p:nvGrpSpPr>
        <p:grpSpPr>
          <a:xfrm>
            <a:off x="2562467" y="3447714"/>
            <a:ext cx="199014" cy="199177"/>
            <a:chOff x="3934666" y="2113020"/>
            <a:chExt cx="374016" cy="374394"/>
          </a:xfrm>
        </p:grpSpPr>
        <p:sp>
          <p:nvSpPr>
            <p:cNvPr id="1128" name="Google Shape;1128;p52"/>
            <p:cNvSpPr/>
            <p:nvPr/>
          </p:nvSpPr>
          <p:spPr>
            <a:xfrm>
              <a:off x="4175608" y="2246068"/>
              <a:ext cx="133075" cy="65728"/>
            </a:xfrm>
            <a:custGeom>
              <a:rect b="b" l="l" r="r" t="t"/>
              <a:pathLst>
                <a:path extrusionOk="0" h="2438" w="4936">
                  <a:moveTo>
                    <a:pt x="2031" y="1"/>
                  </a:moveTo>
                  <a:cubicBezTo>
                    <a:pt x="1505" y="1"/>
                    <a:pt x="1054" y="346"/>
                    <a:pt x="888" y="813"/>
                  </a:cubicBezTo>
                  <a:lnTo>
                    <a:pt x="1" y="813"/>
                  </a:lnTo>
                  <a:lnTo>
                    <a:pt x="1" y="1625"/>
                  </a:lnTo>
                  <a:lnTo>
                    <a:pt x="888" y="1625"/>
                  </a:lnTo>
                  <a:cubicBezTo>
                    <a:pt x="1054" y="2107"/>
                    <a:pt x="1505" y="2438"/>
                    <a:pt x="2031" y="2438"/>
                  </a:cubicBezTo>
                  <a:lnTo>
                    <a:pt x="3716" y="2438"/>
                  </a:lnTo>
                  <a:cubicBezTo>
                    <a:pt x="4394" y="2438"/>
                    <a:pt x="4936" y="1896"/>
                    <a:pt x="4936" y="1219"/>
                  </a:cubicBezTo>
                  <a:cubicBezTo>
                    <a:pt x="4936" y="542"/>
                    <a:pt x="4394" y="1"/>
                    <a:pt x="3716"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2"/>
            <p:cNvSpPr/>
            <p:nvPr/>
          </p:nvSpPr>
          <p:spPr>
            <a:xfrm>
              <a:off x="4175608" y="2355579"/>
              <a:ext cx="133075" cy="66133"/>
            </a:xfrm>
            <a:custGeom>
              <a:rect b="b" l="l" r="r" t="t"/>
              <a:pathLst>
                <a:path extrusionOk="0" h="2453" w="4936">
                  <a:moveTo>
                    <a:pt x="2031" y="1"/>
                  </a:moveTo>
                  <a:cubicBezTo>
                    <a:pt x="1505" y="1"/>
                    <a:pt x="1054" y="346"/>
                    <a:pt x="888" y="813"/>
                  </a:cubicBezTo>
                  <a:lnTo>
                    <a:pt x="1" y="813"/>
                  </a:lnTo>
                  <a:lnTo>
                    <a:pt x="1" y="1626"/>
                  </a:lnTo>
                  <a:lnTo>
                    <a:pt x="888" y="1626"/>
                  </a:lnTo>
                  <a:cubicBezTo>
                    <a:pt x="1054" y="2107"/>
                    <a:pt x="1505" y="2453"/>
                    <a:pt x="2031" y="2453"/>
                  </a:cubicBezTo>
                  <a:lnTo>
                    <a:pt x="3716" y="2453"/>
                  </a:lnTo>
                  <a:cubicBezTo>
                    <a:pt x="4394" y="2453"/>
                    <a:pt x="4936" y="1897"/>
                    <a:pt x="4936" y="1219"/>
                  </a:cubicBezTo>
                  <a:cubicBezTo>
                    <a:pt x="4936" y="557"/>
                    <a:pt x="4394" y="1"/>
                    <a:pt x="3716"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2"/>
            <p:cNvSpPr/>
            <p:nvPr/>
          </p:nvSpPr>
          <p:spPr>
            <a:xfrm>
              <a:off x="4044204" y="2267986"/>
              <a:ext cx="21918" cy="21918"/>
            </a:xfrm>
            <a:custGeom>
              <a:rect b="b" l="l" r="r" t="t"/>
              <a:pathLst>
                <a:path extrusionOk="0" h="813" w="813">
                  <a:moveTo>
                    <a:pt x="406" y="0"/>
                  </a:moveTo>
                  <a:cubicBezTo>
                    <a:pt x="181" y="0"/>
                    <a:pt x="0" y="181"/>
                    <a:pt x="0" y="406"/>
                  </a:cubicBezTo>
                  <a:cubicBezTo>
                    <a:pt x="0" y="632"/>
                    <a:pt x="181" y="812"/>
                    <a:pt x="406" y="812"/>
                  </a:cubicBezTo>
                  <a:cubicBezTo>
                    <a:pt x="632" y="812"/>
                    <a:pt x="813" y="632"/>
                    <a:pt x="813" y="406"/>
                  </a:cubicBezTo>
                  <a:cubicBezTo>
                    <a:pt x="813" y="181"/>
                    <a:pt x="632" y="0"/>
                    <a:pt x="406"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2"/>
            <p:cNvSpPr/>
            <p:nvPr/>
          </p:nvSpPr>
          <p:spPr>
            <a:xfrm>
              <a:off x="4027975" y="2311769"/>
              <a:ext cx="54378" cy="21945"/>
            </a:xfrm>
            <a:custGeom>
              <a:rect b="b" l="l" r="r" t="t"/>
              <a:pathLst>
                <a:path extrusionOk="0" h="814" w="2017">
                  <a:moveTo>
                    <a:pt x="1008" y="1"/>
                  </a:moveTo>
                  <a:cubicBezTo>
                    <a:pt x="602" y="1"/>
                    <a:pt x="225" y="212"/>
                    <a:pt x="0" y="543"/>
                  </a:cubicBezTo>
                  <a:cubicBezTo>
                    <a:pt x="301" y="707"/>
                    <a:pt x="647" y="813"/>
                    <a:pt x="1008" y="813"/>
                  </a:cubicBezTo>
                  <a:cubicBezTo>
                    <a:pt x="1369" y="813"/>
                    <a:pt x="1715" y="707"/>
                    <a:pt x="2016" y="543"/>
                  </a:cubicBezTo>
                  <a:cubicBezTo>
                    <a:pt x="1790" y="212"/>
                    <a:pt x="1415" y="1"/>
                    <a:pt x="100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2"/>
            <p:cNvSpPr/>
            <p:nvPr/>
          </p:nvSpPr>
          <p:spPr>
            <a:xfrm>
              <a:off x="4000394" y="2224176"/>
              <a:ext cx="109538" cy="87620"/>
            </a:xfrm>
            <a:custGeom>
              <a:rect b="b" l="l" r="r" t="t"/>
              <a:pathLst>
                <a:path extrusionOk="0" h="3250" w="4063">
                  <a:moveTo>
                    <a:pt x="2031" y="0"/>
                  </a:moveTo>
                  <a:cubicBezTo>
                    <a:pt x="917" y="0"/>
                    <a:pt x="0" y="917"/>
                    <a:pt x="0" y="2031"/>
                  </a:cubicBezTo>
                  <a:cubicBezTo>
                    <a:pt x="0" y="2498"/>
                    <a:pt x="151" y="2903"/>
                    <a:pt x="406" y="3250"/>
                  </a:cubicBezTo>
                  <a:cubicBezTo>
                    <a:pt x="572" y="3024"/>
                    <a:pt x="783" y="2859"/>
                    <a:pt x="1023" y="2723"/>
                  </a:cubicBezTo>
                  <a:cubicBezTo>
                    <a:pt x="887" y="2528"/>
                    <a:pt x="813" y="2287"/>
                    <a:pt x="813" y="2031"/>
                  </a:cubicBezTo>
                  <a:cubicBezTo>
                    <a:pt x="813" y="1369"/>
                    <a:pt x="1354" y="813"/>
                    <a:pt x="2031" y="813"/>
                  </a:cubicBezTo>
                  <a:cubicBezTo>
                    <a:pt x="2708" y="813"/>
                    <a:pt x="3250" y="1369"/>
                    <a:pt x="3250" y="2031"/>
                  </a:cubicBezTo>
                  <a:cubicBezTo>
                    <a:pt x="3250" y="2287"/>
                    <a:pt x="3174" y="2528"/>
                    <a:pt x="3039" y="2723"/>
                  </a:cubicBezTo>
                  <a:cubicBezTo>
                    <a:pt x="3280" y="2859"/>
                    <a:pt x="3491" y="3024"/>
                    <a:pt x="3656" y="3250"/>
                  </a:cubicBezTo>
                  <a:cubicBezTo>
                    <a:pt x="3912" y="2903"/>
                    <a:pt x="4062" y="2498"/>
                    <a:pt x="4062" y="2031"/>
                  </a:cubicBezTo>
                  <a:cubicBezTo>
                    <a:pt x="4062" y="917"/>
                    <a:pt x="3160" y="0"/>
                    <a:pt x="203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2"/>
            <p:cNvSpPr/>
            <p:nvPr/>
          </p:nvSpPr>
          <p:spPr>
            <a:xfrm>
              <a:off x="3934666" y="2178748"/>
              <a:ext cx="240968" cy="242964"/>
            </a:xfrm>
            <a:custGeom>
              <a:rect b="b" l="l" r="r" t="t"/>
              <a:pathLst>
                <a:path extrusionOk="0" h="9012" w="8938">
                  <a:moveTo>
                    <a:pt x="2844" y="7372"/>
                  </a:moveTo>
                  <a:cubicBezTo>
                    <a:pt x="3070" y="7372"/>
                    <a:pt x="3251" y="7553"/>
                    <a:pt x="3251" y="7778"/>
                  </a:cubicBezTo>
                  <a:cubicBezTo>
                    <a:pt x="3251" y="8019"/>
                    <a:pt x="3070" y="8185"/>
                    <a:pt x="2844" y="8185"/>
                  </a:cubicBezTo>
                  <a:cubicBezTo>
                    <a:pt x="2619" y="8185"/>
                    <a:pt x="2438" y="8019"/>
                    <a:pt x="2438" y="7778"/>
                  </a:cubicBezTo>
                  <a:cubicBezTo>
                    <a:pt x="2438" y="7553"/>
                    <a:pt x="2619" y="7372"/>
                    <a:pt x="2844" y="7372"/>
                  </a:cubicBezTo>
                  <a:close/>
                  <a:moveTo>
                    <a:pt x="4469" y="7372"/>
                  </a:moveTo>
                  <a:cubicBezTo>
                    <a:pt x="4695" y="7372"/>
                    <a:pt x="4876" y="7553"/>
                    <a:pt x="4876" y="7778"/>
                  </a:cubicBezTo>
                  <a:cubicBezTo>
                    <a:pt x="4876" y="8019"/>
                    <a:pt x="4695" y="8185"/>
                    <a:pt x="4469" y="8185"/>
                  </a:cubicBezTo>
                  <a:cubicBezTo>
                    <a:pt x="4244" y="8185"/>
                    <a:pt x="4063" y="8019"/>
                    <a:pt x="4063" y="7778"/>
                  </a:cubicBezTo>
                  <a:cubicBezTo>
                    <a:pt x="4063" y="7553"/>
                    <a:pt x="4244" y="7372"/>
                    <a:pt x="4469" y="7372"/>
                  </a:cubicBezTo>
                  <a:close/>
                  <a:moveTo>
                    <a:pt x="6094" y="7372"/>
                  </a:moveTo>
                  <a:cubicBezTo>
                    <a:pt x="6320" y="7372"/>
                    <a:pt x="6500" y="7553"/>
                    <a:pt x="6500" y="7778"/>
                  </a:cubicBezTo>
                  <a:cubicBezTo>
                    <a:pt x="6500" y="8019"/>
                    <a:pt x="6320" y="8185"/>
                    <a:pt x="6094" y="8185"/>
                  </a:cubicBezTo>
                  <a:cubicBezTo>
                    <a:pt x="5869" y="8185"/>
                    <a:pt x="5688" y="8019"/>
                    <a:pt x="5688" y="7778"/>
                  </a:cubicBezTo>
                  <a:cubicBezTo>
                    <a:pt x="5688" y="7553"/>
                    <a:pt x="5869" y="7372"/>
                    <a:pt x="6094" y="7372"/>
                  </a:cubicBezTo>
                  <a:close/>
                  <a:moveTo>
                    <a:pt x="1" y="0"/>
                  </a:moveTo>
                  <a:lnTo>
                    <a:pt x="1" y="9012"/>
                  </a:lnTo>
                  <a:lnTo>
                    <a:pt x="8938" y="9012"/>
                  </a:lnTo>
                  <a:lnTo>
                    <a:pt x="8938" y="8185"/>
                  </a:lnTo>
                  <a:lnTo>
                    <a:pt x="7719" y="8185"/>
                  </a:lnTo>
                  <a:cubicBezTo>
                    <a:pt x="7493" y="8185"/>
                    <a:pt x="7313" y="8019"/>
                    <a:pt x="7313" y="7778"/>
                  </a:cubicBezTo>
                  <a:cubicBezTo>
                    <a:pt x="7313" y="7553"/>
                    <a:pt x="7493" y="7372"/>
                    <a:pt x="7719" y="7372"/>
                  </a:cubicBezTo>
                  <a:lnTo>
                    <a:pt x="8938" y="7372"/>
                  </a:lnTo>
                  <a:lnTo>
                    <a:pt x="8938" y="4122"/>
                  </a:lnTo>
                  <a:lnTo>
                    <a:pt x="7283" y="4122"/>
                  </a:lnTo>
                  <a:cubicBezTo>
                    <a:pt x="7087" y="5477"/>
                    <a:pt x="5883" y="6560"/>
                    <a:pt x="4469" y="6560"/>
                  </a:cubicBezTo>
                  <a:cubicBezTo>
                    <a:pt x="2920" y="6560"/>
                    <a:pt x="1626" y="5266"/>
                    <a:pt x="1626" y="3716"/>
                  </a:cubicBezTo>
                  <a:cubicBezTo>
                    <a:pt x="1626" y="2151"/>
                    <a:pt x="2904" y="873"/>
                    <a:pt x="4469" y="873"/>
                  </a:cubicBezTo>
                  <a:cubicBezTo>
                    <a:pt x="5899" y="873"/>
                    <a:pt x="7087" y="1940"/>
                    <a:pt x="7283" y="3310"/>
                  </a:cubicBezTo>
                  <a:lnTo>
                    <a:pt x="8938" y="3310"/>
                  </a:lnTo>
                  <a:lnTo>
                    <a:pt x="893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2"/>
            <p:cNvSpPr/>
            <p:nvPr/>
          </p:nvSpPr>
          <p:spPr>
            <a:xfrm>
              <a:off x="3934666" y="2443603"/>
              <a:ext cx="240968" cy="43810"/>
            </a:xfrm>
            <a:custGeom>
              <a:rect b="b" l="l" r="r" t="t"/>
              <a:pathLst>
                <a:path extrusionOk="0" h="1625" w="8938">
                  <a:moveTo>
                    <a:pt x="1" y="0"/>
                  </a:moveTo>
                  <a:lnTo>
                    <a:pt x="1" y="407"/>
                  </a:lnTo>
                  <a:cubicBezTo>
                    <a:pt x="1" y="1069"/>
                    <a:pt x="542" y="1625"/>
                    <a:pt x="1219" y="1625"/>
                  </a:cubicBezTo>
                  <a:lnTo>
                    <a:pt x="7719" y="1625"/>
                  </a:lnTo>
                  <a:cubicBezTo>
                    <a:pt x="8396" y="1625"/>
                    <a:pt x="8938" y="1069"/>
                    <a:pt x="8938" y="407"/>
                  </a:cubicBezTo>
                  <a:lnTo>
                    <a:pt x="893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2"/>
            <p:cNvSpPr/>
            <p:nvPr/>
          </p:nvSpPr>
          <p:spPr>
            <a:xfrm>
              <a:off x="3934666" y="2113020"/>
              <a:ext cx="240968" cy="43837"/>
            </a:xfrm>
            <a:custGeom>
              <a:rect b="b" l="l" r="r" t="t"/>
              <a:pathLst>
                <a:path extrusionOk="0" h="1626" w="8938">
                  <a:moveTo>
                    <a:pt x="1219" y="1"/>
                  </a:moveTo>
                  <a:cubicBezTo>
                    <a:pt x="542" y="1"/>
                    <a:pt x="1" y="557"/>
                    <a:pt x="1" y="1219"/>
                  </a:cubicBezTo>
                  <a:lnTo>
                    <a:pt x="1" y="1626"/>
                  </a:lnTo>
                  <a:lnTo>
                    <a:pt x="8938" y="1626"/>
                  </a:lnTo>
                  <a:lnTo>
                    <a:pt x="8938" y="1219"/>
                  </a:lnTo>
                  <a:cubicBezTo>
                    <a:pt x="8938" y="557"/>
                    <a:pt x="8396" y="1"/>
                    <a:pt x="771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52"/>
          <p:cNvGrpSpPr/>
          <p:nvPr/>
        </p:nvGrpSpPr>
        <p:grpSpPr>
          <a:xfrm>
            <a:off x="7986015" y="3447682"/>
            <a:ext cx="198977" cy="199140"/>
            <a:chOff x="4813643" y="2113020"/>
            <a:chExt cx="374016" cy="374394"/>
          </a:xfrm>
        </p:grpSpPr>
        <p:sp>
          <p:nvSpPr>
            <p:cNvPr id="1137" name="Google Shape;1137;p52"/>
            <p:cNvSpPr/>
            <p:nvPr/>
          </p:nvSpPr>
          <p:spPr>
            <a:xfrm>
              <a:off x="4813643" y="2244827"/>
              <a:ext cx="374016" cy="110779"/>
            </a:xfrm>
            <a:custGeom>
              <a:rect b="b" l="l" r="r" t="t"/>
              <a:pathLst>
                <a:path extrusionOk="0" h="4109" w="13873">
                  <a:moveTo>
                    <a:pt x="2062" y="1641"/>
                  </a:moveTo>
                  <a:cubicBezTo>
                    <a:pt x="2287" y="1641"/>
                    <a:pt x="2468" y="1836"/>
                    <a:pt x="2468" y="2063"/>
                  </a:cubicBezTo>
                  <a:cubicBezTo>
                    <a:pt x="2468" y="2273"/>
                    <a:pt x="2287" y="2468"/>
                    <a:pt x="2062" y="2468"/>
                  </a:cubicBezTo>
                  <a:cubicBezTo>
                    <a:pt x="1836" y="2468"/>
                    <a:pt x="1656" y="2273"/>
                    <a:pt x="1656" y="2063"/>
                  </a:cubicBezTo>
                  <a:cubicBezTo>
                    <a:pt x="1656" y="1836"/>
                    <a:pt x="1836" y="1641"/>
                    <a:pt x="2062" y="1641"/>
                  </a:cubicBezTo>
                  <a:close/>
                  <a:moveTo>
                    <a:pt x="3687" y="1641"/>
                  </a:moveTo>
                  <a:cubicBezTo>
                    <a:pt x="3912" y="1641"/>
                    <a:pt x="4093" y="1836"/>
                    <a:pt x="4093" y="2063"/>
                  </a:cubicBezTo>
                  <a:cubicBezTo>
                    <a:pt x="4093" y="2273"/>
                    <a:pt x="3912" y="2468"/>
                    <a:pt x="3687" y="2468"/>
                  </a:cubicBezTo>
                  <a:cubicBezTo>
                    <a:pt x="3461" y="2468"/>
                    <a:pt x="3280" y="2273"/>
                    <a:pt x="3280" y="2063"/>
                  </a:cubicBezTo>
                  <a:cubicBezTo>
                    <a:pt x="3280" y="1836"/>
                    <a:pt x="3461" y="1641"/>
                    <a:pt x="3687" y="1641"/>
                  </a:cubicBezTo>
                  <a:close/>
                  <a:moveTo>
                    <a:pt x="10187" y="1641"/>
                  </a:moveTo>
                  <a:cubicBezTo>
                    <a:pt x="10412" y="1641"/>
                    <a:pt x="10592" y="1836"/>
                    <a:pt x="10592" y="2063"/>
                  </a:cubicBezTo>
                  <a:cubicBezTo>
                    <a:pt x="10592" y="2273"/>
                    <a:pt x="10412" y="2468"/>
                    <a:pt x="10187" y="2468"/>
                  </a:cubicBezTo>
                  <a:cubicBezTo>
                    <a:pt x="9961" y="2468"/>
                    <a:pt x="9780" y="2273"/>
                    <a:pt x="9780" y="2063"/>
                  </a:cubicBezTo>
                  <a:cubicBezTo>
                    <a:pt x="9780" y="1836"/>
                    <a:pt x="9961" y="1641"/>
                    <a:pt x="10187" y="1641"/>
                  </a:cubicBezTo>
                  <a:close/>
                  <a:moveTo>
                    <a:pt x="11812" y="1641"/>
                  </a:moveTo>
                  <a:cubicBezTo>
                    <a:pt x="12037" y="1641"/>
                    <a:pt x="12217" y="1836"/>
                    <a:pt x="12217" y="2063"/>
                  </a:cubicBezTo>
                  <a:cubicBezTo>
                    <a:pt x="12217" y="2273"/>
                    <a:pt x="12037" y="2468"/>
                    <a:pt x="11812" y="2468"/>
                  </a:cubicBezTo>
                  <a:cubicBezTo>
                    <a:pt x="11585" y="2468"/>
                    <a:pt x="11405" y="2273"/>
                    <a:pt x="11405" y="2063"/>
                  </a:cubicBezTo>
                  <a:cubicBezTo>
                    <a:pt x="11405" y="1836"/>
                    <a:pt x="11585" y="1641"/>
                    <a:pt x="11812" y="1641"/>
                  </a:cubicBezTo>
                  <a:close/>
                  <a:moveTo>
                    <a:pt x="8569" y="836"/>
                  </a:moveTo>
                  <a:cubicBezTo>
                    <a:pt x="8628" y="836"/>
                    <a:pt x="8687" y="848"/>
                    <a:pt x="8743" y="873"/>
                  </a:cubicBezTo>
                  <a:cubicBezTo>
                    <a:pt x="8953" y="979"/>
                    <a:pt x="9028" y="1220"/>
                    <a:pt x="8923" y="1431"/>
                  </a:cubicBezTo>
                  <a:lnTo>
                    <a:pt x="8111" y="3056"/>
                  </a:lnTo>
                  <a:cubicBezTo>
                    <a:pt x="8050" y="3190"/>
                    <a:pt x="7900" y="3281"/>
                    <a:pt x="7750" y="3281"/>
                  </a:cubicBezTo>
                  <a:cubicBezTo>
                    <a:pt x="7599" y="3281"/>
                    <a:pt x="7463" y="3190"/>
                    <a:pt x="7388" y="3056"/>
                  </a:cubicBezTo>
                  <a:lnTo>
                    <a:pt x="6937" y="2153"/>
                  </a:lnTo>
                  <a:lnTo>
                    <a:pt x="6486" y="3056"/>
                  </a:lnTo>
                  <a:cubicBezTo>
                    <a:pt x="6418" y="3191"/>
                    <a:pt x="6271" y="3259"/>
                    <a:pt x="6124" y="3259"/>
                  </a:cubicBezTo>
                  <a:cubicBezTo>
                    <a:pt x="5977" y="3259"/>
                    <a:pt x="5831" y="3191"/>
                    <a:pt x="5764" y="3056"/>
                  </a:cubicBezTo>
                  <a:lnTo>
                    <a:pt x="4951" y="1431"/>
                  </a:lnTo>
                  <a:cubicBezTo>
                    <a:pt x="4845" y="1220"/>
                    <a:pt x="4935" y="979"/>
                    <a:pt x="5132" y="873"/>
                  </a:cubicBezTo>
                  <a:cubicBezTo>
                    <a:pt x="5187" y="848"/>
                    <a:pt x="5247" y="836"/>
                    <a:pt x="5307" y="836"/>
                  </a:cubicBezTo>
                  <a:cubicBezTo>
                    <a:pt x="5458" y="836"/>
                    <a:pt x="5609" y="914"/>
                    <a:pt x="5673" y="1054"/>
                  </a:cubicBezTo>
                  <a:lnTo>
                    <a:pt x="6125" y="1957"/>
                  </a:lnTo>
                  <a:lnTo>
                    <a:pt x="6576" y="1054"/>
                  </a:lnTo>
                  <a:cubicBezTo>
                    <a:pt x="6643" y="919"/>
                    <a:pt x="6790" y="851"/>
                    <a:pt x="6937" y="851"/>
                  </a:cubicBezTo>
                  <a:cubicBezTo>
                    <a:pt x="7083" y="851"/>
                    <a:pt x="7230" y="919"/>
                    <a:pt x="7298" y="1054"/>
                  </a:cubicBezTo>
                  <a:lnTo>
                    <a:pt x="7750" y="1957"/>
                  </a:lnTo>
                  <a:lnTo>
                    <a:pt x="8201" y="1054"/>
                  </a:lnTo>
                  <a:cubicBezTo>
                    <a:pt x="8276" y="914"/>
                    <a:pt x="8421" y="836"/>
                    <a:pt x="8569" y="836"/>
                  </a:cubicBezTo>
                  <a:close/>
                  <a:moveTo>
                    <a:pt x="407" y="1"/>
                  </a:moveTo>
                  <a:cubicBezTo>
                    <a:pt x="181" y="1"/>
                    <a:pt x="1" y="181"/>
                    <a:pt x="1" y="408"/>
                  </a:cubicBezTo>
                  <a:lnTo>
                    <a:pt x="1" y="3702"/>
                  </a:lnTo>
                  <a:cubicBezTo>
                    <a:pt x="1" y="3928"/>
                    <a:pt x="181" y="4109"/>
                    <a:pt x="407" y="4109"/>
                  </a:cubicBezTo>
                  <a:lnTo>
                    <a:pt x="13467" y="4109"/>
                  </a:lnTo>
                  <a:cubicBezTo>
                    <a:pt x="13692" y="4109"/>
                    <a:pt x="13872" y="3928"/>
                    <a:pt x="13872" y="3702"/>
                  </a:cubicBezTo>
                  <a:lnTo>
                    <a:pt x="13872" y="408"/>
                  </a:lnTo>
                  <a:cubicBezTo>
                    <a:pt x="13872" y="181"/>
                    <a:pt x="13692" y="1"/>
                    <a:pt x="1346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2"/>
            <p:cNvSpPr/>
            <p:nvPr/>
          </p:nvSpPr>
          <p:spPr>
            <a:xfrm>
              <a:off x="4878158" y="2117468"/>
              <a:ext cx="74248" cy="54810"/>
            </a:xfrm>
            <a:custGeom>
              <a:rect b="b" l="l" r="r" t="t"/>
              <a:pathLst>
                <a:path extrusionOk="0" h="2033" w="2754">
                  <a:moveTo>
                    <a:pt x="2753" y="1"/>
                  </a:moveTo>
                  <a:lnTo>
                    <a:pt x="2753" y="1"/>
                  </a:lnTo>
                  <a:cubicBezTo>
                    <a:pt x="1716" y="271"/>
                    <a:pt x="783" y="873"/>
                    <a:pt x="0" y="1551"/>
                  </a:cubicBezTo>
                  <a:cubicBezTo>
                    <a:pt x="496" y="1746"/>
                    <a:pt x="1068" y="1912"/>
                    <a:pt x="1716" y="2032"/>
                  </a:cubicBezTo>
                  <a:cubicBezTo>
                    <a:pt x="2001" y="1264"/>
                    <a:pt x="2347" y="498"/>
                    <a:pt x="2753"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2"/>
            <p:cNvSpPr/>
            <p:nvPr/>
          </p:nvSpPr>
          <p:spPr>
            <a:xfrm>
              <a:off x="4932078" y="2196596"/>
              <a:ext cx="57640" cy="26367"/>
            </a:xfrm>
            <a:custGeom>
              <a:rect b="b" l="l" r="r" t="t"/>
              <a:pathLst>
                <a:path extrusionOk="0" h="978" w="2138">
                  <a:moveTo>
                    <a:pt x="242" y="0"/>
                  </a:moveTo>
                  <a:cubicBezTo>
                    <a:pt x="151" y="315"/>
                    <a:pt x="77" y="632"/>
                    <a:pt x="1" y="977"/>
                  </a:cubicBezTo>
                  <a:lnTo>
                    <a:pt x="2137" y="977"/>
                  </a:lnTo>
                  <a:lnTo>
                    <a:pt x="2137" y="150"/>
                  </a:lnTo>
                  <a:cubicBezTo>
                    <a:pt x="1475" y="135"/>
                    <a:pt x="843" y="90"/>
                    <a:pt x="24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2"/>
            <p:cNvSpPr/>
            <p:nvPr/>
          </p:nvSpPr>
          <p:spPr>
            <a:xfrm>
              <a:off x="4945882" y="2113020"/>
              <a:ext cx="43837" cy="65755"/>
            </a:xfrm>
            <a:custGeom>
              <a:rect b="b" l="l" r="r" t="t"/>
              <a:pathLst>
                <a:path extrusionOk="0" h="2439" w="1626">
                  <a:moveTo>
                    <a:pt x="1625" y="1"/>
                  </a:moveTo>
                  <a:cubicBezTo>
                    <a:pt x="993" y="271"/>
                    <a:pt x="437" y="1189"/>
                    <a:pt x="0" y="2318"/>
                  </a:cubicBezTo>
                  <a:cubicBezTo>
                    <a:pt x="528" y="2378"/>
                    <a:pt x="1069" y="2422"/>
                    <a:pt x="1625" y="2438"/>
                  </a:cubicBezTo>
                  <a:lnTo>
                    <a:pt x="162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2"/>
            <p:cNvSpPr/>
            <p:nvPr/>
          </p:nvSpPr>
          <p:spPr>
            <a:xfrm>
              <a:off x="5011583" y="2196596"/>
              <a:ext cx="57640" cy="26367"/>
            </a:xfrm>
            <a:custGeom>
              <a:rect b="b" l="l" r="r" t="t"/>
              <a:pathLst>
                <a:path extrusionOk="0" h="978" w="2138">
                  <a:moveTo>
                    <a:pt x="1896" y="0"/>
                  </a:moveTo>
                  <a:cubicBezTo>
                    <a:pt x="1295" y="90"/>
                    <a:pt x="663" y="135"/>
                    <a:pt x="1" y="150"/>
                  </a:cubicBezTo>
                  <a:lnTo>
                    <a:pt x="1" y="977"/>
                  </a:lnTo>
                  <a:lnTo>
                    <a:pt x="2137" y="977"/>
                  </a:lnTo>
                  <a:cubicBezTo>
                    <a:pt x="2063" y="632"/>
                    <a:pt x="1987" y="315"/>
                    <a:pt x="1896"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2"/>
            <p:cNvSpPr/>
            <p:nvPr/>
          </p:nvSpPr>
          <p:spPr>
            <a:xfrm>
              <a:off x="5084213" y="2176295"/>
              <a:ext cx="86029" cy="46668"/>
            </a:xfrm>
            <a:custGeom>
              <a:rect b="b" l="l" r="r" t="t"/>
              <a:pathLst>
                <a:path extrusionOk="0" h="1731" w="3191">
                  <a:moveTo>
                    <a:pt x="2061" y="1"/>
                  </a:moveTo>
                  <a:cubicBezTo>
                    <a:pt x="1489" y="256"/>
                    <a:pt x="783" y="467"/>
                    <a:pt x="0" y="617"/>
                  </a:cubicBezTo>
                  <a:cubicBezTo>
                    <a:pt x="105" y="978"/>
                    <a:pt x="195" y="1339"/>
                    <a:pt x="271" y="1730"/>
                  </a:cubicBezTo>
                  <a:lnTo>
                    <a:pt x="3190" y="1730"/>
                  </a:lnTo>
                  <a:cubicBezTo>
                    <a:pt x="2904" y="1084"/>
                    <a:pt x="2528" y="512"/>
                    <a:pt x="206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2"/>
            <p:cNvSpPr/>
            <p:nvPr/>
          </p:nvSpPr>
          <p:spPr>
            <a:xfrm>
              <a:off x="4831113" y="2176295"/>
              <a:ext cx="86002" cy="46668"/>
            </a:xfrm>
            <a:custGeom>
              <a:rect b="b" l="l" r="r" t="t"/>
              <a:pathLst>
                <a:path extrusionOk="0" h="1731" w="3190">
                  <a:moveTo>
                    <a:pt x="1128" y="1"/>
                  </a:moveTo>
                  <a:cubicBezTo>
                    <a:pt x="677" y="512"/>
                    <a:pt x="285" y="1084"/>
                    <a:pt x="0" y="1730"/>
                  </a:cubicBezTo>
                  <a:lnTo>
                    <a:pt x="2919" y="1730"/>
                  </a:lnTo>
                  <a:cubicBezTo>
                    <a:pt x="2994" y="1339"/>
                    <a:pt x="3084" y="978"/>
                    <a:pt x="3190" y="617"/>
                  </a:cubicBezTo>
                  <a:cubicBezTo>
                    <a:pt x="2407" y="467"/>
                    <a:pt x="1700" y="256"/>
                    <a:pt x="112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2"/>
            <p:cNvSpPr/>
            <p:nvPr/>
          </p:nvSpPr>
          <p:spPr>
            <a:xfrm>
              <a:off x="5011583" y="2113020"/>
              <a:ext cx="43837" cy="65755"/>
            </a:xfrm>
            <a:custGeom>
              <a:rect b="b" l="l" r="r" t="t"/>
              <a:pathLst>
                <a:path extrusionOk="0" h="2439" w="1626">
                  <a:moveTo>
                    <a:pt x="1" y="1"/>
                  </a:moveTo>
                  <a:lnTo>
                    <a:pt x="1" y="2438"/>
                  </a:lnTo>
                  <a:cubicBezTo>
                    <a:pt x="572" y="2422"/>
                    <a:pt x="1114" y="2378"/>
                    <a:pt x="1626" y="2318"/>
                  </a:cubicBezTo>
                  <a:cubicBezTo>
                    <a:pt x="1204" y="1189"/>
                    <a:pt x="633" y="271"/>
                    <a:pt x="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2"/>
            <p:cNvSpPr/>
            <p:nvPr/>
          </p:nvSpPr>
          <p:spPr>
            <a:xfrm>
              <a:off x="5048896" y="2117468"/>
              <a:ext cx="74275" cy="54810"/>
            </a:xfrm>
            <a:custGeom>
              <a:rect b="b" l="l" r="r" t="t"/>
              <a:pathLst>
                <a:path extrusionOk="0" h="2033" w="2755">
                  <a:moveTo>
                    <a:pt x="1" y="1"/>
                  </a:moveTo>
                  <a:lnTo>
                    <a:pt x="1" y="1"/>
                  </a:lnTo>
                  <a:cubicBezTo>
                    <a:pt x="408" y="498"/>
                    <a:pt x="753" y="1264"/>
                    <a:pt x="1054" y="2032"/>
                  </a:cubicBezTo>
                  <a:cubicBezTo>
                    <a:pt x="1686" y="1912"/>
                    <a:pt x="2273" y="1746"/>
                    <a:pt x="2755" y="1551"/>
                  </a:cubicBezTo>
                  <a:cubicBezTo>
                    <a:pt x="1972" y="873"/>
                    <a:pt x="1040" y="271"/>
                    <a:pt x="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2"/>
            <p:cNvSpPr/>
            <p:nvPr/>
          </p:nvSpPr>
          <p:spPr>
            <a:xfrm>
              <a:off x="5011583" y="2377498"/>
              <a:ext cx="57640" cy="26367"/>
            </a:xfrm>
            <a:custGeom>
              <a:rect b="b" l="l" r="r" t="t"/>
              <a:pathLst>
                <a:path extrusionOk="0" h="978" w="2138">
                  <a:moveTo>
                    <a:pt x="1" y="0"/>
                  </a:moveTo>
                  <a:lnTo>
                    <a:pt x="1" y="827"/>
                  </a:lnTo>
                  <a:cubicBezTo>
                    <a:pt x="663" y="843"/>
                    <a:pt x="1310" y="887"/>
                    <a:pt x="1896" y="978"/>
                  </a:cubicBezTo>
                  <a:cubicBezTo>
                    <a:pt x="1987" y="662"/>
                    <a:pt x="2077" y="346"/>
                    <a:pt x="21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2"/>
            <p:cNvSpPr/>
            <p:nvPr/>
          </p:nvSpPr>
          <p:spPr>
            <a:xfrm>
              <a:off x="5084213" y="2377498"/>
              <a:ext cx="86029" cy="46641"/>
            </a:xfrm>
            <a:custGeom>
              <a:rect b="b" l="l" r="r" t="t"/>
              <a:pathLst>
                <a:path extrusionOk="0" h="1730" w="3191">
                  <a:moveTo>
                    <a:pt x="271" y="0"/>
                  </a:moveTo>
                  <a:cubicBezTo>
                    <a:pt x="195" y="391"/>
                    <a:pt x="105" y="753"/>
                    <a:pt x="0" y="1114"/>
                  </a:cubicBezTo>
                  <a:cubicBezTo>
                    <a:pt x="783" y="1264"/>
                    <a:pt x="1489" y="1475"/>
                    <a:pt x="2061" y="1730"/>
                  </a:cubicBezTo>
                  <a:cubicBezTo>
                    <a:pt x="2528" y="1218"/>
                    <a:pt x="2904" y="647"/>
                    <a:pt x="319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2"/>
            <p:cNvSpPr/>
            <p:nvPr/>
          </p:nvSpPr>
          <p:spPr>
            <a:xfrm>
              <a:off x="4932078" y="2377498"/>
              <a:ext cx="57640" cy="26367"/>
            </a:xfrm>
            <a:custGeom>
              <a:rect b="b" l="l" r="r" t="t"/>
              <a:pathLst>
                <a:path extrusionOk="0" h="978" w="2138">
                  <a:moveTo>
                    <a:pt x="1" y="0"/>
                  </a:moveTo>
                  <a:cubicBezTo>
                    <a:pt x="77" y="346"/>
                    <a:pt x="151" y="662"/>
                    <a:pt x="242" y="978"/>
                  </a:cubicBezTo>
                  <a:cubicBezTo>
                    <a:pt x="843" y="887"/>
                    <a:pt x="1491" y="843"/>
                    <a:pt x="2137" y="827"/>
                  </a:cubicBezTo>
                  <a:lnTo>
                    <a:pt x="2137"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2"/>
            <p:cNvSpPr/>
            <p:nvPr/>
          </p:nvSpPr>
          <p:spPr>
            <a:xfrm>
              <a:off x="5011583" y="2421685"/>
              <a:ext cx="43837" cy="65728"/>
            </a:xfrm>
            <a:custGeom>
              <a:rect b="b" l="l" r="r" t="t"/>
              <a:pathLst>
                <a:path extrusionOk="0" h="2438" w="1626">
                  <a:moveTo>
                    <a:pt x="1" y="1"/>
                  </a:moveTo>
                  <a:lnTo>
                    <a:pt x="1" y="2438"/>
                  </a:lnTo>
                  <a:cubicBezTo>
                    <a:pt x="633" y="2167"/>
                    <a:pt x="1204" y="1250"/>
                    <a:pt x="1626" y="121"/>
                  </a:cubicBezTo>
                  <a:cubicBezTo>
                    <a:pt x="1130" y="61"/>
                    <a:pt x="572" y="16"/>
                    <a:pt x="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2"/>
            <p:cNvSpPr/>
            <p:nvPr/>
          </p:nvSpPr>
          <p:spPr>
            <a:xfrm>
              <a:off x="4878158" y="2428182"/>
              <a:ext cx="74248" cy="54810"/>
            </a:xfrm>
            <a:custGeom>
              <a:rect b="b" l="l" r="r" t="t"/>
              <a:pathLst>
                <a:path extrusionOk="0" h="2033" w="2754">
                  <a:moveTo>
                    <a:pt x="1700" y="0"/>
                  </a:moveTo>
                  <a:cubicBezTo>
                    <a:pt x="1068" y="121"/>
                    <a:pt x="496" y="287"/>
                    <a:pt x="0" y="482"/>
                  </a:cubicBezTo>
                  <a:cubicBezTo>
                    <a:pt x="783" y="1159"/>
                    <a:pt x="1716" y="1761"/>
                    <a:pt x="2753" y="2032"/>
                  </a:cubicBezTo>
                  <a:cubicBezTo>
                    <a:pt x="2347" y="1520"/>
                    <a:pt x="2001" y="768"/>
                    <a:pt x="170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2"/>
            <p:cNvSpPr/>
            <p:nvPr/>
          </p:nvSpPr>
          <p:spPr>
            <a:xfrm>
              <a:off x="4831113" y="2377498"/>
              <a:ext cx="86002" cy="46641"/>
            </a:xfrm>
            <a:custGeom>
              <a:rect b="b" l="l" r="r" t="t"/>
              <a:pathLst>
                <a:path extrusionOk="0" h="1730" w="3190">
                  <a:moveTo>
                    <a:pt x="0" y="0"/>
                  </a:moveTo>
                  <a:cubicBezTo>
                    <a:pt x="285" y="647"/>
                    <a:pt x="677" y="1218"/>
                    <a:pt x="1128" y="1730"/>
                  </a:cubicBezTo>
                  <a:cubicBezTo>
                    <a:pt x="1715" y="1475"/>
                    <a:pt x="2407" y="1264"/>
                    <a:pt x="3190" y="1114"/>
                  </a:cubicBezTo>
                  <a:cubicBezTo>
                    <a:pt x="3084" y="753"/>
                    <a:pt x="2994" y="391"/>
                    <a:pt x="291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2"/>
            <p:cNvSpPr/>
            <p:nvPr/>
          </p:nvSpPr>
          <p:spPr>
            <a:xfrm>
              <a:off x="5048896" y="2428587"/>
              <a:ext cx="74275" cy="54405"/>
            </a:xfrm>
            <a:custGeom>
              <a:rect b="b" l="l" r="r" t="t"/>
              <a:pathLst>
                <a:path extrusionOk="0" h="2018" w="2755">
                  <a:moveTo>
                    <a:pt x="1054" y="1"/>
                  </a:moveTo>
                  <a:cubicBezTo>
                    <a:pt x="769" y="768"/>
                    <a:pt x="408" y="1505"/>
                    <a:pt x="1" y="2017"/>
                  </a:cubicBezTo>
                  <a:cubicBezTo>
                    <a:pt x="1040" y="1746"/>
                    <a:pt x="1972" y="1159"/>
                    <a:pt x="2755" y="467"/>
                  </a:cubicBezTo>
                  <a:cubicBezTo>
                    <a:pt x="2273" y="286"/>
                    <a:pt x="1702" y="121"/>
                    <a:pt x="105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2"/>
            <p:cNvSpPr/>
            <p:nvPr/>
          </p:nvSpPr>
          <p:spPr>
            <a:xfrm>
              <a:off x="4945882" y="2421685"/>
              <a:ext cx="43837" cy="65728"/>
            </a:xfrm>
            <a:custGeom>
              <a:rect b="b" l="l" r="r" t="t"/>
              <a:pathLst>
                <a:path extrusionOk="0" h="2438" w="1626">
                  <a:moveTo>
                    <a:pt x="1625" y="1"/>
                  </a:moveTo>
                  <a:cubicBezTo>
                    <a:pt x="1069" y="16"/>
                    <a:pt x="528" y="61"/>
                    <a:pt x="0" y="121"/>
                  </a:cubicBezTo>
                  <a:cubicBezTo>
                    <a:pt x="422" y="1250"/>
                    <a:pt x="993" y="2167"/>
                    <a:pt x="1625" y="2438"/>
                  </a:cubicBezTo>
                  <a:lnTo>
                    <a:pt x="162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52"/>
          <p:cNvGrpSpPr/>
          <p:nvPr/>
        </p:nvGrpSpPr>
        <p:grpSpPr>
          <a:xfrm>
            <a:off x="7973469" y="2002484"/>
            <a:ext cx="198988" cy="221465"/>
            <a:chOff x="5614355" y="2113128"/>
            <a:chExt cx="336299" cy="374286"/>
          </a:xfrm>
        </p:grpSpPr>
        <p:sp>
          <p:nvSpPr>
            <p:cNvPr id="1155" name="Google Shape;1155;p52"/>
            <p:cNvSpPr/>
            <p:nvPr/>
          </p:nvSpPr>
          <p:spPr>
            <a:xfrm>
              <a:off x="5729151" y="2222612"/>
              <a:ext cx="67373" cy="87970"/>
            </a:xfrm>
            <a:custGeom>
              <a:rect b="b" l="l" r="r" t="t"/>
              <a:pathLst>
                <a:path extrusionOk="0" h="3263" w="2499">
                  <a:moveTo>
                    <a:pt x="1273" y="1"/>
                  </a:moveTo>
                  <a:cubicBezTo>
                    <a:pt x="1187" y="1"/>
                    <a:pt x="1098" y="10"/>
                    <a:pt x="1008" y="28"/>
                  </a:cubicBezTo>
                  <a:cubicBezTo>
                    <a:pt x="542" y="133"/>
                    <a:pt x="196" y="524"/>
                    <a:pt x="105" y="915"/>
                  </a:cubicBezTo>
                  <a:cubicBezTo>
                    <a:pt x="1" y="1306"/>
                    <a:pt x="91" y="1713"/>
                    <a:pt x="362" y="2028"/>
                  </a:cubicBezTo>
                  <a:cubicBezTo>
                    <a:pt x="693" y="2405"/>
                    <a:pt x="873" y="2826"/>
                    <a:pt x="873" y="3262"/>
                  </a:cubicBezTo>
                  <a:lnTo>
                    <a:pt x="1686" y="3262"/>
                  </a:lnTo>
                  <a:lnTo>
                    <a:pt x="1686" y="3188"/>
                  </a:lnTo>
                  <a:cubicBezTo>
                    <a:pt x="1686" y="2781"/>
                    <a:pt x="1851" y="2390"/>
                    <a:pt x="2167" y="2059"/>
                  </a:cubicBezTo>
                  <a:cubicBezTo>
                    <a:pt x="2378" y="1833"/>
                    <a:pt x="2498" y="1533"/>
                    <a:pt x="2498" y="1232"/>
                  </a:cubicBezTo>
                  <a:cubicBezTo>
                    <a:pt x="2498" y="563"/>
                    <a:pt x="1963" y="1"/>
                    <a:pt x="1273"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2"/>
            <p:cNvSpPr/>
            <p:nvPr/>
          </p:nvSpPr>
          <p:spPr>
            <a:xfrm>
              <a:off x="5614355" y="2113128"/>
              <a:ext cx="336299" cy="374286"/>
            </a:xfrm>
            <a:custGeom>
              <a:rect b="b" l="l" r="r" t="t"/>
              <a:pathLst>
                <a:path extrusionOk="0" h="13883" w="12474">
                  <a:moveTo>
                    <a:pt x="5537" y="2434"/>
                  </a:moveTo>
                  <a:cubicBezTo>
                    <a:pt x="5763" y="2434"/>
                    <a:pt x="5944" y="2629"/>
                    <a:pt x="5944" y="2840"/>
                  </a:cubicBezTo>
                  <a:lnTo>
                    <a:pt x="5944" y="3307"/>
                  </a:lnTo>
                  <a:cubicBezTo>
                    <a:pt x="6199" y="3351"/>
                    <a:pt x="6440" y="3457"/>
                    <a:pt x="6650" y="3608"/>
                  </a:cubicBezTo>
                  <a:lnTo>
                    <a:pt x="6981" y="3277"/>
                  </a:lnTo>
                  <a:cubicBezTo>
                    <a:pt x="7056" y="3194"/>
                    <a:pt x="7158" y="3152"/>
                    <a:pt x="7262" y="3152"/>
                  </a:cubicBezTo>
                  <a:cubicBezTo>
                    <a:pt x="7365" y="3152"/>
                    <a:pt x="7470" y="3194"/>
                    <a:pt x="7553" y="3277"/>
                  </a:cubicBezTo>
                  <a:cubicBezTo>
                    <a:pt x="7703" y="3427"/>
                    <a:pt x="7703" y="3698"/>
                    <a:pt x="7553" y="3848"/>
                  </a:cubicBezTo>
                  <a:lnTo>
                    <a:pt x="7222" y="4179"/>
                  </a:lnTo>
                  <a:cubicBezTo>
                    <a:pt x="7372" y="4390"/>
                    <a:pt x="7478" y="4631"/>
                    <a:pt x="7523" y="4886"/>
                  </a:cubicBezTo>
                  <a:lnTo>
                    <a:pt x="7974" y="4886"/>
                  </a:lnTo>
                  <a:cubicBezTo>
                    <a:pt x="8200" y="4886"/>
                    <a:pt x="8381" y="5066"/>
                    <a:pt x="8381" y="5293"/>
                  </a:cubicBezTo>
                  <a:cubicBezTo>
                    <a:pt x="8381" y="5518"/>
                    <a:pt x="8200" y="5698"/>
                    <a:pt x="7974" y="5698"/>
                  </a:cubicBezTo>
                  <a:lnTo>
                    <a:pt x="7523" y="5698"/>
                  </a:lnTo>
                  <a:cubicBezTo>
                    <a:pt x="7448" y="6059"/>
                    <a:pt x="7282" y="6406"/>
                    <a:pt x="7027" y="6677"/>
                  </a:cubicBezTo>
                  <a:cubicBezTo>
                    <a:pt x="6907" y="6812"/>
                    <a:pt x="6756" y="7008"/>
                    <a:pt x="6756" y="7249"/>
                  </a:cubicBezTo>
                  <a:lnTo>
                    <a:pt x="6756" y="7730"/>
                  </a:lnTo>
                  <a:cubicBezTo>
                    <a:pt x="6756" y="7955"/>
                    <a:pt x="6576" y="8136"/>
                    <a:pt x="6349" y="8136"/>
                  </a:cubicBezTo>
                  <a:lnTo>
                    <a:pt x="4724" y="8136"/>
                  </a:lnTo>
                  <a:cubicBezTo>
                    <a:pt x="4499" y="8136"/>
                    <a:pt x="4319" y="7955"/>
                    <a:pt x="4319" y="7730"/>
                  </a:cubicBezTo>
                  <a:lnTo>
                    <a:pt x="4319" y="7339"/>
                  </a:lnTo>
                  <a:cubicBezTo>
                    <a:pt x="4319" y="7113"/>
                    <a:pt x="4213" y="6857"/>
                    <a:pt x="4002" y="6617"/>
                  </a:cubicBezTo>
                  <a:cubicBezTo>
                    <a:pt x="3761" y="6346"/>
                    <a:pt x="3627" y="6029"/>
                    <a:pt x="3551" y="5698"/>
                  </a:cubicBezTo>
                  <a:lnTo>
                    <a:pt x="3099" y="5698"/>
                  </a:lnTo>
                  <a:cubicBezTo>
                    <a:pt x="2874" y="5698"/>
                    <a:pt x="2694" y="5518"/>
                    <a:pt x="2694" y="5293"/>
                  </a:cubicBezTo>
                  <a:cubicBezTo>
                    <a:pt x="2694" y="5066"/>
                    <a:pt x="2874" y="4886"/>
                    <a:pt x="3099" y="4886"/>
                  </a:cubicBezTo>
                  <a:lnTo>
                    <a:pt x="3551" y="4886"/>
                  </a:lnTo>
                  <a:cubicBezTo>
                    <a:pt x="3566" y="4841"/>
                    <a:pt x="3566" y="4811"/>
                    <a:pt x="3566" y="4781"/>
                  </a:cubicBezTo>
                  <a:cubicBezTo>
                    <a:pt x="3627" y="4555"/>
                    <a:pt x="3731" y="4360"/>
                    <a:pt x="3852" y="4179"/>
                  </a:cubicBezTo>
                  <a:lnTo>
                    <a:pt x="3521" y="3848"/>
                  </a:lnTo>
                  <a:cubicBezTo>
                    <a:pt x="3370" y="3698"/>
                    <a:pt x="3370" y="3427"/>
                    <a:pt x="3521" y="3277"/>
                  </a:cubicBezTo>
                  <a:cubicBezTo>
                    <a:pt x="3604" y="3194"/>
                    <a:pt x="3709" y="3152"/>
                    <a:pt x="3814" y="3152"/>
                  </a:cubicBezTo>
                  <a:cubicBezTo>
                    <a:pt x="3920" y="3152"/>
                    <a:pt x="4025" y="3194"/>
                    <a:pt x="4108" y="3277"/>
                  </a:cubicBezTo>
                  <a:lnTo>
                    <a:pt x="4423" y="3608"/>
                  </a:lnTo>
                  <a:cubicBezTo>
                    <a:pt x="4634" y="3472"/>
                    <a:pt x="4860" y="3351"/>
                    <a:pt x="5101" y="3307"/>
                  </a:cubicBezTo>
                  <a:cubicBezTo>
                    <a:pt x="5108" y="3299"/>
                    <a:pt x="5112" y="3299"/>
                    <a:pt x="5116" y="3299"/>
                  </a:cubicBezTo>
                  <a:cubicBezTo>
                    <a:pt x="5119" y="3299"/>
                    <a:pt x="5123" y="3299"/>
                    <a:pt x="5131" y="3291"/>
                  </a:cubicBezTo>
                  <a:lnTo>
                    <a:pt x="5131" y="2840"/>
                  </a:lnTo>
                  <a:cubicBezTo>
                    <a:pt x="5131" y="2629"/>
                    <a:pt x="5312" y="2434"/>
                    <a:pt x="5537" y="2434"/>
                  </a:cubicBezTo>
                  <a:close/>
                  <a:moveTo>
                    <a:pt x="6349" y="8948"/>
                  </a:moveTo>
                  <a:cubicBezTo>
                    <a:pt x="6576" y="8948"/>
                    <a:pt x="6756" y="9129"/>
                    <a:pt x="6756" y="9355"/>
                  </a:cubicBezTo>
                  <a:cubicBezTo>
                    <a:pt x="6756" y="9580"/>
                    <a:pt x="6576" y="9761"/>
                    <a:pt x="6349" y="9761"/>
                  </a:cubicBezTo>
                  <a:lnTo>
                    <a:pt x="4724" y="9761"/>
                  </a:lnTo>
                  <a:cubicBezTo>
                    <a:pt x="4499" y="9761"/>
                    <a:pt x="4319" y="9580"/>
                    <a:pt x="4319" y="9355"/>
                  </a:cubicBezTo>
                  <a:cubicBezTo>
                    <a:pt x="4319" y="9129"/>
                    <a:pt x="4499" y="8948"/>
                    <a:pt x="4724" y="8948"/>
                  </a:cubicBezTo>
                  <a:close/>
                  <a:moveTo>
                    <a:pt x="5534" y="0"/>
                  </a:moveTo>
                  <a:cubicBezTo>
                    <a:pt x="5166" y="0"/>
                    <a:pt x="4789" y="38"/>
                    <a:pt x="4409" y="117"/>
                  </a:cubicBezTo>
                  <a:cubicBezTo>
                    <a:pt x="2407" y="538"/>
                    <a:pt x="782" y="2163"/>
                    <a:pt x="361" y="4179"/>
                  </a:cubicBezTo>
                  <a:cubicBezTo>
                    <a:pt x="0" y="6015"/>
                    <a:pt x="557" y="7835"/>
                    <a:pt x="1881" y="9099"/>
                  </a:cubicBezTo>
                  <a:lnTo>
                    <a:pt x="1881" y="13477"/>
                  </a:lnTo>
                  <a:cubicBezTo>
                    <a:pt x="1881" y="13702"/>
                    <a:pt x="2062" y="13883"/>
                    <a:pt x="2287" y="13883"/>
                  </a:cubicBezTo>
                  <a:lnTo>
                    <a:pt x="7162" y="13883"/>
                  </a:lnTo>
                  <a:cubicBezTo>
                    <a:pt x="7388" y="13883"/>
                    <a:pt x="7569" y="13702"/>
                    <a:pt x="7569" y="13477"/>
                  </a:cubicBezTo>
                  <a:lnTo>
                    <a:pt x="7569" y="11385"/>
                  </a:lnTo>
                  <a:lnTo>
                    <a:pt x="9599" y="11385"/>
                  </a:lnTo>
                  <a:cubicBezTo>
                    <a:pt x="10277" y="11385"/>
                    <a:pt x="10818" y="10844"/>
                    <a:pt x="10818" y="10167"/>
                  </a:cubicBezTo>
                  <a:lnTo>
                    <a:pt x="10818" y="8783"/>
                  </a:lnTo>
                  <a:lnTo>
                    <a:pt x="12233" y="8091"/>
                  </a:lnTo>
                  <a:cubicBezTo>
                    <a:pt x="12337" y="8031"/>
                    <a:pt x="12413" y="7941"/>
                    <a:pt x="12443" y="7835"/>
                  </a:cubicBezTo>
                  <a:cubicBezTo>
                    <a:pt x="12473" y="7714"/>
                    <a:pt x="12443" y="7594"/>
                    <a:pt x="12383" y="7504"/>
                  </a:cubicBezTo>
                  <a:lnTo>
                    <a:pt x="10818" y="5157"/>
                  </a:lnTo>
                  <a:cubicBezTo>
                    <a:pt x="10751" y="2266"/>
                    <a:pt x="8384" y="0"/>
                    <a:pt x="553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52"/>
          <p:cNvGrpSpPr/>
          <p:nvPr/>
        </p:nvGrpSpPr>
        <p:grpSpPr>
          <a:xfrm>
            <a:off x="5275950" y="2007355"/>
            <a:ext cx="198987" cy="199001"/>
            <a:chOff x="6428843" y="2117468"/>
            <a:chExt cx="384962" cy="384989"/>
          </a:xfrm>
        </p:grpSpPr>
        <p:sp>
          <p:nvSpPr>
            <p:cNvPr id="1158" name="Google Shape;1158;p52"/>
            <p:cNvSpPr/>
            <p:nvPr/>
          </p:nvSpPr>
          <p:spPr>
            <a:xfrm>
              <a:off x="6610176" y="2254183"/>
              <a:ext cx="22296" cy="22727"/>
            </a:xfrm>
            <a:custGeom>
              <a:rect b="b" l="l" r="r" t="t"/>
              <a:pathLst>
                <a:path extrusionOk="0" h="843" w="827">
                  <a:moveTo>
                    <a:pt x="421" y="0"/>
                  </a:moveTo>
                  <a:cubicBezTo>
                    <a:pt x="181" y="0"/>
                    <a:pt x="0" y="195"/>
                    <a:pt x="0" y="422"/>
                  </a:cubicBezTo>
                  <a:cubicBezTo>
                    <a:pt x="0" y="647"/>
                    <a:pt x="181" y="843"/>
                    <a:pt x="421" y="843"/>
                  </a:cubicBezTo>
                  <a:cubicBezTo>
                    <a:pt x="646" y="843"/>
                    <a:pt x="827" y="647"/>
                    <a:pt x="827" y="422"/>
                  </a:cubicBezTo>
                  <a:cubicBezTo>
                    <a:pt x="827" y="195"/>
                    <a:pt x="646" y="0"/>
                    <a:pt x="42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2"/>
            <p:cNvSpPr/>
            <p:nvPr/>
          </p:nvSpPr>
          <p:spPr>
            <a:xfrm>
              <a:off x="6428843" y="2254182"/>
              <a:ext cx="384962" cy="248275"/>
            </a:xfrm>
            <a:custGeom>
              <a:rect b="b" l="l" r="r" t="t"/>
              <a:pathLst>
                <a:path extrusionOk="0" h="9209" w="14279">
                  <a:moveTo>
                    <a:pt x="452" y="0"/>
                  </a:moveTo>
                  <a:cubicBezTo>
                    <a:pt x="211" y="0"/>
                    <a:pt x="0" y="195"/>
                    <a:pt x="0" y="422"/>
                  </a:cubicBezTo>
                  <a:lnTo>
                    <a:pt x="0" y="2091"/>
                  </a:lnTo>
                  <a:cubicBezTo>
                    <a:pt x="0" y="2332"/>
                    <a:pt x="211" y="2512"/>
                    <a:pt x="452" y="2512"/>
                  </a:cubicBezTo>
                  <a:lnTo>
                    <a:pt x="888" y="2512"/>
                  </a:lnTo>
                  <a:cubicBezTo>
                    <a:pt x="1023" y="4665"/>
                    <a:pt x="2257" y="6514"/>
                    <a:pt x="4018" y="7538"/>
                  </a:cubicBezTo>
                  <a:lnTo>
                    <a:pt x="2543" y="7538"/>
                  </a:lnTo>
                  <a:lnTo>
                    <a:pt x="2543" y="7116"/>
                  </a:lnTo>
                  <a:cubicBezTo>
                    <a:pt x="2543" y="6891"/>
                    <a:pt x="2347" y="6695"/>
                    <a:pt x="2122" y="6695"/>
                  </a:cubicBezTo>
                  <a:lnTo>
                    <a:pt x="452" y="6695"/>
                  </a:lnTo>
                  <a:cubicBezTo>
                    <a:pt x="211" y="6695"/>
                    <a:pt x="0" y="6891"/>
                    <a:pt x="0" y="7116"/>
                  </a:cubicBezTo>
                  <a:lnTo>
                    <a:pt x="0" y="8787"/>
                  </a:lnTo>
                  <a:cubicBezTo>
                    <a:pt x="0" y="9028"/>
                    <a:pt x="211" y="9208"/>
                    <a:pt x="452" y="9208"/>
                  </a:cubicBezTo>
                  <a:lnTo>
                    <a:pt x="2122" y="9208"/>
                  </a:lnTo>
                  <a:cubicBezTo>
                    <a:pt x="2347" y="9208"/>
                    <a:pt x="2543" y="9028"/>
                    <a:pt x="2543" y="8787"/>
                  </a:cubicBezTo>
                  <a:lnTo>
                    <a:pt x="2543" y="8380"/>
                  </a:lnTo>
                  <a:lnTo>
                    <a:pt x="11751" y="8380"/>
                  </a:lnTo>
                  <a:lnTo>
                    <a:pt x="11751" y="8787"/>
                  </a:lnTo>
                  <a:cubicBezTo>
                    <a:pt x="11751" y="9028"/>
                    <a:pt x="11932" y="9208"/>
                    <a:pt x="12157" y="9208"/>
                  </a:cubicBezTo>
                  <a:lnTo>
                    <a:pt x="13842" y="9208"/>
                  </a:lnTo>
                  <a:cubicBezTo>
                    <a:pt x="14068" y="9208"/>
                    <a:pt x="14279" y="9028"/>
                    <a:pt x="14279" y="8787"/>
                  </a:cubicBezTo>
                  <a:lnTo>
                    <a:pt x="14279" y="7116"/>
                  </a:lnTo>
                  <a:cubicBezTo>
                    <a:pt x="14279" y="6891"/>
                    <a:pt x="14068" y="6695"/>
                    <a:pt x="13842" y="6695"/>
                  </a:cubicBezTo>
                  <a:lnTo>
                    <a:pt x="12157" y="6695"/>
                  </a:lnTo>
                  <a:cubicBezTo>
                    <a:pt x="11932" y="6695"/>
                    <a:pt x="11751" y="6891"/>
                    <a:pt x="11751" y="7116"/>
                  </a:cubicBezTo>
                  <a:lnTo>
                    <a:pt x="11751" y="7538"/>
                  </a:lnTo>
                  <a:lnTo>
                    <a:pt x="10261" y="7538"/>
                  </a:lnTo>
                  <a:cubicBezTo>
                    <a:pt x="12036" y="6514"/>
                    <a:pt x="13256" y="4665"/>
                    <a:pt x="13391" y="2512"/>
                  </a:cubicBezTo>
                  <a:lnTo>
                    <a:pt x="13842" y="2512"/>
                  </a:lnTo>
                  <a:cubicBezTo>
                    <a:pt x="14068" y="2512"/>
                    <a:pt x="14279" y="2332"/>
                    <a:pt x="14279" y="2091"/>
                  </a:cubicBezTo>
                  <a:lnTo>
                    <a:pt x="14279" y="422"/>
                  </a:lnTo>
                  <a:cubicBezTo>
                    <a:pt x="14279" y="195"/>
                    <a:pt x="14068" y="0"/>
                    <a:pt x="13842" y="0"/>
                  </a:cubicBezTo>
                  <a:lnTo>
                    <a:pt x="12157" y="0"/>
                  </a:lnTo>
                  <a:cubicBezTo>
                    <a:pt x="11932" y="0"/>
                    <a:pt x="11751" y="195"/>
                    <a:pt x="11751" y="422"/>
                  </a:cubicBezTo>
                  <a:lnTo>
                    <a:pt x="11751" y="2091"/>
                  </a:lnTo>
                  <a:cubicBezTo>
                    <a:pt x="11751" y="2332"/>
                    <a:pt x="11932" y="2512"/>
                    <a:pt x="12157" y="2512"/>
                  </a:cubicBezTo>
                  <a:lnTo>
                    <a:pt x="12564" y="2512"/>
                  </a:lnTo>
                  <a:cubicBezTo>
                    <a:pt x="12353" y="5327"/>
                    <a:pt x="10006" y="7538"/>
                    <a:pt x="7147" y="7538"/>
                  </a:cubicBezTo>
                  <a:cubicBezTo>
                    <a:pt x="4289" y="7538"/>
                    <a:pt x="1942" y="5327"/>
                    <a:pt x="1715" y="2512"/>
                  </a:cubicBezTo>
                  <a:lnTo>
                    <a:pt x="2122" y="2512"/>
                  </a:lnTo>
                  <a:cubicBezTo>
                    <a:pt x="2347" y="2512"/>
                    <a:pt x="2543" y="2332"/>
                    <a:pt x="2543" y="2091"/>
                  </a:cubicBezTo>
                  <a:lnTo>
                    <a:pt x="2543" y="422"/>
                  </a:lnTo>
                  <a:cubicBezTo>
                    <a:pt x="2543" y="195"/>
                    <a:pt x="2347" y="0"/>
                    <a:pt x="212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2"/>
            <p:cNvSpPr/>
            <p:nvPr/>
          </p:nvSpPr>
          <p:spPr>
            <a:xfrm>
              <a:off x="6565126" y="2117468"/>
              <a:ext cx="112801" cy="46695"/>
            </a:xfrm>
            <a:custGeom>
              <a:rect b="b" l="l" r="r" t="t"/>
              <a:pathLst>
                <a:path extrusionOk="0" h="1732" w="4184">
                  <a:moveTo>
                    <a:pt x="407" y="1"/>
                  </a:moveTo>
                  <a:cubicBezTo>
                    <a:pt x="181" y="1"/>
                    <a:pt x="0" y="181"/>
                    <a:pt x="0" y="422"/>
                  </a:cubicBezTo>
                  <a:lnTo>
                    <a:pt x="0" y="1731"/>
                  </a:lnTo>
                  <a:lnTo>
                    <a:pt x="4183" y="1731"/>
                  </a:lnTo>
                  <a:lnTo>
                    <a:pt x="4183" y="422"/>
                  </a:lnTo>
                  <a:cubicBezTo>
                    <a:pt x="4183" y="181"/>
                    <a:pt x="3988" y="1"/>
                    <a:pt x="376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2"/>
            <p:cNvSpPr/>
            <p:nvPr/>
          </p:nvSpPr>
          <p:spPr>
            <a:xfrm>
              <a:off x="6518890" y="2186432"/>
              <a:ext cx="205273" cy="247870"/>
            </a:xfrm>
            <a:custGeom>
              <a:rect b="b" l="l" r="r" t="t"/>
              <a:pathLst>
                <a:path extrusionOk="0" h="9194" w="7614">
                  <a:moveTo>
                    <a:pt x="1294" y="0"/>
                  </a:moveTo>
                  <a:cubicBezTo>
                    <a:pt x="1053" y="0"/>
                    <a:pt x="873" y="196"/>
                    <a:pt x="873" y="422"/>
                  </a:cubicBezTo>
                  <a:cubicBezTo>
                    <a:pt x="873" y="662"/>
                    <a:pt x="1053" y="843"/>
                    <a:pt x="1294" y="843"/>
                  </a:cubicBezTo>
                  <a:lnTo>
                    <a:pt x="1581" y="843"/>
                  </a:lnTo>
                  <a:cubicBezTo>
                    <a:pt x="1370" y="1836"/>
                    <a:pt x="889" y="2739"/>
                    <a:pt x="151" y="3476"/>
                  </a:cubicBezTo>
                  <a:cubicBezTo>
                    <a:pt x="0" y="3641"/>
                    <a:pt x="0" y="3898"/>
                    <a:pt x="151" y="4063"/>
                  </a:cubicBezTo>
                  <a:cubicBezTo>
                    <a:pt x="1415" y="5326"/>
                    <a:pt x="1942" y="6771"/>
                    <a:pt x="2558" y="8441"/>
                  </a:cubicBezTo>
                  <a:cubicBezTo>
                    <a:pt x="2648" y="8652"/>
                    <a:pt x="2739" y="8877"/>
                    <a:pt x="2814" y="9103"/>
                  </a:cubicBezTo>
                  <a:cubicBezTo>
                    <a:pt x="2995" y="9148"/>
                    <a:pt x="3190" y="9178"/>
                    <a:pt x="3386" y="9194"/>
                  </a:cubicBezTo>
                  <a:lnTo>
                    <a:pt x="3386" y="4108"/>
                  </a:lnTo>
                  <a:cubicBezTo>
                    <a:pt x="2889" y="3942"/>
                    <a:pt x="2544" y="3476"/>
                    <a:pt x="2544" y="2935"/>
                  </a:cubicBezTo>
                  <a:cubicBezTo>
                    <a:pt x="2544" y="2243"/>
                    <a:pt x="3115" y="1685"/>
                    <a:pt x="3807" y="1685"/>
                  </a:cubicBezTo>
                  <a:cubicBezTo>
                    <a:pt x="4499" y="1685"/>
                    <a:pt x="5056" y="2243"/>
                    <a:pt x="5056" y="2935"/>
                  </a:cubicBezTo>
                  <a:cubicBezTo>
                    <a:pt x="5056" y="3476"/>
                    <a:pt x="4710" y="3942"/>
                    <a:pt x="4213" y="4108"/>
                  </a:cubicBezTo>
                  <a:lnTo>
                    <a:pt x="4213" y="9194"/>
                  </a:lnTo>
                  <a:cubicBezTo>
                    <a:pt x="4409" y="9178"/>
                    <a:pt x="4604" y="9148"/>
                    <a:pt x="4785" y="9103"/>
                  </a:cubicBezTo>
                  <a:cubicBezTo>
                    <a:pt x="4875" y="8877"/>
                    <a:pt x="4951" y="8652"/>
                    <a:pt x="5041" y="8441"/>
                  </a:cubicBezTo>
                  <a:cubicBezTo>
                    <a:pt x="5657" y="6771"/>
                    <a:pt x="6185" y="5326"/>
                    <a:pt x="7448" y="4063"/>
                  </a:cubicBezTo>
                  <a:cubicBezTo>
                    <a:pt x="7613" y="3898"/>
                    <a:pt x="7613" y="3641"/>
                    <a:pt x="7448" y="3476"/>
                  </a:cubicBezTo>
                  <a:cubicBezTo>
                    <a:pt x="6711" y="2739"/>
                    <a:pt x="6229" y="1836"/>
                    <a:pt x="6018" y="843"/>
                  </a:cubicBezTo>
                  <a:lnTo>
                    <a:pt x="6305" y="843"/>
                  </a:lnTo>
                  <a:cubicBezTo>
                    <a:pt x="6546" y="843"/>
                    <a:pt x="6726" y="662"/>
                    <a:pt x="6726" y="422"/>
                  </a:cubicBezTo>
                  <a:cubicBezTo>
                    <a:pt x="6726" y="196"/>
                    <a:pt x="6546" y="0"/>
                    <a:pt x="630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52"/>
          <p:cNvGrpSpPr/>
          <p:nvPr/>
        </p:nvGrpSpPr>
        <p:grpSpPr>
          <a:xfrm>
            <a:off x="5281199" y="3449814"/>
            <a:ext cx="199009" cy="195174"/>
            <a:chOff x="7220227" y="2734286"/>
            <a:chExt cx="373585" cy="366386"/>
          </a:xfrm>
        </p:grpSpPr>
        <p:sp>
          <p:nvSpPr>
            <p:cNvPr id="1163" name="Google Shape;1163;p52"/>
            <p:cNvSpPr/>
            <p:nvPr/>
          </p:nvSpPr>
          <p:spPr>
            <a:xfrm>
              <a:off x="7485891" y="2958351"/>
              <a:ext cx="107921" cy="121293"/>
            </a:xfrm>
            <a:custGeom>
              <a:rect b="b" l="l" r="r" t="t"/>
              <a:pathLst>
                <a:path extrusionOk="0" h="4499" w="4003">
                  <a:moveTo>
                    <a:pt x="843" y="0"/>
                  </a:moveTo>
                  <a:lnTo>
                    <a:pt x="0" y="843"/>
                  </a:lnTo>
                  <a:lnTo>
                    <a:pt x="3657" y="4498"/>
                  </a:lnTo>
                  <a:cubicBezTo>
                    <a:pt x="4002" y="3882"/>
                    <a:pt x="3928" y="3084"/>
                    <a:pt x="3401" y="2572"/>
                  </a:cubicBezTo>
                  <a:lnTo>
                    <a:pt x="84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2"/>
            <p:cNvSpPr/>
            <p:nvPr/>
          </p:nvSpPr>
          <p:spPr>
            <a:xfrm>
              <a:off x="7448174" y="2996472"/>
              <a:ext cx="120916" cy="104200"/>
            </a:xfrm>
            <a:custGeom>
              <a:rect b="b" l="l" r="r" t="t"/>
              <a:pathLst>
                <a:path extrusionOk="0" h="3865" w="4485">
                  <a:moveTo>
                    <a:pt x="843" y="0"/>
                  </a:moveTo>
                  <a:lnTo>
                    <a:pt x="1" y="843"/>
                  </a:lnTo>
                  <a:lnTo>
                    <a:pt x="2559" y="3401"/>
                  </a:lnTo>
                  <a:cubicBezTo>
                    <a:pt x="2869" y="3711"/>
                    <a:pt x="3273" y="3864"/>
                    <a:pt x="3676" y="3864"/>
                  </a:cubicBezTo>
                  <a:cubicBezTo>
                    <a:pt x="3957" y="3864"/>
                    <a:pt x="4237" y="3790"/>
                    <a:pt x="4484" y="3641"/>
                  </a:cubicBezTo>
                  <a:lnTo>
                    <a:pt x="84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2"/>
            <p:cNvSpPr/>
            <p:nvPr/>
          </p:nvSpPr>
          <p:spPr>
            <a:xfrm>
              <a:off x="7398271" y="2909877"/>
              <a:ext cx="95358" cy="94306"/>
            </a:xfrm>
            <a:custGeom>
              <a:rect b="b" l="l" r="r" t="t"/>
              <a:pathLst>
                <a:path extrusionOk="0" h="3498" w="3537">
                  <a:moveTo>
                    <a:pt x="2130" y="0"/>
                  </a:moveTo>
                  <a:cubicBezTo>
                    <a:pt x="2028" y="0"/>
                    <a:pt x="1927" y="38"/>
                    <a:pt x="1852" y="113"/>
                  </a:cubicBezTo>
                  <a:lnTo>
                    <a:pt x="151" y="1798"/>
                  </a:lnTo>
                  <a:cubicBezTo>
                    <a:pt x="1" y="1963"/>
                    <a:pt x="1" y="2204"/>
                    <a:pt x="151" y="2370"/>
                  </a:cubicBezTo>
                  <a:lnTo>
                    <a:pt x="1280" y="3498"/>
                  </a:lnTo>
                  <a:lnTo>
                    <a:pt x="3537" y="1241"/>
                  </a:lnTo>
                  <a:lnTo>
                    <a:pt x="2408" y="113"/>
                  </a:lnTo>
                  <a:cubicBezTo>
                    <a:pt x="2333" y="38"/>
                    <a:pt x="2231" y="0"/>
                    <a:pt x="213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2"/>
            <p:cNvSpPr/>
            <p:nvPr/>
          </p:nvSpPr>
          <p:spPr>
            <a:xfrm>
              <a:off x="7221845" y="2734286"/>
              <a:ext cx="203656" cy="201364"/>
            </a:xfrm>
            <a:custGeom>
              <a:rect b="b" l="l" r="r" t="t"/>
              <a:pathLst>
                <a:path extrusionOk="0" h="7469" w="7554">
                  <a:moveTo>
                    <a:pt x="2444" y="0"/>
                  </a:moveTo>
                  <a:cubicBezTo>
                    <a:pt x="2336" y="0"/>
                    <a:pt x="2228" y="7"/>
                    <a:pt x="2121" y="21"/>
                  </a:cubicBezTo>
                  <a:cubicBezTo>
                    <a:pt x="1971" y="51"/>
                    <a:pt x="1850" y="157"/>
                    <a:pt x="1806" y="291"/>
                  </a:cubicBezTo>
                  <a:cubicBezTo>
                    <a:pt x="1760" y="442"/>
                    <a:pt x="1790" y="592"/>
                    <a:pt x="1896" y="698"/>
                  </a:cubicBezTo>
                  <a:lnTo>
                    <a:pt x="3024" y="1826"/>
                  </a:lnTo>
                  <a:lnTo>
                    <a:pt x="1896" y="2955"/>
                  </a:lnTo>
                  <a:lnTo>
                    <a:pt x="783" y="1826"/>
                  </a:lnTo>
                  <a:cubicBezTo>
                    <a:pt x="709" y="1753"/>
                    <a:pt x="605" y="1716"/>
                    <a:pt x="503" y="1716"/>
                  </a:cubicBezTo>
                  <a:cubicBezTo>
                    <a:pt x="460" y="1716"/>
                    <a:pt x="417" y="1722"/>
                    <a:pt x="376" y="1736"/>
                  </a:cubicBezTo>
                  <a:cubicBezTo>
                    <a:pt x="226" y="1781"/>
                    <a:pt x="121" y="1902"/>
                    <a:pt x="105" y="2052"/>
                  </a:cubicBezTo>
                  <a:cubicBezTo>
                    <a:pt x="0" y="2774"/>
                    <a:pt x="226" y="3527"/>
                    <a:pt x="767" y="4068"/>
                  </a:cubicBezTo>
                  <a:cubicBezTo>
                    <a:pt x="1234" y="4535"/>
                    <a:pt x="1840" y="4766"/>
                    <a:pt x="2447" y="4766"/>
                  </a:cubicBezTo>
                  <a:cubicBezTo>
                    <a:pt x="2798" y="4766"/>
                    <a:pt x="3150" y="4689"/>
                    <a:pt x="3475" y="4534"/>
                  </a:cubicBezTo>
                  <a:lnTo>
                    <a:pt x="6424" y="7469"/>
                  </a:lnTo>
                  <a:lnTo>
                    <a:pt x="7553" y="6340"/>
                  </a:lnTo>
                  <a:lnTo>
                    <a:pt x="4604" y="3406"/>
                  </a:lnTo>
                  <a:cubicBezTo>
                    <a:pt x="5026" y="2518"/>
                    <a:pt x="4890" y="1435"/>
                    <a:pt x="4153" y="698"/>
                  </a:cubicBezTo>
                  <a:cubicBezTo>
                    <a:pt x="3678" y="224"/>
                    <a:pt x="3062" y="0"/>
                    <a:pt x="244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2"/>
            <p:cNvSpPr/>
            <p:nvPr/>
          </p:nvSpPr>
          <p:spPr>
            <a:xfrm>
              <a:off x="7220227" y="2958351"/>
              <a:ext cx="107921" cy="121293"/>
            </a:xfrm>
            <a:custGeom>
              <a:rect b="b" l="l" r="r" t="t"/>
              <a:pathLst>
                <a:path extrusionOk="0" h="4499" w="4003">
                  <a:moveTo>
                    <a:pt x="3160" y="0"/>
                  </a:moveTo>
                  <a:lnTo>
                    <a:pt x="602" y="2572"/>
                  </a:lnTo>
                  <a:cubicBezTo>
                    <a:pt x="75" y="3084"/>
                    <a:pt x="0" y="3882"/>
                    <a:pt x="361" y="4498"/>
                  </a:cubicBezTo>
                  <a:lnTo>
                    <a:pt x="4002" y="843"/>
                  </a:lnTo>
                  <a:lnTo>
                    <a:pt x="316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2"/>
            <p:cNvSpPr/>
            <p:nvPr/>
          </p:nvSpPr>
          <p:spPr>
            <a:xfrm>
              <a:off x="7244950" y="2996472"/>
              <a:ext cx="121320" cy="104200"/>
            </a:xfrm>
            <a:custGeom>
              <a:rect b="b" l="l" r="r" t="t"/>
              <a:pathLst>
                <a:path extrusionOk="0" h="3865" w="4500">
                  <a:moveTo>
                    <a:pt x="3657" y="0"/>
                  </a:moveTo>
                  <a:lnTo>
                    <a:pt x="0" y="3641"/>
                  </a:lnTo>
                  <a:cubicBezTo>
                    <a:pt x="254" y="3790"/>
                    <a:pt x="538" y="3864"/>
                    <a:pt x="821" y="3864"/>
                  </a:cubicBezTo>
                  <a:cubicBezTo>
                    <a:pt x="1227" y="3864"/>
                    <a:pt x="1631" y="3711"/>
                    <a:pt x="1942" y="3401"/>
                  </a:cubicBezTo>
                  <a:lnTo>
                    <a:pt x="4500" y="843"/>
                  </a:lnTo>
                  <a:lnTo>
                    <a:pt x="3657"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2"/>
            <p:cNvSpPr/>
            <p:nvPr/>
          </p:nvSpPr>
          <p:spPr>
            <a:xfrm>
              <a:off x="7422212" y="2734421"/>
              <a:ext cx="168770" cy="157015"/>
            </a:xfrm>
            <a:custGeom>
              <a:rect b="b" l="l" r="r" t="t"/>
              <a:pathLst>
                <a:path extrusionOk="0" h="5824" w="6260">
                  <a:moveTo>
                    <a:pt x="5127" y="1"/>
                  </a:moveTo>
                  <a:cubicBezTo>
                    <a:pt x="5060" y="1"/>
                    <a:pt x="4995" y="16"/>
                    <a:pt x="4936" y="46"/>
                  </a:cubicBezTo>
                  <a:lnTo>
                    <a:pt x="2829" y="1219"/>
                  </a:lnTo>
                  <a:cubicBezTo>
                    <a:pt x="2724" y="1279"/>
                    <a:pt x="2649" y="1385"/>
                    <a:pt x="2633" y="1490"/>
                  </a:cubicBezTo>
                  <a:lnTo>
                    <a:pt x="2378" y="2724"/>
                  </a:lnTo>
                  <a:lnTo>
                    <a:pt x="1" y="5101"/>
                  </a:lnTo>
                  <a:lnTo>
                    <a:pt x="723" y="5823"/>
                  </a:lnTo>
                  <a:cubicBezTo>
                    <a:pt x="888" y="5748"/>
                    <a:pt x="1054" y="5703"/>
                    <a:pt x="1235" y="5703"/>
                  </a:cubicBezTo>
                  <a:cubicBezTo>
                    <a:pt x="1355" y="5703"/>
                    <a:pt x="1475" y="5733"/>
                    <a:pt x="1596" y="5763"/>
                  </a:cubicBezTo>
                  <a:lnTo>
                    <a:pt x="3506" y="3853"/>
                  </a:lnTo>
                  <a:lnTo>
                    <a:pt x="4740" y="3596"/>
                  </a:lnTo>
                  <a:cubicBezTo>
                    <a:pt x="4846" y="3582"/>
                    <a:pt x="4950" y="3506"/>
                    <a:pt x="5010" y="3401"/>
                  </a:cubicBezTo>
                  <a:lnTo>
                    <a:pt x="6184" y="1295"/>
                  </a:lnTo>
                  <a:cubicBezTo>
                    <a:pt x="6260" y="1145"/>
                    <a:pt x="6244" y="948"/>
                    <a:pt x="6109" y="814"/>
                  </a:cubicBezTo>
                  <a:lnTo>
                    <a:pt x="5417" y="122"/>
                  </a:lnTo>
                  <a:cubicBezTo>
                    <a:pt x="5334" y="39"/>
                    <a:pt x="5230" y="1"/>
                    <a:pt x="512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2"/>
            <p:cNvSpPr/>
            <p:nvPr/>
          </p:nvSpPr>
          <p:spPr>
            <a:xfrm>
              <a:off x="7320384" y="2917345"/>
              <a:ext cx="71417" cy="86838"/>
            </a:xfrm>
            <a:custGeom>
              <a:rect b="b" l="l" r="r" t="t"/>
              <a:pathLst>
                <a:path extrusionOk="0" h="3221" w="2649">
                  <a:moveTo>
                    <a:pt x="964" y="1"/>
                  </a:moveTo>
                  <a:lnTo>
                    <a:pt x="1" y="964"/>
                  </a:lnTo>
                  <a:lnTo>
                    <a:pt x="2258" y="3221"/>
                  </a:lnTo>
                  <a:lnTo>
                    <a:pt x="2649" y="2815"/>
                  </a:lnTo>
                  <a:lnTo>
                    <a:pt x="2484" y="2649"/>
                  </a:lnTo>
                  <a:cubicBezTo>
                    <a:pt x="2123" y="2288"/>
                    <a:pt x="2047" y="1746"/>
                    <a:pt x="2258" y="1295"/>
                  </a:cubicBezTo>
                  <a:lnTo>
                    <a:pt x="964"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4" name="Shape 1174"/>
        <p:cNvGrpSpPr/>
        <p:nvPr/>
      </p:nvGrpSpPr>
      <p:grpSpPr>
        <a:xfrm>
          <a:off x="0" y="0"/>
          <a:ext cx="0" cy="0"/>
          <a:chOff x="0" y="0"/>
          <a:chExt cx="0" cy="0"/>
        </a:xfrm>
      </p:grpSpPr>
      <p:sp>
        <p:nvSpPr>
          <p:cNvPr id="1175" name="Google Shape;1175;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use of our websites</a:t>
            </a:r>
            <a:endParaRPr/>
          </a:p>
        </p:txBody>
      </p:sp>
      <p:grpSp>
        <p:nvGrpSpPr>
          <p:cNvPr id="1176" name="Google Shape;1176;p53"/>
          <p:cNvGrpSpPr/>
          <p:nvPr/>
        </p:nvGrpSpPr>
        <p:grpSpPr>
          <a:xfrm>
            <a:off x="3011608" y="1909851"/>
            <a:ext cx="3228612" cy="1802793"/>
            <a:chOff x="441400" y="442800"/>
            <a:chExt cx="6938775" cy="3874475"/>
          </a:xfrm>
        </p:grpSpPr>
        <p:sp>
          <p:nvSpPr>
            <p:cNvPr id="1177" name="Google Shape;1177;p53"/>
            <p:cNvSpPr/>
            <p:nvPr/>
          </p:nvSpPr>
          <p:spPr>
            <a:xfrm>
              <a:off x="1060525" y="442800"/>
              <a:ext cx="5680025" cy="3658500"/>
            </a:xfrm>
            <a:custGeom>
              <a:rect b="b" l="l" r="r" t="t"/>
              <a:pathLst>
                <a:path extrusionOk="0" h="146340" w="227201">
                  <a:moveTo>
                    <a:pt x="3616" y="0"/>
                  </a:moveTo>
                  <a:cubicBezTo>
                    <a:pt x="1622" y="0"/>
                    <a:pt x="0" y="1623"/>
                    <a:pt x="0" y="3617"/>
                  </a:cubicBezTo>
                  <a:lnTo>
                    <a:pt x="0" y="142723"/>
                  </a:lnTo>
                  <a:cubicBezTo>
                    <a:pt x="0" y="144717"/>
                    <a:pt x="1622" y="146340"/>
                    <a:pt x="3616" y="146340"/>
                  </a:cubicBezTo>
                  <a:lnTo>
                    <a:pt x="223584" y="146340"/>
                  </a:lnTo>
                  <a:cubicBezTo>
                    <a:pt x="225577" y="146340"/>
                    <a:pt x="227201" y="144717"/>
                    <a:pt x="227201" y="142723"/>
                  </a:cubicBezTo>
                  <a:lnTo>
                    <a:pt x="227201" y="3617"/>
                  </a:lnTo>
                  <a:cubicBezTo>
                    <a:pt x="227201" y="1623"/>
                    <a:pt x="225577" y="0"/>
                    <a:pt x="223584" y="0"/>
                  </a:cubicBezTo>
                  <a:close/>
                </a:path>
              </a:pathLst>
            </a:custGeom>
            <a:solidFill>
              <a:srgbClr val="FFFF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3"/>
            <p:cNvSpPr/>
            <p:nvPr/>
          </p:nvSpPr>
          <p:spPr>
            <a:xfrm>
              <a:off x="1060525" y="1138150"/>
              <a:ext cx="5680025" cy="2963150"/>
            </a:xfrm>
            <a:custGeom>
              <a:rect b="b" l="l" r="r" t="t"/>
              <a:pathLst>
                <a:path extrusionOk="0" h="118526" w="227201">
                  <a:moveTo>
                    <a:pt x="0" y="0"/>
                  </a:moveTo>
                  <a:lnTo>
                    <a:pt x="0" y="114909"/>
                  </a:lnTo>
                  <a:cubicBezTo>
                    <a:pt x="0" y="116903"/>
                    <a:pt x="1622" y="118526"/>
                    <a:pt x="3616" y="118526"/>
                  </a:cubicBezTo>
                  <a:lnTo>
                    <a:pt x="223584" y="118526"/>
                  </a:lnTo>
                  <a:cubicBezTo>
                    <a:pt x="225577" y="118526"/>
                    <a:pt x="227201" y="116903"/>
                    <a:pt x="227201" y="114909"/>
                  </a:cubicBezTo>
                  <a:lnTo>
                    <a:pt x="227201" y="0"/>
                  </a:lnTo>
                  <a:close/>
                </a:path>
              </a:pathLst>
            </a:custGeom>
            <a:solidFill>
              <a:srgbClr val="F1F0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3"/>
            <p:cNvSpPr/>
            <p:nvPr/>
          </p:nvSpPr>
          <p:spPr>
            <a:xfrm>
              <a:off x="4965250" y="1499225"/>
              <a:ext cx="1491375" cy="2135925"/>
            </a:xfrm>
            <a:custGeom>
              <a:rect b="b" l="l" r="r" t="t"/>
              <a:pathLst>
                <a:path extrusionOk="0" h="85437" w="59655">
                  <a:moveTo>
                    <a:pt x="1194" y="1"/>
                  </a:moveTo>
                  <a:cubicBezTo>
                    <a:pt x="529" y="1"/>
                    <a:pt x="1" y="548"/>
                    <a:pt x="1" y="1194"/>
                  </a:cubicBezTo>
                  <a:lnTo>
                    <a:pt x="1" y="84224"/>
                  </a:lnTo>
                  <a:cubicBezTo>
                    <a:pt x="1" y="84889"/>
                    <a:pt x="529" y="85436"/>
                    <a:pt x="1194" y="85436"/>
                  </a:cubicBezTo>
                  <a:lnTo>
                    <a:pt x="58463" y="85436"/>
                  </a:lnTo>
                  <a:cubicBezTo>
                    <a:pt x="59128" y="85436"/>
                    <a:pt x="59655" y="84889"/>
                    <a:pt x="59655" y="84224"/>
                  </a:cubicBezTo>
                  <a:lnTo>
                    <a:pt x="59655" y="1194"/>
                  </a:lnTo>
                  <a:cubicBezTo>
                    <a:pt x="59655" y="548"/>
                    <a:pt x="59128" y="1"/>
                    <a:pt x="58463" y="1"/>
                  </a:cubicBezTo>
                  <a:close/>
                </a:path>
              </a:pathLst>
            </a:custGeom>
            <a:solidFill>
              <a:srgbClr val="FFFF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3"/>
            <p:cNvSpPr/>
            <p:nvPr/>
          </p:nvSpPr>
          <p:spPr>
            <a:xfrm>
              <a:off x="5163175" y="2777525"/>
              <a:ext cx="1096050" cy="76750"/>
            </a:xfrm>
            <a:custGeom>
              <a:rect b="b" l="l" r="r" t="t"/>
              <a:pathLst>
                <a:path extrusionOk="0" h="3070" w="43842">
                  <a:moveTo>
                    <a:pt x="1525" y="1"/>
                  </a:moveTo>
                  <a:cubicBezTo>
                    <a:pt x="684" y="1"/>
                    <a:pt x="1" y="685"/>
                    <a:pt x="1" y="1525"/>
                  </a:cubicBezTo>
                  <a:cubicBezTo>
                    <a:pt x="1" y="2385"/>
                    <a:pt x="684" y="3070"/>
                    <a:pt x="1525" y="3070"/>
                  </a:cubicBezTo>
                  <a:lnTo>
                    <a:pt x="42298" y="3070"/>
                  </a:lnTo>
                  <a:cubicBezTo>
                    <a:pt x="43138" y="3070"/>
                    <a:pt x="43841" y="2385"/>
                    <a:pt x="43841" y="1525"/>
                  </a:cubicBezTo>
                  <a:cubicBezTo>
                    <a:pt x="43841" y="685"/>
                    <a:pt x="43138" y="1"/>
                    <a:pt x="42298" y="1"/>
                  </a:cubicBezTo>
                  <a:close/>
                </a:path>
              </a:pathLst>
            </a:custGeom>
            <a:solidFill>
              <a:srgbClr val="FFFFFF"/>
            </a:solidFill>
            <a:ln>
              <a:noFill/>
            </a:ln>
            <a:effectLst>
              <a:outerShdw blurRad="57150" rotWithShape="0" algn="bl" dir="2340000" dist="19050">
                <a:srgbClr val="5352EE">
                  <a:alpha val="18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3"/>
            <p:cNvSpPr/>
            <p:nvPr/>
          </p:nvSpPr>
          <p:spPr>
            <a:xfrm>
              <a:off x="5163175" y="3363425"/>
              <a:ext cx="520925" cy="77225"/>
            </a:xfrm>
            <a:custGeom>
              <a:rect b="b" l="l" r="r" t="t"/>
              <a:pathLst>
                <a:path extrusionOk="0" h="3089" w="20837">
                  <a:moveTo>
                    <a:pt x="1525" y="1"/>
                  </a:moveTo>
                  <a:cubicBezTo>
                    <a:pt x="684" y="1"/>
                    <a:pt x="1" y="684"/>
                    <a:pt x="1" y="1544"/>
                  </a:cubicBezTo>
                  <a:cubicBezTo>
                    <a:pt x="1" y="2385"/>
                    <a:pt x="684" y="3089"/>
                    <a:pt x="1525" y="3089"/>
                  </a:cubicBezTo>
                  <a:lnTo>
                    <a:pt x="19292" y="3089"/>
                  </a:lnTo>
                  <a:cubicBezTo>
                    <a:pt x="20152" y="3089"/>
                    <a:pt x="20837" y="2385"/>
                    <a:pt x="20837" y="1544"/>
                  </a:cubicBezTo>
                  <a:cubicBezTo>
                    <a:pt x="20837" y="684"/>
                    <a:pt x="20152" y="1"/>
                    <a:pt x="19292" y="1"/>
                  </a:cubicBezTo>
                  <a:close/>
                </a:path>
              </a:pathLst>
            </a:custGeom>
            <a:solidFill>
              <a:srgbClr val="FFFFFF"/>
            </a:solidFill>
            <a:ln>
              <a:noFill/>
            </a:ln>
            <a:effectLst>
              <a:outerShdw blurRad="57150" rotWithShape="0" algn="bl" dir="2340000" dist="19050">
                <a:srgbClr val="5352EE">
                  <a:alpha val="18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3"/>
            <p:cNvSpPr/>
            <p:nvPr/>
          </p:nvSpPr>
          <p:spPr>
            <a:xfrm>
              <a:off x="5163175" y="2972525"/>
              <a:ext cx="1096050" cy="77225"/>
            </a:xfrm>
            <a:custGeom>
              <a:rect b="b" l="l" r="r" t="t"/>
              <a:pathLst>
                <a:path extrusionOk="0" h="3089" w="43842">
                  <a:moveTo>
                    <a:pt x="1525" y="0"/>
                  </a:moveTo>
                  <a:cubicBezTo>
                    <a:pt x="684" y="0"/>
                    <a:pt x="1" y="704"/>
                    <a:pt x="1" y="1543"/>
                  </a:cubicBezTo>
                  <a:cubicBezTo>
                    <a:pt x="1" y="2403"/>
                    <a:pt x="684" y="3088"/>
                    <a:pt x="1525" y="3088"/>
                  </a:cubicBezTo>
                  <a:lnTo>
                    <a:pt x="42298" y="3088"/>
                  </a:lnTo>
                  <a:cubicBezTo>
                    <a:pt x="43138" y="3088"/>
                    <a:pt x="43841" y="2403"/>
                    <a:pt x="43841" y="1543"/>
                  </a:cubicBezTo>
                  <a:cubicBezTo>
                    <a:pt x="43841" y="704"/>
                    <a:pt x="43138" y="0"/>
                    <a:pt x="42298" y="0"/>
                  </a:cubicBezTo>
                  <a:close/>
                </a:path>
              </a:pathLst>
            </a:custGeom>
            <a:solidFill>
              <a:srgbClr val="FFFFFF"/>
            </a:solidFill>
            <a:ln>
              <a:noFill/>
            </a:ln>
            <a:effectLst>
              <a:outerShdw blurRad="57150" rotWithShape="0" algn="bl" dir="2340000" dist="19050">
                <a:srgbClr val="5352EE">
                  <a:alpha val="18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3"/>
            <p:cNvSpPr/>
            <p:nvPr/>
          </p:nvSpPr>
          <p:spPr>
            <a:xfrm>
              <a:off x="5163175" y="3167975"/>
              <a:ext cx="1096050" cy="77225"/>
            </a:xfrm>
            <a:custGeom>
              <a:rect b="b" l="l" r="r" t="t"/>
              <a:pathLst>
                <a:path extrusionOk="0" h="3089" w="43842">
                  <a:moveTo>
                    <a:pt x="1525" y="0"/>
                  </a:moveTo>
                  <a:cubicBezTo>
                    <a:pt x="684" y="0"/>
                    <a:pt x="1" y="704"/>
                    <a:pt x="1" y="1544"/>
                  </a:cubicBezTo>
                  <a:cubicBezTo>
                    <a:pt x="1" y="2404"/>
                    <a:pt x="684" y="3089"/>
                    <a:pt x="1525" y="3089"/>
                  </a:cubicBezTo>
                  <a:lnTo>
                    <a:pt x="42298" y="3089"/>
                  </a:lnTo>
                  <a:cubicBezTo>
                    <a:pt x="43138" y="3089"/>
                    <a:pt x="43841" y="2404"/>
                    <a:pt x="43841" y="1544"/>
                  </a:cubicBezTo>
                  <a:cubicBezTo>
                    <a:pt x="43841" y="704"/>
                    <a:pt x="43138" y="0"/>
                    <a:pt x="42298" y="0"/>
                  </a:cubicBezTo>
                  <a:close/>
                </a:path>
              </a:pathLst>
            </a:custGeom>
            <a:solidFill>
              <a:srgbClr val="FFFFFF"/>
            </a:solidFill>
            <a:ln>
              <a:noFill/>
            </a:ln>
            <a:effectLst>
              <a:outerShdw blurRad="57150" rotWithShape="0" algn="bl" dir="2340000" dist="19050">
                <a:srgbClr val="5352EE">
                  <a:alpha val="18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3"/>
            <p:cNvSpPr/>
            <p:nvPr/>
          </p:nvSpPr>
          <p:spPr>
            <a:xfrm>
              <a:off x="5032225" y="1552525"/>
              <a:ext cx="72350" cy="72325"/>
            </a:xfrm>
            <a:custGeom>
              <a:rect b="b" l="l" r="r" t="t"/>
              <a:pathLst>
                <a:path extrusionOk="0" h="2893" w="2894">
                  <a:moveTo>
                    <a:pt x="1447" y="0"/>
                  </a:moveTo>
                  <a:cubicBezTo>
                    <a:pt x="645" y="0"/>
                    <a:pt x="0" y="644"/>
                    <a:pt x="0" y="1447"/>
                  </a:cubicBezTo>
                  <a:cubicBezTo>
                    <a:pt x="0" y="2247"/>
                    <a:pt x="645" y="2893"/>
                    <a:pt x="1447" y="2893"/>
                  </a:cubicBezTo>
                  <a:cubicBezTo>
                    <a:pt x="2247" y="2893"/>
                    <a:pt x="2893" y="2247"/>
                    <a:pt x="2893" y="1447"/>
                  </a:cubicBezTo>
                  <a:cubicBezTo>
                    <a:pt x="2893" y="644"/>
                    <a:pt x="2247" y="0"/>
                    <a:pt x="1447" y="0"/>
                  </a:cubicBezTo>
                  <a:close/>
                </a:path>
              </a:pathLst>
            </a:custGeom>
            <a:solidFill>
              <a:srgbClr val="FFC3D0"/>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3"/>
            <p:cNvSpPr/>
            <p:nvPr/>
          </p:nvSpPr>
          <p:spPr>
            <a:xfrm>
              <a:off x="5176350" y="1552525"/>
              <a:ext cx="72350" cy="72325"/>
            </a:xfrm>
            <a:custGeom>
              <a:rect b="b" l="l" r="r" t="t"/>
              <a:pathLst>
                <a:path extrusionOk="0" h="2893" w="2894">
                  <a:moveTo>
                    <a:pt x="1447" y="0"/>
                  </a:moveTo>
                  <a:cubicBezTo>
                    <a:pt x="647" y="0"/>
                    <a:pt x="1" y="644"/>
                    <a:pt x="1" y="1447"/>
                  </a:cubicBezTo>
                  <a:cubicBezTo>
                    <a:pt x="1" y="2247"/>
                    <a:pt x="647" y="2893"/>
                    <a:pt x="1447" y="2893"/>
                  </a:cubicBezTo>
                  <a:cubicBezTo>
                    <a:pt x="2249" y="2893"/>
                    <a:pt x="2893" y="2247"/>
                    <a:pt x="2893" y="1447"/>
                  </a:cubicBezTo>
                  <a:cubicBezTo>
                    <a:pt x="2893" y="644"/>
                    <a:pt x="2249" y="0"/>
                    <a:pt x="1447" y="0"/>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3"/>
            <p:cNvSpPr/>
            <p:nvPr/>
          </p:nvSpPr>
          <p:spPr>
            <a:xfrm>
              <a:off x="5320525" y="1552525"/>
              <a:ext cx="72350" cy="72325"/>
            </a:xfrm>
            <a:custGeom>
              <a:rect b="b" l="l" r="r" t="t"/>
              <a:pathLst>
                <a:path extrusionOk="0" h="2893" w="2894">
                  <a:moveTo>
                    <a:pt x="1447" y="0"/>
                  </a:moveTo>
                  <a:cubicBezTo>
                    <a:pt x="645" y="0"/>
                    <a:pt x="1" y="644"/>
                    <a:pt x="1" y="1447"/>
                  </a:cubicBezTo>
                  <a:cubicBezTo>
                    <a:pt x="1" y="2247"/>
                    <a:pt x="645" y="2893"/>
                    <a:pt x="1447" y="2893"/>
                  </a:cubicBezTo>
                  <a:cubicBezTo>
                    <a:pt x="2247" y="2893"/>
                    <a:pt x="2893" y="2247"/>
                    <a:pt x="2893" y="1447"/>
                  </a:cubicBezTo>
                  <a:cubicBezTo>
                    <a:pt x="2893" y="644"/>
                    <a:pt x="2247" y="0"/>
                    <a:pt x="1447" y="0"/>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3"/>
            <p:cNvSpPr/>
            <p:nvPr/>
          </p:nvSpPr>
          <p:spPr>
            <a:xfrm>
              <a:off x="5032225" y="1682975"/>
              <a:ext cx="1357475" cy="936775"/>
            </a:xfrm>
            <a:custGeom>
              <a:rect b="b" l="l" r="r" t="t"/>
              <a:pathLst>
                <a:path extrusionOk="0" h="37471" w="54299">
                  <a:moveTo>
                    <a:pt x="54260" y="0"/>
                  </a:moveTo>
                  <a:lnTo>
                    <a:pt x="0" y="39"/>
                  </a:lnTo>
                  <a:lnTo>
                    <a:pt x="40" y="37470"/>
                  </a:lnTo>
                  <a:lnTo>
                    <a:pt x="54299" y="37450"/>
                  </a:lnTo>
                  <a:lnTo>
                    <a:pt x="54260" y="0"/>
                  </a:lnTo>
                  <a:close/>
                </a:path>
              </a:pathLst>
            </a:custGeom>
            <a:gradFill>
              <a:gsLst>
                <a:gs pos="0">
                  <a:srgbClr val="81EEEB"/>
                </a:gs>
                <a:gs pos="100000">
                  <a:srgbClr val="3AE4DF"/>
                </a:gs>
              </a:gsLst>
              <a:lin ang="5400700" scaled="0"/>
            </a:gra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3"/>
            <p:cNvSpPr/>
            <p:nvPr/>
          </p:nvSpPr>
          <p:spPr>
            <a:xfrm>
              <a:off x="5032700" y="1795850"/>
              <a:ext cx="1357000" cy="823900"/>
            </a:xfrm>
            <a:custGeom>
              <a:rect b="b" l="l" r="r" t="t"/>
              <a:pathLst>
                <a:path extrusionOk="0" h="32956" w="54280">
                  <a:moveTo>
                    <a:pt x="11592" y="1"/>
                  </a:moveTo>
                  <a:lnTo>
                    <a:pt x="0" y="12197"/>
                  </a:lnTo>
                  <a:lnTo>
                    <a:pt x="21" y="32955"/>
                  </a:lnTo>
                  <a:lnTo>
                    <a:pt x="54280" y="32935"/>
                  </a:lnTo>
                  <a:lnTo>
                    <a:pt x="54280" y="22927"/>
                  </a:lnTo>
                  <a:lnTo>
                    <a:pt x="46285" y="14523"/>
                  </a:lnTo>
                  <a:lnTo>
                    <a:pt x="35847" y="25507"/>
                  </a:lnTo>
                  <a:lnTo>
                    <a:pt x="34968" y="24569"/>
                  </a:lnTo>
                  <a:lnTo>
                    <a:pt x="11592" y="1"/>
                  </a:lnTo>
                  <a:close/>
                </a:path>
              </a:pathLst>
            </a:custGeom>
            <a:solidFill>
              <a:srgbClr val="5352EE"/>
            </a:solidFill>
            <a:ln>
              <a:noFill/>
            </a:ln>
            <a:effectLst>
              <a:outerShdw blurRad="57150" rotWithShape="0" algn="bl" dir="5400000" dist="19050">
                <a:srgbClr val="5352EE">
                  <a:alpha val="3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3"/>
            <p:cNvSpPr/>
            <p:nvPr/>
          </p:nvSpPr>
          <p:spPr>
            <a:xfrm>
              <a:off x="5778375" y="1865250"/>
              <a:ext cx="285375" cy="285400"/>
            </a:xfrm>
            <a:custGeom>
              <a:rect b="b" l="l" r="r" t="t"/>
              <a:pathLst>
                <a:path extrusionOk="0" h="11416" w="11415">
                  <a:moveTo>
                    <a:pt x="5707" y="0"/>
                  </a:moveTo>
                  <a:cubicBezTo>
                    <a:pt x="2561" y="0"/>
                    <a:pt x="0" y="2560"/>
                    <a:pt x="0" y="5708"/>
                  </a:cubicBezTo>
                  <a:cubicBezTo>
                    <a:pt x="0" y="8854"/>
                    <a:pt x="2561" y="11415"/>
                    <a:pt x="5707" y="11415"/>
                  </a:cubicBezTo>
                  <a:cubicBezTo>
                    <a:pt x="8855" y="11415"/>
                    <a:pt x="11415" y="8854"/>
                    <a:pt x="11415" y="5708"/>
                  </a:cubicBezTo>
                  <a:cubicBezTo>
                    <a:pt x="11415" y="2560"/>
                    <a:pt x="8855" y="0"/>
                    <a:pt x="5707" y="0"/>
                  </a:cubicBezTo>
                  <a:close/>
                </a:path>
              </a:pathLst>
            </a:custGeom>
            <a:solidFill>
              <a:srgbClr val="F1F0FF"/>
            </a:solidFill>
            <a:ln>
              <a:noFill/>
            </a:ln>
            <a:effectLst>
              <a:outerShdw blurRad="57150" rotWithShape="0" algn="bl" dir="5400000" dist="19050">
                <a:srgbClr val="5352EE">
                  <a:alpha val="3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3"/>
            <p:cNvSpPr/>
            <p:nvPr/>
          </p:nvSpPr>
          <p:spPr>
            <a:xfrm>
              <a:off x="1308750" y="786800"/>
              <a:ext cx="5184050" cy="200875"/>
            </a:xfrm>
            <a:custGeom>
              <a:rect b="b" l="l" r="r" t="t"/>
              <a:pathLst>
                <a:path extrusionOk="0" h="8035" w="207362">
                  <a:moveTo>
                    <a:pt x="4007" y="0"/>
                  </a:moveTo>
                  <a:cubicBezTo>
                    <a:pt x="1799" y="0"/>
                    <a:pt x="1" y="1798"/>
                    <a:pt x="1" y="4008"/>
                  </a:cubicBezTo>
                  <a:cubicBezTo>
                    <a:pt x="1" y="6236"/>
                    <a:pt x="1799" y="8034"/>
                    <a:pt x="4007" y="8034"/>
                  </a:cubicBezTo>
                  <a:lnTo>
                    <a:pt x="203335" y="8034"/>
                  </a:lnTo>
                  <a:cubicBezTo>
                    <a:pt x="205563" y="8034"/>
                    <a:pt x="207361" y="6236"/>
                    <a:pt x="207361" y="4008"/>
                  </a:cubicBezTo>
                  <a:cubicBezTo>
                    <a:pt x="207361" y="1798"/>
                    <a:pt x="205563" y="0"/>
                    <a:pt x="203335" y="0"/>
                  </a:cubicBezTo>
                  <a:close/>
                </a:path>
              </a:pathLst>
            </a:custGeom>
            <a:solidFill>
              <a:srgbClr val="D2D6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3"/>
            <p:cNvSpPr/>
            <p:nvPr/>
          </p:nvSpPr>
          <p:spPr>
            <a:xfrm>
              <a:off x="1298975" y="575225"/>
              <a:ext cx="91375" cy="91375"/>
            </a:xfrm>
            <a:custGeom>
              <a:rect b="b" l="l" r="r" t="t"/>
              <a:pathLst>
                <a:path extrusionOk="0" h="3655" w="3655">
                  <a:moveTo>
                    <a:pt x="1838" y="1"/>
                  </a:moveTo>
                  <a:cubicBezTo>
                    <a:pt x="822" y="1"/>
                    <a:pt x="1" y="822"/>
                    <a:pt x="1" y="1838"/>
                  </a:cubicBezTo>
                  <a:cubicBezTo>
                    <a:pt x="1" y="2834"/>
                    <a:pt x="822" y="3655"/>
                    <a:pt x="1838" y="3655"/>
                  </a:cubicBezTo>
                  <a:cubicBezTo>
                    <a:pt x="2834" y="3655"/>
                    <a:pt x="3655" y="2834"/>
                    <a:pt x="3655" y="1838"/>
                  </a:cubicBezTo>
                  <a:cubicBezTo>
                    <a:pt x="3655" y="822"/>
                    <a:pt x="2834" y="1"/>
                    <a:pt x="1838" y="1"/>
                  </a:cubicBezTo>
                  <a:close/>
                </a:path>
              </a:pathLst>
            </a:custGeom>
            <a:solidFill>
              <a:srgbClr val="FFC3D0"/>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3"/>
            <p:cNvSpPr/>
            <p:nvPr/>
          </p:nvSpPr>
          <p:spPr>
            <a:xfrm>
              <a:off x="1481225" y="575225"/>
              <a:ext cx="91425" cy="91375"/>
            </a:xfrm>
            <a:custGeom>
              <a:rect b="b" l="l" r="r" t="t"/>
              <a:pathLst>
                <a:path extrusionOk="0" h="3655" w="3657">
                  <a:moveTo>
                    <a:pt x="1838" y="1"/>
                  </a:moveTo>
                  <a:cubicBezTo>
                    <a:pt x="821" y="1"/>
                    <a:pt x="0" y="822"/>
                    <a:pt x="0" y="1838"/>
                  </a:cubicBezTo>
                  <a:cubicBezTo>
                    <a:pt x="0" y="2834"/>
                    <a:pt x="821" y="3655"/>
                    <a:pt x="1838" y="3655"/>
                  </a:cubicBezTo>
                  <a:cubicBezTo>
                    <a:pt x="2835" y="3655"/>
                    <a:pt x="3656" y="2834"/>
                    <a:pt x="3656" y="1838"/>
                  </a:cubicBezTo>
                  <a:cubicBezTo>
                    <a:pt x="3656" y="822"/>
                    <a:pt x="2835" y="1"/>
                    <a:pt x="1838" y="1"/>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3"/>
            <p:cNvSpPr/>
            <p:nvPr/>
          </p:nvSpPr>
          <p:spPr>
            <a:xfrm>
              <a:off x="1663500" y="575225"/>
              <a:ext cx="91400" cy="91375"/>
            </a:xfrm>
            <a:custGeom>
              <a:rect b="b" l="l" r="r" t="t"/>
              <a:pathLst>
                <a:path extrusionOk="0" h="3655" w="3656">
                  <a:moveTo>
                    <a:pt x="1838" y="1"/>
                  </a:moveTo>
                  <a:cubicBezTo>
                    <a:pt x="822" y="1"/>
                    <a:pt x="1" y="822"/>
                    <a:pt x="1" y="1838"/>
                  </a:cubicBezTo>
                  <a:cubicBezTo>
                    <a:pt x="1" y="2834"/>
                    <a:pt x="822" y="3655"/>
                    <a:pt x="1838" y="3655"/>
                  </a:cubicBezTo>
                  <a:cubicBezTo>
                    <a:pt x="2834" y="3655"/>
                    <a:pt x="3655" y="2834"/>
                    <a:pt x="3655" y="1838"/>
                  </a:cubicBezTo>
                  <a:cubicBezTo>
                    <a:pt x="3655" y="822"/>
                    <a:pt x="2834" y="1"/>
                    <a:pt x="1838" y="1"/>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3"/>
            <p:cNvSpPr/>
            <p:nvPr/>
          </p:nvSpPr>
          <p:spPr>
            <a:xfrm>
              <a:off x="1419175" y="858650"/>
              <a:ext cx="2208200" cy="57175"/>
            </a:xfrm>
            <a:custGeom>
              <a:rect b="b" l="l" r="r" t="t"/>
              <a:pathLst>
                <a:path extrusionOk="0" h="2287" w="88328">
                  <a:moveTo>
                    <a:pt x="1153" y="0"/>
                  </a:moveTo>
                  <a:cubicBezTo>
                    <a:pt x="509" y="0"/>
                    <a:pt x="1" y="508"/>
                    <a:pt x="1" y="1134"/>
                  </a:cubicBezTo>
                  <a:cubicBezTo>
                    <a:pt x="1" y="1778"/>
                    <a:pt x="509" y="2286"/>
                    <a:pt x="1153" y="2286"/>
                  </a:cubicBezTo>
                  <a:lnTo>
                    <a:pt x="87175" y="2286"/>
                  </a:lnTo>
                  <a:cubicBezTo>
                    <a:pt x="87819" y="2286"/>
                    <a:pt x="88328" y="1778"/>
                    <a:pt x="88328" y="1134"/>
                  </a:cubicBezTo>
                  <a:cubicBezTo>
                    <a:pt x="88328" y="508"/>
                    <a:pt x="87819" y="0"/>
                    <a:pt x="87175" y="0"/>
                  </a:cubicBezTo>
                  <a:close/>
                </a:path>
              </a:pathLst>
            </a:custGeom>
            <a:solidFill>
              <a:srgbClr val="FFFF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3"/>
            <p:cNvSpPr/>
            <p:nvPr/>
          </p:nvSpPr>
          <p:spPr>
            <a:xfrm>
              <a:off x="3772000" y="858650"/>
              <a:ext cx="927000" cy="57175"/>
            </a:xfrm>
            <a:custGeom>
              <a:rect b="b" l="l" r="r" t="t"/>
              <a:pathLst>
                <a:path extrusionOk="0" h="2287" w="37080">
                  <a:moveTo>
                    <a:pt x="1154" y="0"/>
                  </a:moveTo>
                  <a:cubicBezTo>
                    <a:pt x="529" y="0"/>
                    <a:pt x="0" y="508"/>
                    <a:pt x="0" y="1134"/>
                  </a:cubicBezTo>
                  <a:cubicBezTo>
                    <a:pt x="0" y="1778"/>
                    <a:pt x="529" y="2286"/>
                    <a:pt x="1154" y="2286"/>
                  </a:cubicBezTo>
                  <a:lnTo>
                    <a:pt x="35925" y="2286"/>
                  </a:lnTo>
                  <a:cubicBezTo>
                    <a:pt x="36551" y="2286"/>
                    <a:pt x="37079" y="1778"/>
                    <a:pt x="37079" y="1134"/>
                  </a:cubicBezTo>
                  <a:cubicBezTo>
                    <a:pt x="37079" y="508"/>
                    <a:pt x="36551" y="0"/>
                    <a:pt x="35925" y="0"/>
                  </a:cubicBezTo>
                  <a:close/>
                </a:path>
              </a:pathLst>
            </a:custGeom>
            <a:solidFill>
              <a:srgbClr val="FFFF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3"/>
            <p:cNvSpPr/>
            <p:nvPr/>
          </p:nvSpPr>
          <p:spPr>
            <a:xfrm>
              <a:off x="778075" y="1489975"/>
              <a:ext cx="2154950" cy="2154425"/>
            </a:xfrm>
            <a:custGeom>
              <a:rect b="b" l="l" r="r" t="t"/>
              <a:pathLst>
                <a:path extrusionOk="0" h="86177" w="86198">
                  <a:moveTo>
                    <a:pt x="1583" y="0"/>
                  </a:moveTo>
                  <a:cubicBezTo>
                    <a:pt x="705" y="0"/>
                    <a:pt x="1" y="704"/>
                    <a:pt x="1" y="1564"/>
                  </a:cubicBezTo>
                  <a:lnTo>
                    <a:pt x="1" y="84594"/>
                  </a:lnTo>
                  <a:cubicBezTo>
                    <a:pt x="1" y="85473"/>
                    <a:pt x="705" y="86177"/>
                    <a:pt x="1583" y="86177"/>
                  </a:cubicBezTo>
                  <a:lnTo>
                    <a:pt x="84614" y="86177"/>
                  </a:lnTo>
                  <a:cubicBezTo>
                    <a:pt x="85494" y="86177"/>
                    <a:pt x="86198" y="85473"/>
                    <a:pt x="86198" y="84594"/>
                  </a:cubicBezTo>
                  <a:lnTo>
                    <a:pt x="86198" y="1564"/>
                  </a:lnTo>
                  <a:cubicBezTo>
                    <a:pt x="86198" y="704"/>
                    <a:pt x="85494" y="0"/>
                    <a:pt x="84614" y="0"/>
                  </a:cubicBezTo>
                  <a:close/>
                </a:path>
              </a:pathLst>
            </a:custGeom>
            <a:solidFill>
              <a:srgbClr val="FFFF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3"/>
            <p:cNvSpPr/>
            <p:nvPr/>
          </p:nvSpPr>
          <p:spPr>
            <a:xfrm>
              <a:off x="816675" y="2619725"/>
              <a:ext cx="2077725" cy="986575"/>
            </a:xfrm>
            <a:custGeom>
              <a:rect b="b" l="l" r="r" t="t"/>
              <a:pathLst>
                <a:path extrusionOk="0" h="39463" w="83109">
                  <a:moveTo>
                    <a:pt x="83070" y="0"/>
                  </a:moveTo>
                  <a:lnTo>
                    <a:pt x="0" y="19"/>
                  </a:lnTo>
                  <a:lnTo>
                    <a:pt x="39" y="39462"/>
                  </a:lnTo>
                  <a:lnTo>
                    <a:pt x="83070" y="39462"/>
                  </a:lnTo>
                  <a:lnTo>
                    <a:pt x="83109" y="39443"/>
                  </a:lnTo>
                  <a:lnTo>
                    <a:pt x="83070" y="0"/>
                  </a:lnTo>
                  <a:close/>
                </a:path>
              </a:pathLst>
            </a:custGeom>
            <a:solidFill>
              <a:srgbClr val="5352EE"/>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3"/>
            <p:cNvSpPr/>
            <p:nvPr/>
          </p:nvSpPr>
          <p:spPr>
            <a:xfrm>
              <a:off x="816675" y="1528075"/>
              <a:ext cx="2076750" cy="1091675"/>
            </a:xfrm>
            <a:custGeom>
              <a:rect b="b" l="l" r="r" t="t"/>
              <a:pathLst>
                <a:path extrusionOk="0" h="43667" w="83070">
                  <a:moveTo>
                    <a:pt x="83070" y="1"/>
                  </a:moveTo>
                  <a:lnTo>
                    <a:pt x="0" y="40"/>
                  </a:lnTo>
                  <a:lnTo>
                    <a:pt x="39" y="43666"/>
                  </a:lnTo>
                  <a:lnTo>
                    <a:pt x="83070" y="43666"/>
                  </a:lnTo>
                  <a:lnTo>
                    <a:pt x="83070" y="1"/>
                  </a:lnTo>
                  <a:close/>
                </a:path>
              </a:pathLst>
            </a:custGeom>
            <a:gradFill>
              <a:gsLst>
                <a:gs pos="0">
                  <a:srgbClr val="81EEEB"/>
                </a:gs>
                <a:gs pos="100000">
                  <a:srgbClr val="3AE4DF"/>
                </a:gs>
              </a:gsLst>
              <a:lin ang="8099331" scaled="0"/>
            </a:gra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3"/>
            <p:cNvSpPr/>
            <p:nvPr/>
          </p:nvSpPr>
          <p:spPr>
            <a:xfrm>
              <a:off x="1741175" y="1781200"/>
              <a:ext cx="414900" cy="576625"/>
            </a:xfrm>
            <a:custGeom>
              <a:rect b="b" l="l" r="r" t="t"/>
              <a:pathLst>
                <a:path extrusionOk="0" h="23065" w="16596">
                  <a:moveTo>
                    <a:pt x="6862" y="1"/>
                  </a:moveTo>
                  <a:cubicBezTo>
                    <a:pt x="6198" y="1"/>
                    <a:pt x="5650" y="548"/>
                    <a:pt x="5650" y="1231"/>
                  </a:cubicBezTo>
                  <a:lnTo>
                    <a:pt x="5650" y="3402"/>
                  </a:lnTo>
                  <a:lnTo>
                    <a:pt x="157" y="10574"/>
                  </a:lnTo>
                  <a:cubicBezTo>
                    <a:pt x="40" y="10712"/>
                    <a:pt x="1" y="10868"/>
                    <a:pt x="1" y="11024"/>
                  </a:cubicBezTo>
                  <a:lnTo>
                    <a:pt x="1" y="22322"/>
                  </a:lnTo>
                  <a:cubicBezTo>
                    <a:pt x="1" y="22731"/>
                    <a:pt x="334" y="23065"/>
                    <a:pt x="744" y="23065"/>
                  </a:cubicBezTo>
                  <a:lnTo>
                    <a:pt x="13430" y="23065"/>
                  </a:lnTo>
                  <a:cubicBezTo>
                    <a:pt x="14329" y="23065"/>
                    <a:pt x="15051" y="22341"/>
                    <a:pt x="15051" y="21441"/>
                  </a:cubicBezTo>
                  <a:cubicBezTo>
                    <a:pt x="15051" y="20542"/>
                    <a:pt x="14329" y="19820"/>
                    <a:pt x="13430" y="19820"/>
                  </a:cubicBezTo>
                  <a:lnTo>
                    <a:pt x="14035" y="19820"/>
                  </a:lnTo>
                  <a:cubicBezTo>
                    <a:pt x="15012" y="19820"/>
                    <a:pt x="15794" y="19018"/>
                    <a:pt x="15794" y="18040"/>
                  </a:cubicBezTo>
                  <a:cubicBezTo>
                    <a:pt x="15794" y="17084"/>
                    <a:pt x="15012" y="16281"/>
                    <a:pt x="14035" y="16281"/>
                  </a:cubicBezTo>
                  <a:lnTo>
                    <a:pt x="14368" y="16281"/>
                  </a:lnTo>
                  <a:cubicBezTo>
                    <a:pt x="15384" y="16281"/>
                    <a:pt x="16205" y="15460"/>
                    <a:pt x="16205" y="14444"/>
                  </a:cubicBezTo>
                  <a:cubicBezTo>
                    <a:pt x="16205" y="13428"/>
                    <a:pt x="15384" y="12607"/>
                    <a:pt x="14368" y="12607"/>
                  </a:cubicBezTo>
                  <a:lnTo>
                    <a:pt x="14681" y="12607"/>
                  </a:lnTo>
                  <a:cubicBezTo>
                    <a:pt x="15736" y="12607"/>
                    <a:pt x="16596" y="11747"/>
                    <a:pt x="16596" y="10691"/>
                  </a:cubicBezTo>
                  <a:cubicBezTo>
                    <a:pt x="16596" y="9636"/>
                    <a:pt x="15736" y="8776"/>
                    <a:pt x="14681" y="8776"/>
                  </a:cubicBezTo>
                  <a:lnTo>
                    <a:pt x="7819" y="8776"/>
                  </a:lnTo>
                  <a:cubicBezTo>
                    <a:pt x="8836" y="7193"/>
                    <a:pt x="9383" y="5336"/>
                    <a:pt x="9383" y="3459"/>
                  </a:cubicBezTo>
                  <a:lnTo>
                    <a:pt x="9383" y="2521"/>
                  </a:lnTo>
                  <a:cubicBezTo>
                    <a:pt x="9383" y="1134"/>
                    <a:pt x="8249" y="1"/>
                    <a:pt x="6862" y="1"/>
                  </a:cubicBezTo>
                  <a:close/>
                </a:path>
              </a:pathLst>
            </a:custGeom>
            <a:solidFill>
              <a:srgbClr val="F1F0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3"/>
            <p:cNvSpPr/>
            <p:nvPr/>
          </p:nvSpPr>
          <p:spPr>
            <a:xfrm>
              <a:off x="1555025" y="2032375"/>
              <a:ext cx="157375" cy="372350"/>
            </a:xfrm>
            <a:custGeom>
              <a:rect b="b" l="l" r="r" t="t"/>
              <a:pathLst>
                <a:path extrusionOk="0" h="14894" w="6295">
                  <a:moveTo>
                    <a:pt x="997" y="0"/>
                  </a:moveTo>
                  <a:cubicBezTo>
                    <a:pt x="449" y="0"/>
                    <a:pt x="1" y="430"/>
                    <a:pt x="1" y="977"/>
                  </a:cubicBezTo>
                  <a:lnTo>
                    <a:pt x="1" y="13896"/>
                  </a:lnTo>
                  <a:cubicBezTo>
                    <a:pt x="1" y="14444"/>
                    <a:pt x="449" y="14894"/>
                    <a:pt x="997" y="14894"/>
                  </a:cubicBezTo>
                  <a:lnTo>
                    <a:pt x="5297" y="14894"/>
                  </a:lnTo>
                  <a:cubicBezTo>
                    <a:pt x="5844" y="14894"/>
                    <a:pt x="6294" y="14444"/>
                    <a:pt x="6294" y="13896"/>
                  </a:cubicBezTo>
                  <a:lnTo>
                    <a:pt x="6294" y="977"/>
                  </a:lnTo>
                  <a:cubicBezTo>
                    <a:pt x="6294" y="430"/>
                    <a:pt x="5844" y="0"/>
                    <a:pt x="5297" y="0"/>
                  </a:cubicBezTo>
                  <a:close/>
                </a:path>
              </a:pathLst>
            </a:custGeom>
            <a:solidFill>
              <a:srgbClr val="F1F0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3"/>
            <p:cNvSpPr/>
            <p:nvPr/>
          </p:nvSpPr>
          <p:spPr>
            <a:xfrm>
              <a:off x="1246200" y="2803450"/>
              <a:ext cx="130475" cy="130475"/>
            </a:xfrm>
            <a:custGeom>
              <a:rect b="b" l="l" r="r" t="t"/>
              <a:pathLst>
                <a:path extrusionOk="0" h="5219" w="5219">
                  <a:moveTo>
                    <a:pt x="2600" y="0"/>
                  </a:moveTo>
                  <a:cubicBezTo>
                    <a:pt x="1173" y="0"/>
                    <a:pt x="1" y="1173"/>
                    <a:pt x="1" y="2619"/>
                  </a:cubicBezTo>
                  <a:cubicBezTo>
                    <a:pt x="1" y="4066"/>
                    <a:pt x="1173" y="5218"/>
                    <a:pt x="2600" y="5218"/>
                  </a:cubicBezTo>
                  <a:cubicBezTo>
                    <a:pt x="4046" y="5218"/>
                    <a:pt x="5219" y="4066"/>
                    <a:pt x="5219" y="2619"/>
                  </a:cubicBezTo>
                  <a:cubicBezTo>
                    <a:pt x="5219" y="1173"/>
                    <a:pt x="4046" y="0"/>
                    <a:pt x="2600" y="0"/>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3"/>
            <p:cNvSpPr/>
            <p:nvPr/>
          </p:nvSpPr>
          <p:spPr>
            <a:xfrm>
              <a:off x="1246200" y="3047775"/>
              <a:ext cx="130475" cy="130475"/>
            </a:xfrm>
            <a:custGeom>
              <a:rect b="b" l="l" r="r" t="t"/>
              <a:pathLst>
                <a:path extrusionOk="0" h="5219" w="5219">
                  <a:moveTo>
                    <a:pt x="2600" y="0"/>
                  </a:moveTo>
                  <a:cubicBezTo>
                    <a:pt x="1173" y="0"/>
                    <a:pt x="1" y="1173"/>
                    <a:pt x="1" y="2619"/>
                  </a:cubicBezTo>
                  <a:cubicBezTo>
                    <a:pt x="1" y="4045"/>
                    <a:pt x="1173" y="5218"/>
                    <a:pt x="2600" y="5218"/>
                  </a:cubicBezTo>
                  <a:cubicBezTo>
                    <a:pt x="4046" y="5218"/>
                    <a:pt x="5219" y="4045"/>
                    <a:pt x="5219" y="2619"/>
                  </a:cubicBezTo>
                  <a:cubicBezTo>
                    <a:pt x="5219" y="1173"/>
                    <a:pt x="4046" y="0"/>
                    <a:pt x="2600" y="0"/>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3"/>
            <p:cNvSpPr/>
            <p:nvPr/>
          </p:nvSpPr>
          <p:spPr>
            <a:xfrm>
              <a:off x="1246200" y="3292075"/>
              <a:ext cx="130475" cy="130475"/>
            </a:xfrm>
            <a:custGeom>
              <a:rect b="b" l="l" r="r" t="t"/>
              <a:pathLst>
                <a:path extrusionOk="0" h="5219" w="5219">
                  <a:moveTo>
                    <a:pt x="2600" y="1"/>
                  </a:moveTo>
                  <a:cubicBezTo>
                    <a:pt x="1173" y="1"/>
                    <a:pt x="1" y="1153"/>
                    <a:pt x="1" y="2600"/>
                  </a:cubicBezTo>
                  <a:cubicBezTo>
                    <a:pt x="1" y="4046"/>
                    <a:pt x="1173" y="5219"/>
                    <a:pt x="2600" y="5219"/>
                  </a:cubicBezTo>
                  <a:cubicBezTo>
                    <a:pt x="4046" y="5219"/>
                    <a:pt x="5219" y="4046"/>
                    <a:pt x="5219" y="2600"/>
                  </a:cubicBezTo>
                  <a:cubicBezTo>
                    <a:pt x="5219" y="1153"/>
                    <a:pt x="4046" y="1"/>
                    <a:pt x="2600" y="1"/>
                  </a:cubicBezTo>
                  <a:close/>
                </a:path>
              </a:pathLst>
            </a:custGeom>
            <a:solidFill>
              <a:srgbClr val="C7A2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3"/>
            <p:cNvSpPr/>
            <p:nvPr/>
          </p:nvSpPr>
          <p:spPr>
            <a:xfrm>
              <a:off x="3188075" y="1489975"/>
              <a:ext cx="1510925" cy="2154425"/>
            </a:xfrm>
            <a:custGeom>
              <a:rect b="b" l="l" r="r" t="t"/>
              <a:pathLst>
                <a:path extrusionOk="0" h="86177" w="60437">
                  <a:moveTo>
                    <a:pt x="1583" y="0"/>
                  </a:moveTo>
                  <a:cubicBezTo>
                    <a:pt x="704" y="0"/>
                    <a:pt x="1" y="704"/>
                    <a:pt x="1" y="1564"/>
                  </a:cubicBezTo>
                  <a:lnTo>
                    <a:pt x="1" y="84594"/>
                  </a:lnTo>
                  <a:cubicBezTo>
                    <a:pt x="1" y="85473"/>
                    <a:pt x="704" y="86177"/>
                    <a:pt x="1583" y="86177"/>
                  </a:cubicBezTo>
                  <a:lnTo>
                    <a:pt x="58852" y="86177"/>
                  </a:lnTo>
                  <a:cubicBezTo>
                    <a:pt x="59712" y="86177"/>
                    <a:pt x="60436" y="85473"/>
                    <a:pt x="60436" y="84594"/>
                  </a:cubicBezTo>
                  <a:lnTo>
                    <a:pt x="60436" y="1564"/>
                  </a:lnTo>
                  <a:cubicBezTo>
                    <a:pt x="60436" y="704"/>
                    <a:pt x="59712" y="0"/>
                    <a:pt x="58852" y="0"/>
                  </a:cubicBezTo>
                  <a:close/>
                </a:path>
              </a:pathLst>
            </a:custGeom>
            <a:solidFill>
              <a:srgbClr val="FFFF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3"/>
            <p:cNvSpPr/>
            <p:nvPr/>
          </p:nvSpPr>
          <p:spPr>
            <a:xfrm>
              <a:off x="3264775" y="1682975"/>
              <a:ext cx="1357475" cy="936775"/>
            </a:xfrm>
            <a:custGeom>
              <a:rect b="b" l="l" r="r" t="t"/>
              <a:pathLst>
                <a:path extrusionOk="0" h="37471" w="54299">
                  <a:moveTo>
                    <a:pt x="54241" y="0"/>
                  </a:moveTo>
                  <a:lnTo>
                    <a:pt x="1" y="39"/>
                  </a:lnTo>
                  <a:lnTo>
                    <a:pt x="40" y="37470"/>
                  </a:lnTo>
                  <a:lnTo>
                    <a:pt x="54299" y="37450"/>
                  </a:lnTo>
                  <a:lnTo>
                    <a:pt x="54241" y="0"/>
                  </a:lnTo>
                  <a:close/>
                </a:path>
              </a:pathLst>
            </a:custGeom>
            <a:solidFill>
              <a:srgbClr val="9EA6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3"/>
            <p:cNvSpPr/>
            <p:nvPr/>
          </p:nvSpPr>
          <p:spPr>
            <a:xfrm>
              <a:off x="3638600" y="1827600"/>
              <a:ext cx="618650" cy="618650"/>
            </a:xfrm>
            <a:custGeom>
              <a:rect b="b" l="l" r="r" t="t"/>
              <a:pathLst>
                <a:path extrusionOk="0" h="24746" w="24746">
                  <a:moveTo>
                    <a:pt x="12373" y="1"/>
                  </a:moveTo>
                  <a:cubicBezTo>
                    <a:pt x="5552" y="1"/>
                    <a:pt x="1" y="5552"/>
                    <a:pt x="1" y="12374"/>
                  </a:cubicBezTo>
                  <a:cubicBezTo>
                    <a:pt x="1" y="19195"/>
                    <a:pt x="5552" y="24746"/>
                    <a:pt x="12373" y="24746"/>
                  </a:cubicBezTo>
                  <a:cubicBezTo>
                    <a:pt x="19195" y="24746"/>
                    <a:pt x="24746" y="19195"/>
                    <a:pt x="24746" y="12374"/>
                  </a:cubicBezTo>
                  <a:cubicBezTo>
                    <a:pt x="24746" y="5552"/>
                    <a:pt x="19195" y="1"/>
                    <a:pt x="12373" y="1"/>
                  </a:cubicBezTo>
                  <a:close/>
                </a:path>
              </a:pathLst>
            </a:custGeom>
            <a:solidFill>
              <a:srgbClr val="5352EE"/>
            </a:solidFill>
            <a:ln>
              <a:noFill/>
            </a:ln>
            <a:effectLst>
              <a:outerShdw blurRad="57150" rotWithShape="0" algn="bl" dir="5400000" dist="19050">
                <a:srgbClr val="5352EE">
                  <a:alpha val="3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3"/>
            <p:cNvSpPr/>
            <p:nvPr/>
          </p:nvSpPr>
          <p:spPr>
            <a:xfrm>
              <a:off x="3395275" y="2777525"/>
              <a:ext cx="1096025" cy="76750"/>
            </a:xfrm>
            <a:custGeom>
              <a:rect b="b" l="l" r="r" t="t"/>
              <a:pathLst>
                <a:path extrusionOk="0" h="3070" w="43841">
                  <a:moveTo>
                    <a:pt x="1543" y="1"/>
                  </a:moveTo>
                  <a:cubicBezTo>
                    <a:pt x="683" y="1"/>
                    <a:pt x="0" y="685"/>
                    <a:pt x="0" y="1525"/>
                  </a:cubicBezTo>
                  <a:cubicBezTo>
                    <a:pt x="0" y="2385"/>
                    <a:pt x="683" y="3070"/>
                    <a:pt x="1543" y="3070"/>
                  </a:cubicBezTo>
                  <a:lnTo>
                    <a:pt x="42297" y="3070"/>
                  </a:lnTo>
                  <a:cubicBezTo>
                    <a:pt x="43157" y="3070"/>
                    <a:pt x="43841" y="2385"/>
                    <a:pt x="43841" y="1525"/>
                  </a:cubicBezTo>
                  <a:cubicBezTo>
                    <a:pt x="43841" y="685"/>
                    <a:pt x="43157" y="1"/>
                    <a:pt x="42297" y="1"/>
                  </a:cubicBezTo>
                  <a:close/>
                </a:path>
              </a:pathLst>
            </a:custGeom>
            <a:solidFill>
              <a:srgbClr val="FFFFFF"/>
            </a:solidFill>
            <a:ln>
              <a:noFill/>
            </a:ln>
            <a:effectLst>
              <a:outerShdw blurRad="57150" rotWithShape="0" algn="bl" dir="192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3"/>
            <p:cNvSpPr/>
            <p:nvPr/>
          </p:nvSpPr>
          <p:spPr>
            <a:xfrm>
              <a:off x="3395275" y="3363425"/>
              <a:ext cx="521375" cy="77225"/>
            </a:xfrm>
            <a:custGeom>
              <a:rect b="b" l="l" r="r" t="t"/>
              <a:pathLst>
                <a:path extrusionOk="0" h="3089" w="20855">
                  <a:moveTo>
                    <a:pt x="1543" y="1"/>
                  </a:moveTo>
                  <a:cubicBezTo>
                    <a:pt x="683" y="1"/>
                    <a:pt x="0" y="684"/>
                    <a:pt x="0" y="1544"/>
                  </a:cubicBezTo>
                  <a:cubicBezTo>
                    <a:pt x="0" y="2385"/>
                    <a:pt x="683" y="3089"/>
                    <a:pt x="1543" y="3089"/>
                  </a:cubicBezTo>
                  <a:lnTo>
                    <a:pt x="19311" y="3089"/>
                  </a:lnTo>
                  <a:cubicBezTo>
                    <a:pt x="20151" y="3089"/>
                    <a:pt x="20855" y="2385"/>
                    <a:pt x="20855" y="1544"/>
                  </a:cubicBezTo>
                  <a:cubicBezTo>
                    <a:pt x="20855" y="684"/>
                    <a:pt x="20151" y="1"/>
                    <a:pt x="19311" y="1"/>
                  </a:cubicBezTo>
                  <a:close/>
                </a:path>
              </a:pathLst>
            </a:custGeom>
            <a:solidFill>
              <a:srgbClr val="FFFFFF"/>
            </a:solidFill>
            <a:ln>
              <a:noFill/>
            </a:ln>
            <a:effectLst>
              <a:outerShdw blurRad="57150" rotWithShape="0" algn="bl" dir="192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3"/>
            <p:cNvSpPr/>
            <p:nvPr/>
          </p:nvSpPr>
          <p:spPr>
            <a:xfrm>
              <a:off x="3395275" y="2972525"/>
              <a:ext cx="1096025" cy="77225"/>
            </a:xfrm>
            <a:custGeom>
              <a:rect b="b" l="l" r="r" t="t"/>
              <a:pathLst>
                <a:path extrusionOk="0" h="3089" w="43841">
                  <a:moveTo>
                    <a:pt x="1543" y="0"/>
                  </a:moveTo>
                  <a:cubicBezTo>
                    <a:pt x="683" y="0"/>
                    <a:pt x="0" y="704"/>
                    <a:pt x="0" y="1543"/>
                  </a:cubicBezTo>
                  <a:cubicBezTo>
                    <a:pt x="0" y="2403"/>
                    <a:pt x="683" y="3088"/>
                    <a:pt x="1543" y="3088"/>
                  </a:cubicBezTo>
                  <a:lnTo>
                    <a:pt x="42297" y="3088"/>
                  </a:lnTo>
                  <a:cubicBezTo>
                    <a:pt x="43157" y="3088"/>
                    <a:pt x="43841" y="2403"/>
                    <a:pt x="43841" y="1543"/>
                  </a:cubicBezTo>
                  <a:cubicBezTo>
                    <a:pt x="43841" y="704"/>
                    <a:pt x="43157" y="0"/>
                    <a:pt x="42297" y="0"/>
                  </a:cubicBezTo>
                  <a:close/>
                </a:path>
              </a:pathLst>
            </a:custGeom>
            <a:solidFill>
              <a:srgbClr val="FFFFFF"/>
            </a:solidFill>
            <a:ln>
              <a:noFill/>
            </a:ln>
            <a:effectLst>
              <a:outerShdw blurRad="57150" rotWithShape="0" algn="bl" dir="192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3"/>
            <p:cNvSpPr/>
            <p:nvPr/>
          </p:nvSpPr>
          <p:spPr>
            <a:xfrm>
              <a:off x="3395275" y="3167975"/>
              <a:ext cx="1096025" cy="77225"/>
            </a:xfrm>
            <a:custGeom>
              <a:rect b="b" l="l" r="r" t="t"/>
              <a:pathLst>
                <a:path extrusionOk="0" h="3089" w="43841">
                  <a:moveTo>
                    <a:pt x="1543" y="0"/>
                  </a:moveTo>
                  <a:cubicBezTo>
                    <a:pt x="683" y="0"/>
                    <a:pt x="0" y="704"/>
                    <a:pt x="0" y="1544"/>
                  </a:cubicBezTo>
                  <a:cubicBezTo>
                    <a:pt x="0" y="2404"/>
                    <a:pt x="683" y="3089"/>
                    <a:pt x="1543" y="3089"/>
                  </a:cubicBezTo>
                  <a:lnTo>
                    <a:pt x="42297" y="3089"/>
                  </a:lnTo>
                  <a:cubicBezTo>
                    <a:pt x="43157" y="3089"/>
                    <a:pt x="43841" y="2404"/>
                    <a:pt x="43841" y="1544"/>
                  </a:cubicBezTo>
                  <a:cubicBezTo>
                    <a:pt x="43841" y="704"/>
                    <a:pt x="43157" y="0"/>
                    <a:pt x="42297" y="0"/>
                  </a:cubicBezTo>
                  <a:close/>
                </a:path>
              </a:pathLst>
            </a:custGeom>
            <a:solidFill>
              <a:srgbClr val="FFFFFF"/>
            </a:solidFill>
            <a:ln>
              <a:noFill/>
            </a:ln>
            <a:effectLst>
              <a:outerShdw blurRad="57150" rotWithShape="0" algn="bl" dir="192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3"/>
            <p:cNvSpPr/>
            <p:nvPr/>
          </p:nvSpPr>
          <p:spPr>
            <a:xfrm>
              <a:off x="3264775" y="1552525"/>
              <a:ext cx="71875" cy="72325"/>
            </a:xfrm>
            <a:custGeom>
              <a:rect b="b" l="l" r="r" t="t"/>
              <a:pathLst>
                <a:path extrusionOk="0" h="2893" w="2875">
                  <a:moveTo>
                    <a:pt x="1428" y="0"/>
                  </a:moveTo>
                  <a:cubicBezTo>
                    <a:pt x="646" y="0"/>
                    <a:pt x="1" y="644"/>
                    <a:pt x="1" y="1447"/>
                  </a:cubicBezTo>
                  <a:cubicBezTo>
                    <a:pt x="1" y="2247"/>
                    <a:pt x="646" y="2893"/>
                    <a:pt x="1428" y="2893"/>
                  </a:cubicBezTo>
                  <a:cubicBezTo>
                    <a:pt x="2229" y="2893"/>
                    <a:pt x="2875" y="2247"/>
                    <a:pt x="2875" y="1447"/>
                  </a:cubicBezTo>
                  <a:cubicBezTo>
                    <a:pt x="2875" y="644"/>
                    <a:pt x="2229" y="0"/>
                    <a:pt x="1428" y="0"/>
                  </a:cubicBezTo>
                  <a:close/>
                </a:path>
              </a:pathLst>
            </a:custGeom>
            <a:solidFill>
              <a:srgbClr val="FFC3D0"/>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3"/>
            <p:cNvSpPr/>
            <p:nvPr/>
          </p:nvSpPr>
          <p:spPr>
            <a:xfrm>
              <a:off x="3408450" y="1552525"/>
              <a:ext cx="72325" cy="72325"/>
            </a:xfrm>
            <a:custGeom>
              <a:rect b="b" l="l" r="r" t="t"/>
              <a:pathLst>
                <a:path extrusionOk="0" h="2893" w="2893">
                  <a:moveTo>
                    <a:pt x="1446" y="0"/>
                  </a:moveTo>
                  <a:cubicBezTo>
                    <a:pt x="665" y="0"/>
                    <a:pt x="0" y="644"/>
                    <a:pt x="0" y="1447"/>
                  </a:cubicBezTo>
                  <a:cubicBezTo>
                    <a:pt x="0" y="2247"/>
                    <a:pt x="665" y="2893"/>
                    <a:pt x="1446" y="2893"/>
                  </a:cubicBezTo>
                  <a:cubicBezTo>
                    <a:pt x="2249" y="2893"/>
                    <a:pt x="2893" y="2247"/>
                    <a:pt x="2893" y="1447"/>
                  </a:cubicBezTo>
                  <a:cubicBezTo>
                    <a:pt x="2893" y="644"/>
                    <a:pt x="2249" y="0"/>
                    <a:pt x="1446" y="0"/>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3"/>
            <p:cNvSpPr/>
            <p:nvPr/>
          </p:nvSpPr>
          <p:spPr>
            <a:xfrm>
              <a:off x="3552600" y="1552525"/>
              <a:ext cx="72350" cy="72325"/>
            </a:xfrm>
            <a:custGeom>
              <a:rect b="b" l="l" r="r" t="t"/>
              <a:pathLst>
                <a:path extrusionOk="0" h="2893" w="2894">
                  <a:moveTo>
                    <a:pt x="1447" y="0"/>
                  </a:moveTo>
                  <a:cubicBezTo>
                    <a:pt x="645" y="0"/>
                    <a:pt x="1" y="644"/>
                    <a:pt x="1" y="1447"/>
                  </a:cubicBezTo>
                  <a:cubicBezTo>
                    <a:pt x="1" y="2247"/>
                    <a:pt x="645" y="2893"/>
                    <a:pt x="1447" y="2893"/>
                  </a:cubicBezTo>
                  <a:cubicBezTo>
                    <a:pt x="2248" y="2893"/>
                    <a:pt x="2894" y="2247"/>
                    <a:pt x="2894" y="1447"/>
                  </a:cubicBezTo>
                  <a:cubicBezTo>
                    <a:pt x="2894" y="644"/>
                    <a:pt x="2248" y="0"/>
                    <a:pt x="1447" y="0"/>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3"/>
            <p:cNvSpPr/>
            <p:nvPr/>
          </p:nvSpPr>
          <p:spPr>
            <a:xfrm>
              <a:off x="6162450" y="1054100"/>
              <a:ext cx="1217725" cy="1302750"/>
            </a:xfrm>
            <a:custGeom>
              <a:rect b="b" l="l" r="r" t="t"/>
              <a:pathLst>
                <a:path extrusionOk="0" h="52110" w="48709">
                  <a:moveTo>
                    <a:pt x="0" y="1"/>
                  </a:moveTo>
                  <a:lnTo>
                    <a:pt x="0" y="49256"/>
                  </a:lnTo>
                  <a:cubicBezTo>
                    <a:pt x="0" y="50838"/>
                    <a:pt x="1271" y="52109"/>
                    <a:pt x="2854" y="52109"/>
                  </a:cubicBezTo>
                  <a:lnTo>
                    <a:pt x="45875" y="52109"/>
                  </a:lnTo>
                  <a:cubicBezTo>
                    <a:pt x="47439" y="52109"/>
                    <a:pt x="48708" y="50838"/>
                    <a:pt x="48708" y="49256"/>
                  </a:cubicBezTo>
                  <a:lnTo>
                    <a:pt x="48708" y="1"/>
                  </a:lnTo>
                  <a:close/>
                </a:path>
              </a:pathLst>
            </a:custGeom>
            <a:solidFill>
              <a:srgbClr val="FFFFFF"/>
            </a:solidFill>
            <a:ln>
              <a:noFill/>
            </a:ln>
            <a:effectLst>
              <a:outerShdw blurRad="57150" rotWithShape="0" algn="bl" dir="5400000" dist="19050">
                <a:srgbClr val="5352EE">
                  <a:alpha val="2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3"/>
            <p:cNvSpPr/>
            <p:nvPr/>
          </p:nvSpPr>
          <p:spPr>
            <a:xfrm>
              <a:off x="6162450" y="901650"/>
              <a:ext cx="1217725" cy="152475"/>
            </a:xfrm>
            <a:custGeom>
              <a:rect b="b" l="l" r="r" t="t"/>
              <a:pathLst>
                <a:path extrusionOk="0" h="6099" w="48709">
                  <a:moveTo>
                    <a:pt x="2854" y="0"/>
                  </a:moveTo>
                  <a:cubicBezTo>
                    <a:pt x="1271" y="0"/>
                    <a:pt x="0" y="1270"/>
                    <a:pt x="0" y="2834"/>
                  </a:cubicBezTo>
                  <a:lnTo>
                    <a:pt x="0" y="6099"/>
                  </a:lnTo>
                  <a:lnTo>
                    <a:pt x="48708" y="6099"/>
                  </a:lnTo>
                  <a:lnTo>
                    <a:pt x="48708" y="2834"/>
                  </a:lnTo>
                  <a:cubicBezTo>
                    <a:pt x="48708" y="1270"/>
                    <a:pt x="47439" y="0"/>
                    <a:pt x="45875" y="0"/>
                  </a:cubicBezTo>
                  <a:close/>
                </a:path>
              </a:pathLst>
            </a:custGeom>
            <a:solidFill>
              <a:srgbClr val="5352EE"/>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3"/>
            <p:cNvSpPr/>
            <p:nvPr/>
          </p:nvSpPr>
          <p:spPr>
            <a:xfrm>
              <a:off x="6255800" y="950975"/>
              <a:ext cx="48375" cy="48425"/>
            </a:xfrm>
            <a:custGeom>
              <a:rect b="b" l="l" r="r" t="t"/>
              <a:pathLst>
                <a:path extrusionOk="0" h="1937" w="1935">
                  <a:moveTo>
                    <a:pt x="977" y="1"/>
                  </a:moveTo>
                  <a:cubicBezTo>
                    <a:pt x="430" y="1"/>
                    <a:pt x="0" y="431"/>
                    <a:pt x="0" y="959"/>
                  </a:cubicBezTo>
                  <a:cubicBezTo>
                    <a:pt x="0" y="1506"/>
                    <a:pt x="430" y="1936"/>
                    <a:pt x="977" y="1936"/>
                  </a:cubicBezTo>
                  <a:cubicBezTo>
                    <a:pt x="1504" y="1936"/>
                    <a:pt x="1934" y="1506"/>
                    <a:pt x="1934" y="959"/>
                  </a:cubicBezTo>
                  <a:cubicBezTo>
                    <a:pt x="1934" y="431"/>
                    <a:pt x="1504" y="1"/>
                    <a:pt x="977" y="1"/>
                  </a:cubicBezTo>
                  <a:close/>
                </a:path>
              </a:pathLst>
            </a:custGeom>
            <a:solidFill>
              <a:srgbClr val="FFC3D0"/>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3"/>
            <p:cNvSpPr/>
            <p:nvPr/>
          </p:nvSpPr>
          <p:spPr>
            <a:xfrm>
              <a:off x="6361350" y="950975"/>
              <a:ext cx="48375" cy="48425"/>
            </a:xfrm>
            <a:custGeom>
              <a:rect b="b" l="l" r="r" t="t"/>
              <a:pathLst>
                <a:path extrusionOk="0" h="1937" w="1935">
                  <a:moveTo>
                    <a:pt x="957" y="1"/>
                  </a:moveTo>
                  <a:cubicBezTo>
                    <a:pt x="430" y="1"/>
                    <a:pt x="0" y="431"/>
                    <a:pt x="0" y="959"/>
                  </a:cubicBezTo>
                  <a:cubicBezTo>
                    <a:pt x="0" y="1506"/>
                    <a:pt x="430" y="1936"/>
                    <a:pt x="957" y="1936"/>
                  </a:cubicBezTo>
                  <a:cubicBezTo>
                    <a:pt x="1504" y="1936"/>
                    <a:pt x="1934" y="1506"/>
                    <a:pt x="1934" y="959"/>
                  </a:cubicBezTo>
                  <a:cubicBezTo>
                    <a:pt x="1934" y="431"/>
                    <a:pt x="1504" y="1"/>
                    <a:pt x="957" y="1"/>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3"/>
            <p:cNvSpPr/>
            <p:nvPr/>
          </p:nvSpPr>
          <p:spPr>
            <a:xfrm>
              <a:off x="6466875" y="950975"/>
              <a:ext cx="48400" cy="48425"/>
            </a:xfrm>
            <a:custGeom>
              <a:rect b="b" l="l" r="r" t="t"/>
              <a:pathLst>
                <a:path extrusionOk="0" h="1937" w="1936">
                  <a:moveTo>
                    <a:pt x="958" y="1"/>
                  </a:moveTo>
                  <a:cubicBezTo>
                    <a:pt x="431" y="1"/>
                    <a:pt x="1" y="431"/>
                    <a:pt x="1" y="959"/>
                  </a:cubicBezTo>
                  <a:cubicBezTo>
                    <a:pt x="1" y="1506"/>
                    <a:pt x="431" y="1936"/>
                    <a:pt x="958" y="1936"/>
                  </a:cubicBezTo>
                  <a:cubicBezTo>
                    <a:pt x="1505" y="1936"/>
                    <a:pt x="1935" y="1506"/>
                    <a:pt x="1935" y="959"/>
                  </a:cubicBezTo>
                  <a:cubicBezTo>
                    <a:pt x="1935" y="431"/>
                    <a:pt x="1505" y="1"/>
                    <a:pt x="958" y="1"/>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3"/>
            <p:cNvSpPr/>
            <p:nvPr/>
          </p:nvSpPr>
          <p:spPr>
            <a:xfrm>
              <a:off x="6292925" y="1236850"/>
              <a:ext cx="186700" cy="186700"/>
            </a:xfrm>
            <a:custGeom>
              <a:rect b="b" l="l" r="r" t="t"/>
              <a:pathLst>
                <a:path extrusionOk="0" h="7468" w="7468">
                  <a:moveTo>
                    <a:pt x="3733" y="1"/>
                  </a:moveTo>
                  <a:cubicBezTo>
                    <a:pt x="1682" y="1"/>
                    <a:pt x="1" y="1682"/>
                    <a:pt x="1" y="3733"/>
                  </a:cubicBezTo>
                  <a:cubicBezTo>
                    <a:pt x="1" y="5805"/>
                    <a:pt x="1682" y="7467"/>
                    <a:pt x="3733" y="7467"/>
                  </a:cubicBezTo>
                  <a:cubicBezTo>
                    <a:pt x="5786" y="7467"/>
                    <a:pt x="7467" y="5805"/>
                    <a:pt x="7467" y="3733"/>
                  </a:cubicBezTo>
                  <a:cubicBezTo>
                    <a:pt x="7467" y="1682"/>
                    <a:pt x="5786" y="1"/>
                    <a:pt x="3733" y="1"/>
                  </a:cubicBezTo>
                  <a:close/>
                </a:path>
              </a:pathLst>
            </a:custGeom>
            <a:solidFill>
              <a:srgbClr val="7882F3"/>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3"/>
            <p:cNvSpPr/>
            <p:nvPr/>
          </p:nvSpPr>
          <p:spPr>
            <a:xfrm>
              <a:off x="6560700" y="1261275"/>
              <a:ext cx="655275" cy="43500"/>
            </a:xfrm>
            <a:custGeom>
              <a:rect b="b" l="l" r="r" t="t"/>
              <a:pathLst>
                <a:path extrusionOk="0" h="1740" w="26211">
                  <a:moveTo>
                    <a:pt x="801" y="1"/>
                  </a:moveTo>
                  <a:cubicBezTo>
                    <a:pt x="371" y="1"/>
                    <a:pt x="1" y="371"/>
                    <a:pt x="1" y="801"/>
                  </a:cubicBezTo>
                  <a:lnTo>
                    <a:pt x="1" y="939"/>
                  </a:lnTo>
                  <a:cubicBezTo>
                    <a:pt x="1" y="1369"/>
                    <a:pt x="371" y="1740"/>
                    <a:pt x="801" y="1740"/>
                  </a:cubicBezTo>
                  <a:lnTo>
                    <a:pt x="25429" y="1740"/>
                  </a:lnTo>
                  <a:cubicBezTo>
                    <a:pt x="25859" y="1740"/>
                    <a:pt x="26211" y="1369"/>
                    <a:pt x="26211" y="939"/>
                  </a:cubicBezTo>
                  <a:lnTo>
                    <a:pt x="26211" y="801"/>
                  </a:lnTo>
                  <a:cubicBezTo>
                    <a:pt x="26211" y="371"/>
                    <a:pt x="25859" y="1"/>
                    <a:pt x="25429" y="1"/>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3"/>
            <p:cNvSpPr/>
            <p:nvPr/>
          </p:nvSpPr>
          <p:spPr>
            <a:xfrm>
              <a:off x="6560700" y="1369250"/>
              <a:ext cx="365525" cy="43025"/>
            </a:xfrm>
            <a:custGeom>
              <a:rect b="b" l="l" r="r" t="t"/>
              <a:pathLst>
                <a:path extrusionOk="0" h="1721" w="14621">
                  <a:moveTo>
                    <a:pt x="801" y="1"/>
                  </a:moveTo>
                  <a:cubicBezTo>
                    <a:pt x="371" y="1"/>
                    <a:pt x="1" y="353"/>
                    <a:pt x="1" y="783"/>
                  </a:cubicBezTo>
                  <a:lnTo>
                    <a:pt x="1" y="920"/>
                  </a:lnTo>
                  <a:cubicBezTo>
                    <a:pt x="1" y="1350"/>
                    <a:pt x="371" y="1721"/>
                    <a:pt x="801" y="1721"/>
                  </a:cubicBezTo>
                  <a:lnTo>
                    <a:pt x="13819" y="1721"/>
                  </a:lnTo>
                  <a:cubicBezTo>
                    <a:pt x="14269" y="1721"/>
                    <a:pt x="14621" y="1350"/>
                    <a:pt x="14621" y="920"/>
                  </a:cubicBezTo>
                  <a:lnTo>
                    <a:pt x="14621" y="783"/>
                  </a:lnTo>
                  <a:cubicBezTo>
                    <a:pt x="14621" y="353"/>
                    <a:pt x="14269" y="1"/>
                    <a:pt x="13819" y="1"/>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3"/>
            <p:cNvSpPr/>
            <p:nvPr/>
          </p:nvSpPr>
          <p:spPr>
            <a:xfrm>
              <a:off x="6969675" y="1369250"/>
              <a:ext cx="104600" cy="43025"/>
            </a:xfrm>
            <a:custGeom>
              <a:rect b="b" l="l" r="r" t="t"/>
              <a:pathLst>
                <a:path extrusionOk="0" h="1721" w="4184">
                  <a:moveTo>
                    <a:pt x="881" y="1"/>
                  </a:moveTo>
                  <a:cubicBezTo>
                    <a:pt x="392" y="1"/>
                    <a:pt x="1" y="373"/>
                    <a:pt x="1" y="861"/>
                  </a:cubicBezTo>
                  <a:cubicBezTo>
                    <a:pt x="1" y="1330"/>
                    <a:pt x="392" y="1721"/>
                    <a:pt x="881" y="1721"/>
                  </a:cubicBezTo>
                  <a:lnTo>
                    <a:pt x="3324" y="1721"/>
                  </a:lnTo>
                  <a:cubicBezTo>
                    <a:pt x="3813" y="1721"/>
                    <a:pt x="4184" y="1330"/>
                    <a:pt x="4184" y="861"/>
                  </a:cubicBezTo>
                  <a:cubicBezTo>
                    <a:pt x="4184" y="373"/>
                    <a:pt x="3813" y="1"/>
                    <a:pt x="3324" y="1"/>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3"/>
            <p:cNvSpPr/>
            <p:nvPr/>
          </p:nvSpPr>
          <p:spPr>
            <a:xfrm>
              <a:off x="6292925" y="1563275"/>
              <a:ext cx="186700" cy="186675"/>
            </a:xfrm>
            <a:custGeom>
              <a:rect b="b" l="l" r="r" t="t"/>
              <a:pathLst>
                <a:path extrusionOk="0" h="7467" w="7468">
                  <a:moveTo>
                    <a:pt x="3733" y="0"/>
                  </a:moveTo>
                  <a:cubicBezTo>
                    <a:pt x="1682" y="0"/>
                    <a:pt x="1" y="1681"/>
                    <a:pt x="1" y="3733"/>
                  </a:cubicBezTo>
                  <a:cubicBezTo>
                    <a:pt x="1" y="5804"/>
                    <a:pt x="1682" y="7467"/>
                    <a:pt x="3733" y="7467"/>
                  </a:cubicBezTo>
                  <a:cubicBezTo>
                    <a:pt x="5786" y="7467"/>
                    <a:pt x="7467" y="5804"/>
                    <a:pt x="7467" y="3733"/>
                  </a:cubicBezTo>
                  <a:cubicBezTo>
                    <a:pt x="7467" y="1681"/>
                    <a:pt x="5786" y="0"/>
                    <a:pt x="3733" y="0"/>
                  </a:cubicBezTo>
                  <a:close/>
                </a:path>
              </a:pathLst>
            </a:custGeom>
            <a:solidFill>
              <a:srgbClr val="7882F3"/>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3"/>
            <p:cNvSpPr/>
            <p:nvPr/>
          </p:nvSpPr>
          <p:spPr>
            <a:xfrm>
              <a:off x="6560700" y="1588175"/>
              <a:ext cx="655275" cy="43025"/>
            </a:xfrm>
            <a:custGeom>
              <a:rect b="b" l="l" r="r" t="t"/>
              <a:pathLst>
                <a:path extrusionOk="0" h="1721" w="26211">
                  <a:moveTo>
                    <a:pt x="801" y="0"/>
                  </a:moveTo>
                  <a:cubicBezTo>
                    <a:pt x="371" y="0"/>
                    <a:pt x="1" y="352"/>
                    <a:pt x="1" y="802"/>
                  </a:cubicBezTo>
                  <a:lnTo>
                    <a:pt x="1" y="920"/>
                  </a:lnTo>
                  <a:cubicBezTo>
                    <a:pt x="1" y="1368"/>
                    <a:pt x="371" y="1720"/>
                    <a:pt x="801" y="1720"/>
                  </a:cubicBezTo>
                  <a:lnTo>
                    <a:pt x="25429" y="1720"/>
                  </a:lnTo>
                  <a:cubicBezTo>
                    <a:pt x="25859" y="1720"/>
                    <a:pt x="26211" y="1368"/>
                    <a:pt x="26211" y="920"/>
                  </a:cubicBezTo>
                  <a:lnTo>
                    <a:pt x="26211" y="802"/>
                  </a:lnTo>
                  <a:cubicBezTo>
                    <a:pt x="26211" y="352"/>
                    <a:pt x="25859" y="0"/>
                    <a:pt x="25429" y="0"/>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3"/>
            <p:cNvSpPr/>
            <p:nvPr/>
          </p:nvSpPr>
          <p:spPr>
            <a:xfrm>
              <a:off x="6560700" y="1695675"/>
              <a:ext cx="365525" cy="43025"/>
            </a:xfrm>
            <a:custGeom>
              <a:rect b="b" l="l" r="r" t="t"/>
              <a:pathLst>
                <a:path extrusionOk="0" h="1721" w="14621">
                  <a:moveTo>
                    <a:pt x="801" y="0"/>
                  </a:moveTo>
                  <a:cubicBezTo>
                    <a:pt x="371" y="0"/>
                    <a:pt x="1" y="352"/>
                    <a:pt x="1" y="802"/>
                  </a:cubicBezTo>
                  <a:lnTo>
                    <a:pt x="1" y="920"/>
                  </a:lnTo>
                  <a:cubicBezTo>
                    <a:pt x="1" y="1368"/>
                    <a:pt x="371" y="1720"/>
                    <a:pt x="801" y="1720"/>
                  </a:cubicBezTo>
                  <a:lnTo>
                    <a:pt x="13819" y="1720"/>
                  </a:lnTo>
                  <a:cubicBezTo>
                    <a:pt x="14269" y="1720"/>
                    <a:pt x="14621" y="1368"/>
                    <a:pt x="14621" y="920"/>
                  </a:cubicBezTo>
                  <a:lnTo>
                    <a:pt x="14621" y="802"/>
                  </a:lnTo>
                  <a:cubicBezTo>
                    <a:pt x="14621" y="352"/>
                    <a:pt x="14269" y="0"/>
                    <a:pt x="13819" y="0"/>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3"/>
            <p:cNvSpPr/>
            <p:nvPr/>
          </p:nvSpPr>
          <p:spPr>
            <a:xfrm>
              <a:off x="6969675" y="1695675"/>
              <a:ext cx="104600" cy="43025"/>
            </a:xfrm>
            <a:custGeom>
              <a:rect b="b" l="l" r="r" t="t"/>
              <a:pathLst>
                <a:path extrusionOk="0" h="1721" w="4184">
                  <a:moveTo>
                    <a:pt x="881" y="0"/>
                  </a:moveTo>
                  <a:cubicBezTo>
                    <a:pt x="392" y="0"/>
                    <a:pt x="1" y="391"/>
                    <a:pt x="1" y="860"/>
                  </a:cubicBezTo>
                  <a:cubicBezTo>
                    <a:pt x="1" y="1329"/>
                    <a:pt x="392" y="1720"/>
                    <a:pt x="881" y="1720"/>
                  </a:cubicBezTo>
                  <a:lnTo>
                    <a:pt x="3324" y="1720"/>
                  </a:lnTo>
                  <a:cubicBezTo>
                    <a:pt x="3813" y="1720"/>
                    <a:pt x="4184" y="1329"/>
                    <a:pt x="4184" y="860"/>
                  </a:cubicBezTo>
                  <a:cubicBezTo>
                    <a:pt x="4184" y="391"/>
                    <a:pt x="3813" y="0"/>
                    <a:pt x="3324" y="0"/>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3"/>
            <p:cNvSpPr/>
            <p:nvPr/>
          </p:nvSpPr>
          <p:spPr>
            <a:xfrm>
              <a:off x="6292925" y="1890150"/>
              <a:ext cx="186700" cy="186675"/>
            </a:xfrm>
            <a:custGeom>
              <a:rect b="b" l="l" r="r" t="t"/>
              <a:pathLst>
                <a:path extrusionOk="0" h="7467" w="7468">
                  <a:moveTo>
                    <a:pt x="3733" y="0"/>
                  </a:moveTo>
                  <a:cubicBezTo>
                    <a:pt x="1682" y="0"/>
                    <a:pt x="1" y="1663"/>
                    <a:pt x="1" y="3734"/>
                  </a:cubicBezTo>
                  <a:cubicBezTo>
                    <a:pt x="1" y="5786"/>
                    <a:pt x="1682" y="7467"/>
                    <a:pt x="3733" y="7467"/>
                  </a:cubicBezTo>
                  <a:cubicBezTo>
                    <a:pt x="5786" y="7467"/>
                    <a:pt x="7467" y="5786"/>
                    <a:pt x="7467" y="3734"/>
                  </a:cubicBezTo>
                  <a:cubicBezTo>
                    <a:pt x="7467" y="1663"/>
                    <a:pt x="5786" y="0"/>
                    <a:pt x="3733" y="0"/>
                  </a:cubicBezTo>
                  <a:close/>
                </a:path>
              </a:pathLst>
            </a:custGeom>
            <a:solidFill>
              <a:srgbClr val="7882F3"/>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3"/>
            <p:cNvSpPr/>
            <p:nvPr/>
          </p:nvSpPr>
          <p:spPr>
            <a:xfrm>
              <a:off x="6560700" y="1914575"/>
              <a:ext cx="655275" cy="43025"/>
            </a:xfrm>
            <a:custGeom>
              <a:rect b="b" l="l" r="r" t="t"/>
              <a:pathLst>
                <a:path extrusionOk="0" h="1721" w="26211">
                  <a:moveTo>
                    <a:pt x="801" y="1"/>
                  </a:moveTo>
                  <a:cubicBezTo>
                    <a:pt x="371" y="1"/>
                    <a:pt x="1" y="353"/>
                    <a:pt x="1" y="803"/>
                  </a:cubicBezTo>
                  <a:lnTo>
                    <a:pt x="1" y="920"/>
                  </a:lnTo>
                  <a:cubicBezTo>
                    <a:pt x="1" y="1369"/>
                    <a:pt x="371" y="1721"/>
                    <a:pt x="801" y="1721"/>
                  </a:cubicBezTo>
                  <a:lnTo>
                    <a:pt x="25429" y="1721"/>
                  </a:lnTo>
                  <a:cubicBezTo>
                    <a:pt x="25859" y="1721"/>
                    <a:pt x="26211" y="1369"/>
                    <a:pt x="26211" y="920"/>
                  </a:cubicBezTo>
                  <a:lnTo>
                    <a:pt x="26211" y="803"/>
                  </a:lnTo>
                  <a:cubicBezTo>
                    <a:pt x="26211" y="353"/>
                    <a:pt x="25859" y="1"/>
                    <a:pt x="25429" y="1"/>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3"/>
            <p:cNvSpPr/>
            <p:nvPr/>
          </p:nvSpPr>
          <p:spPr>
            <a:xfrm>
              <a:off x="6560700" y="2022075"/>
              <a:ext cx="365525" cy="43025"/>
            </a:xfrm>
            <a:custGeom>
              <a:rect b="b" l="l" r="r" t="t"/>
              <a:pathLst>
                <a:path extrusionOk="0" h="1721" w="14621">
                  <a:moveTo>
                    <a:pt x="801" y="1"/>
                  </a:moveTo>
                  <a:cubicBezTo>
                    <a:pt x="371" y="1"/>
                    <a:pt x="1" y="353"/>
                    <a:pt x="1" y="803"/>
                  </a:cubicBezTo>
                  <a:lnTo>
                    <a:pt x="1" y="920"/>
                  </a:lnTo>
                  <a:cubicBezTo>
                    <a:pt x="1" y="1369"/>
                    <a:pt x="371" y="1721"/>
                    <a:pt x="801" y="1721"/>
                  </a:cubicBezTo>
                  <a:lnTo>
                    <a:pt x="13819" y="1721"/>
                  </a:lnTo>
                  <a:cubicBezTo>
                    <a:pt x="14269" y="1721"/>
                    <a:pt x="14621" y="1369"/>
                    <a:pt x="14621" y="920"/>
                  </a:cubicBezTo>
                  <a:lnTo>
                    <a:pt x="14621" y="803"/>
                  </a:lnTo>
                  <a:cubicBezTo>
                    <a:pt x="14621" y="353"/>
                    <a:pt x="14269" y="1"/>
                    <a:pt x="13819" y="1"/>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3"/>
            <p:cNvSpPr/>
            <p:nvPr/>
          </p:nvSpPr>
          <p:spPr>
            <a:xfrm>
              <a:off x="6969675" y="2022075"/>
              <a:ext cx="104600" cy="43025"/>
            </a:xfrm>
            <a:custGeom>
              <a:rect b="b" l="l" r="r" t="t"/>
              <a:pathLst>
                <a:path extrusionOk="0" h="1721" w="4184">
                  <a:moveTo>
                    <a:pt x="881" y="1"/>
                  </a:moveTo>
                  <a:cubicBezTo>
                    <a:pt x="392" y="1"/>
                    <a:pt x="1" y="392"/>
                    <a:pt x="1" y="861"/>
                  </a:cubicBezTo>
                  <a:cubicBezTo>
                    <a:pt x="1" y="1350"/>
                    <a:pt x="392" y="1721"/>
                    <a:pt x="881" y="1721"/>
                  </a:cubicBezTo>
                  <a:lnTo>
                    <a:pt x="3324" y="1721"/>
                  </a:lnTo>
                  <a:cubicBezTo>
                    <a:pt x="3813" y="1721"/>
                    <a:pt x="4184" y="1350"/>
                    <a:pt x="4184" y="861"/>
                  </a:cubicBezTo>
                  <a:cubicBezTo>
                    <a:pt x="4184" y="392"/>
                    <a:pt x="3813" y="1"/>
                    <a:pt x="3324" y="1"/>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3"/>
            <p:cNvSpPr/>
            <p:nvPr/>
          </p:nvSpPr>
          <p:spPr>
            <a:xfrm>
              <a:off x="441400" y="3411325"/>
              <a:ext cx="1218225" cy="363575"/>
            </a:xfrm>
            <a:custGeom>
              <a:rect b="b" l="l" r="r" t="t"/>
              <a:pathLst>
                <a:path extrusionOk="0" h="14543" w="48729">
                  <a:moveTo>
                    <a:pt x="0" y="0"/>
                  </a:moveTo>
                  <a:lnTo>
                    <a:pt x="0" y="11688"/>
                  </a:lnTo>
                  <a:cubicBezTo>
                    <a:pt x="0" y="13271"/>
                    <a:pt x="1271" y="14542"/>
                    <a:pt x="2854" y="14542"/>
                  </a:cubicBezTo>
                  <a:lnTo>
                    <a:pt x="45875" y="14542"/>
                  </a:lnTo>
                  <a:cubicBezTo>
                    <a:pt x="47438" y="14542"/>
                    <a:pt x="48728" y="13271"/>
                    <a:pt x="48728" y="11688"/>
                  </a:cubicBezTo>
                  <a:lnTo>
                    <a:pt x="48728" y="0"/>
                  </a:lnTo>
                  <a:close/>
                </a:path>
              </a:pathLst>
            </a:custGeom>
            <a:solidFill>
              <a:srgbClr val="F1F0FF"/>
            </a:solidFill>
            <a:ln>
              <a:noFill/>
            </a:ln>
            <a:effectLst>
              <a:outerShdw blurRad="57150" rotWithShape="0" algn="bl" dir="5400000" dist="19050">
                <a:srgbClr val="5352EE">
                  <a:alpha val="3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3"/>
            <p:cNvSpPr/>
            <p:nvPr/>
          </p:nvSpPr>
          <p:spPr>
            <a:xfrm>
              <a:off x="441400" y="3258350"/>
              <a:ext cx="1218225" cy="153000"/>
            </a:xfrm>
            <a:custGeom>
              <a:rect b="b" l="l" r="r" t="t"/>
              <a:pathLst>
                <a:path extrusionOk="0" h="6120" w="48729">
                  <a:moveTo>
                    <a:pt x="2854" y="1"/>
                  </a:moveTo>
                  <a:cubicBezTo>
                    <a:pt x="1271" y="1"/>
                    <a:pt x="0" y="1291"/>
                    <a:pt x="0" y="2854"/>
                  </a:cubicBezTo>
                  <a:lnTo>
                    <a:pt x="0" y="6119"/>
                  </a:lnTo>
                  <a:lnTo>
                    <a:pt x="48728" y="6119"/>
                  </a:lnTo>
                  <a:lnTo>
                    <a:pt x="48728" y="2854"/>
                  </a:lnTo>
                  <a:cubicBezTo>
                    <a:pt x="48728" y="1291"/>
                    <a:pt x="47438" y="1"/>
                    <a:pt x="45875" y="1"/>
                  </a:cubicBezTo>
                  <a:close/>
                </a:path>
              </a:pathLst>
            </a:custGeom>
            <a:solidFill>
              <a:srgbClr val="FFFFFF"/>
            </a:solidFill>
            <a:ln>
              <a:noFill/>
            </a:ln>
            <a:effectLst>
              <a:outerShdw blurRad="57150" rotWithShape="0" algn="bl" dir="5400000" dist="19050">
                <a:srgbClr val="5352EE">
                  <a:alpha val="2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3"/>
            <p:cNvSpPr/>
            <p:nvPr/>
          </p:nvSpPr>
          <p:spPr>
            <a:xfrm>
              <a:off x="534750" y="3307725"/>
              <a:ext cx="48375" cy="48375"/>
            </a:xfrm>
            <a:custGeom>
              <a:rect b="b" l="l" r="r" t="t"/>
              <a:pathLst>
                <a:path extrusionOk="0" h="1935" w="1935">
                  <a:moveTo>
                    <a:pt x="977" y="0"/>
                  </a:moveTo>
                  <a:cubicBezTo>
                    <a:pt x="430" y="0"/>
                    <a:pt x="0" y="430"/>
                    <a:pt x="0" y="978"/>
                  </a:cubicBezTo>
                  <a:cubicBezTo>
                    <a:pt x="0" y="1505"/>
                    <a:pt x="430" y="1935"/>
                    <a:pt x="977" y="1935"/>
                  </a:cubicBezTo>
                  <a:cubicBezTo>
                    <a:pt x="1504" y="1935"/>
                    <a:pt x="1934" y="1505"/>
                    <a:pt x="1934" y="978"/>
                  </a:cubicBezTo>
                  <a:cubicBezTo>
                    <a:pt x="1934" y="430"/>
                    <a:pt x="1504" y="0"/>
                    <a:pt x="977" y="0"/>
                  </a:cubicBezTo>
                  <a:close/>
                </a:path>
              </a:pathLst>
            </a:custGeom>
            <a:solidFill>
              <a:srgbClr val="FFC3D0"/>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3"/>
            <p:cNvSpPr/>
            <p:nvPr/>
          </p:nvSpPr>
          <p:spPr>
            <a:xfrm>
              <a:off x="640275" y="3307725"/>
              <a:ext cx="48400" cy="48375"/>
            </a:xfrm>
            <a:custGeom>
              <a:rect b="b" l="l" r="r" t="t"/>
              <a:pathLst>
                <a:path extrusionOk="0" h="1935" w="1936">
                  <a:moveTo>
                    <a:pt x="978" y="0"/>
                  </a:moveTo>
                  <a:cubicBezTo>
                    <a:pt x="431" y="0"/>
                    <a:pt x="1" y="430"/>
                    <a:pt x="1" y="978"/>
                  </a:cubicBezTo>
                  <a:cubicBezTo>
                    <a:pt x="1" y="1505"/>
                    <a:pt x="431" y="1935"/>
                    <a:pt x="978" y="1935"/>
                  </a:cubicBezTo>
                  <a:cubicBezTo>
                    <a:pt x="1505" y="1935"/>
                    <a:pt x="1935" y="1505"/>
                    <a:pt x="1935" y="978"/>
                  </a:cubicBezTo>
                  <a:cubicBezTo>
                    <a:pt x="1935" y="430"/>
                    <a:pt x="1505" y="0"/>
                    <a:pt x="978" y="0"/>
                  </a:cubicBezTo>
                  <a:close/>
                </a:path>
              </a:pathLst>
            </a:custGeom>
            <a:solidFill>
              <a:srgbClr val="A1C3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3"/>
            <p:cNvSpPr/>
            <p:nvPr/>
          </p:nvSpPr>
          <p:spPr>
            <a:xfrm>
              <a:off x="745825" y="3307725"/>
              <a:ext cx="48400" cy="48375"/>
            </a:xfrm>
            <a:custGeom>
              <a:rect b="b" l="l" r="r" t="t"/>
              <a:pathLst>
                <a:path extrusionOk="0" h="1935" w="1936">
                  <a:moveTo>
                    <a:pt x="958" y="0"/>
                  </a:moveTo>
                  <a:cubicBezTo>
                    <a:pt x="431" y="0"/>
                    <a:pt x="1" y="430"/>
                    <a:pt x="1" y="978"/>
                  </a:cubicBezTo>
                  <a:cubicBezTo>
                    <a:pt x="1" y="1505"/>
                    <a:pt x="431" y="1935"/>
                    <a:pt x="958" y="1935"/>
                  </a:cubicBezTo>
                  <a:cubicBezTo>
                    <a:pt x="1505" y="1935"/>
                    <a:pt x="1935" y="1505"/>
                    <a:pt x="1935" y="978"/>
                  </a:cubicBezTo>
                  <a:cubicBezTo>
                    <a:pt x="1935" y="430"/>
                    <a:pt x="1505" y="0"/>
                    <a:pt x="958" y="0"/>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3"/>
            <p:cNvSpPr/>
            <p:nvPr/>
          </p:nvSpPr>
          <p:spPr>
            <a:xfrm>
              <a:off x="571875" y="3498300"/>
              <a:ext cx="186700" cy="186175"/>
            </a:xfrm>
            <a:custGeom>
              <a:rect b="b" l="l" r="r" t="t"/>
              <a:pathLst>
                <a:path extrusionOk="0" h="7447" w="7468">
                  <a:moveTo>
                    <a:pt x="3733" y="0"/>
                  </a:moveTo>
                  <a:cubicBezTo>
                    <a:pt x="1681" y="0"/>
                    <a:pt x="1" y="1661"/>
                    <a:pt x="1" y="3714"/>
                  </a:cubicBezTo>
                  <a:cubicBezTo>
                    <a:pt x="1" y="5786"/>
                    <a:pt x="1681" y="7446"/>
                    <a:pt x="3733" y="7446"/>
                  </a:cubicBezTo>
                  <a:cubicBezTo>
                    <a:pt x="5805" y="7446"/>
                    <a:pt x="7467" y="5786"/>
                    <a:pt x="7467" y="3714"/>
                  </a:cubicBezTo>
                  <a:cubicBezTo>
                    <a:pt x="7467" y="1661"/>
                    <a:pt x="5805" y="0"/>
                    <a:pt x="3733" y="0"/>
                  </a:cubicBezTo>
                  <a:close/>
                </a:path>
              </a:pathLst>
            </a:custGeom>
            <a:solidFill>
              <a:srgbClr val="9EA6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3"/>
            <p:cNvSpPr/>
            <p:nvPr/>
          </p:nvSpPr>
          <p:spPr>
            <a:xfrm>
              <a:off x="840125" y="3522725"/>
              <a:ext cx="655325" cy="43025"/>
            </a:xfrm>
            <a:custGeom>
              <a:rect b="b" l="l" r="r" t="t"/>
              <a:pathLst>
                <a:path extrusionOk="0" h="1721" w="26213">
                  <a:moveTo>
                    <a:pt x="803" y="1"/>
                  </a:moveTo>
                  <a:cubicBezTo>
                    <a:pt x="352" y="1"/>
                    <a:pt x="0" y="352"/>
                    <a:pt x="0" y="801"/>
                  </a:cubicBezTo>
                  <a:lnTo>
                    <a:pt x="0" y="918"/>
                  </a:lnTo>
                  <a:cubicBezTo>
                    <a:pt x="0" y="1369"/>
                    <a:pt x="352" y="1721"/>
                    <a:pt x="803" y="1721"/>
                  </a:cubicBezTo>
                  <a:lnTo>
                    <a:pt x="25410" y="1721"/>
                  </a:lnTo>
                  <a:cubicBezTo>
                    <a:pt x="25840" y="1721"/>
                    <a:pt x="26212" y="1369"/>
                    <a:pt x="26212" y="918"/>
                  </a:cubicBezTo>
                  <a:lnTo>
                    <a:pt x="26212" y="801"/>
                  </a:lnTo>
                  <a:cubicBezTo>
                    <a:pt x="26212" y="352"/>
                    <a:pt x="25840" y="1"/>
                    <a:pt x="25410" y="1"/>
                  </a:cubicBezTo>
                  <a:close/>
                </a:path>
              </a:pathLst>
            </a:custGeom>
            <a:solidFill>
              <a:srgbClr val="7882F3"/>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3"/>
            <p:cNvSpPr/>
            <p:nvPr/>
          </p:nvSpPr>
          <p:spPr>
            <a:xfrm>
              <a:off x="840125" y="3630225"/>
              <a:ext cx="365050" cy="43025"/>
            </a:xfrm>
            <a:custGeom>
              <a:rect b="b" l="l" r="r" t="t"/>
              <a:pathLst>
                <a:path extrusionOk="0" h="1721" w="14602">
                  <a:moveTo>
                    <a:pt x="803" y="1"/>
                  </a:moveTo>
                  <a:cubicBezTo>
                    <a:pt x="352" y="1"/>
                    <a:pt x="0" y="352"/>
                    <a:pt x="0" y="801"/>
                  </a:cubicBezTo>
                  <a:lnTo>
                    <a:pt x="0" y="919"/>
                  </a:lnTo>
                  <a:cubicBezTo>
                    <a:pt x="0" y="1369"/>
                    <a:pt x="352" y="1721"/>
                    <a:pt x="803" y="1721"/>
                  </a:cubicBezTo>
                  <a:lnTo>
                    <a:pt x="13820" y="1721"/>
                  </a:lnTo>
                  <a:cubicBezTo>
                    <a:pt x="14250" y="1721"/>
                    <a:pt x="14602" y="1369"/>
                    <a:pt x="14602" y="919"/>
                  </a:cubicBezTo>
                  <a:lnTo>
                    <a:pt x="14602" y="801"/>
                  </a:lnTo>
                  <a:cubicBezTo>
                    <a:pt x="14602" y="352"/>
                    <a:pt x="14250" y="1"/>
                    <a:pt x="13820" y="1"/>
                  </a:cubicBezTo>
                  <a:close/>
                </a:path>
              </a:pathLst>
            </a:custGeom>
            <a:solidFill>
              <a:srgbClr val="7882F3"/>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3"/>
            <p:cNvSpPr/>
            <p:nvPr/>
          </p:nvSpPr>
          <p:spPr>
            <a:xfrm>
              <a:off x="1249150" y="3630225"/>
              <a:ext cx="104575" cy="43025"/>
            </a:xfrm>
            <a:custGeom>
              <a:rect b="b" l="l" r="r" t="t"/>
              <a:pathLst>
                <a:path extrusionOk="0" h="1721" w="4183">
                  <a:moveTo>
                    <a:pt x="860" y="1"/>
                  </a:moveTo>
                  <a:cubicBezTo>
                    <a:pt x="371" y="1"/>
                    <a:pt x="0" y="392"/>
                    <a:pt x="0" y="861"/>
                  </a:cubicBezTo>
                  <a:cubicBezTo>
                    <a:pt x="0" y="1330"/>
                    <a:pt x="371" y="1721"/>
                    <a:pt x="860" y="1721"/>
                  </a:cubicBezTo>
                  <a:lnTo>
                    <a:pt x="3323" y="1721"/>
                  </a:lnTo>
                  <a:cubicBezTo>
                    <a:pt x="3792" y="1721"/>
                    <a:pt x="4183" y="1330"/>
                    <a:pt x="4183" y="861"/>
                  </a:cubicBezTo>
                  <a:cubicBezTo>
                    <a:pt x="4183" y="392"/>
                    <a:pt x="3792" y="1"/>
                    <a:pt x="3323" y="1"/>
                  </a:cubicBezTo>
                  <a:close/>
                </a:path>
              </a:pathLst>
            </a:custGeom>
            <a:solidFill>
              <a:srgbClr val="7882F3"/>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3"/>
            <p:cNvSpPr/>
            <p:nvPr/>
          </p:nvSpPr>
          <p:spPr>
            <a:xfrm>
              <a:off x="562100" y="577006"/>
              <a:ext cx="618150" cy="618125"/>
            </a:xfrm>
            <a:custGeom>
              <a:rect b="b" l="l" r="r" t="t"/>
              <a:pathLst>
                <a:path extrusionOk="0" h="24725" w="24726">
                  <a:moveTo>
                    <a:pt x="12372" y="0"/>
                  </a:moveTo>
                  <a:cubicBezTo>
                    <a:pt x="5552" y="0"/>
                    <a:pt x="1" y="5551"/>
                    <a:pt x="1" y="12353"/>
                  </a:cubicBezTo>
                  <a:cubicBezTo>
                    <a:pt x="1" y="19174"/>
                    <a:pt x="5552" y="24725"/>
                    <a:pt x="12372" y="24725"/>
                  </a:cubicBezTo>
                  <a:cubicBezTo>
                    <a:pt x="19174" y="24725"/>
                    <a:pt x="24725" y="19174"/>
                    <a:pt x="24725" y="12353"/>
                  </a:cubicBezTo>
                  <a:cubicBezTo>
                    <a:pt x="24725" y="5551"/>
                    <a:pt x="19174" y="0"/>
                    <a:pt x="12372" y="0"/>
                  </a:cubicBezTo>
                  <a:close/>
                </a:path>
              </a:pathLst>
            </a:custGeom>
            <a:solidFill>
              <a:srgbClr val="9EA6FF"/>
            </a:solidFill>
            <a:ln>
              <a:noFill/>
            </a:ln>
            <a:effectLst>
              <a:outerShdw blurRad="57150" rotWithShape="0" algn="bl" dir="5400000" dist="19050">
                <a:srgbClr val="5352EE">
                  <a:alpha val="3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3"/>
            <p:cNvSpPr/>
            <p:nvPr/>
          </p:nvSpPr>
          <p:spPr>
            <a:xfrm>
              <a:off x="760950" y="665931"/>
              <a:ext cx="220425" cy="219925"/>
            </a:xfrm>
            <a:custGeom>
              <a:rect b="b" l="l" r="r" t="t"/>
              <a:pathLst>
                <a:path extrusionOk="0" h="8797" w="8817">
                  <a:moveTo>
                    <a:pt x="4418" y="1"/>
                  </a:moveTo>
                  <a:cubicBezTo>
                    <a:pt x="1976" y="1"/>
                    <a:pt x="1" y="1974"/>
                    <a:pt x="1" y="4398"/>
                  </a:cubicBezTo>
                  <a:cubicBezTo>
                    <a:pt x="1" y="6821"/>
                    <a:pt x="1976" y="8796"/>
                    <a:pt x="4418" y="8796"/>
                  </a:cubicBezTo>
                  <a:cubicBezTo>
                    <a:pt x="6842" y="8796"/>
                    <a:pt x="8817" y="6821"/>
                    <a:pt x="8817" y="4398"/>
                  </a:cubicBezTo>
                  <a:cubicBezTo>
                    <a:pt x="8817" y="1974"/>
                    <a:pt x="6842" y="1"/>
                    <a:pt x="4418" y="1"/>
                  </a:cubicBezTo>
                  <a:close/>
                </a:path>
              </a:pathLst>
            </a:custGeom>
            <a:solidFill>
              <a:srgbClr val="F1F0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3"/>
            <p:cNvSpPr/>
            <p:nvPr/>
          </p:nvSpPr>
          <p:spPr>
            <a:xfrm>
              <a:off x="659825" y="933706"/>
              <a:ext cx="423200" cy="242400"/>
            </a:xfrm>
            <a:custGeom>
              <a:rect b="b" l="l" r="r" t="t"/>
              <a:pathLst>
                <a:path extrusionOk="0" h="9696" w="16928">
                  <a:moveTo>
                    <a:pt x="8463" y="1"/>
                  </a:moveTo>
                  <a:cubicBezTo>
                    <a:pt x="4535" y="1"/>
                    <a:pt x="1231" y="2502"/>
                    <a:pt x="1" y="6000"/>
                  </a:cubicBezTo>
                  <a:cubicBezTo>
                    <a:pt x="2112" y="8268"/>
                    <a:pt x="5122" y="9695"/>
                    <a:pt x="8463" y="9695"/>
                  </a:cubicBezTo>
                  <a:cubicBezTo>
                    <a:pt x="11806" y="9695"/>
                    <a:pt x="14817" y="8268"/>
                    <a:pt x="16927" y="6000"/>
                  </a:cubicBezTo>
                  <a:cubicBezTo>
                    <a:pt x="15695" y="2502"/>
                    <a:pt x="12372" y="1"/>
                    <a:pt x="8463" y="1"/>
                  </a:cubicBezTo>
                  <a:close/>
                </a:path>
              </a:pathLst>
            </a:custGeom>
            <a:solidFill>
              <a:srgbClr val="F1F0FF"/>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3"/>
            <p:cNvSpPr/>
            <p:nvPr/>
          </p:nvSpPr>
          <p:spPr>
            <a:xfrm>
              <a:off x="3370825" y="3881400"/>
              <a:ext cx="3061875" cy="435875"/>
            </a:xfrm>
            <a:custGeom>
              <a:rect b="b" l="l" r="r" t="t"/>
              <a:pathLst>
                <a:path extrusionOk="0" h="17435" w="122475">
                  <a:moveTo>
                    <a:pt x="5375" y="0"/>
                  </a:moveTo>
                  <a:cubicBezTo>
                    <a:pt x="2404" y="0"/>
                    <a:pt x="1" y="2403"/>
                    <a:pt x="1" y="5356"/>
                  </a:cubicBezTo>
                  <a:lnTo>
                    <a:pt x="1" y="12079"/>
                  </a:lnTo>
                  <a:cubicBezTo>
                    <a:pt x="1" y="15030"/>
                    <a:pt x="2404" y="17435"/>
                    <a:pt x="5375" y="17435"/>
                  </a:cubicBezTo>
                  <a:lnTo>
                    <a:pt x="117099" y="17435"/>
                  </a:lnTo>
                  <a:cubicBezTo>
                    <a:pt x="120070" y="17435"/>
                    <a:pt x="122475" y="15030"/>
                    <a:pt x="122475" y="12079"/>
                  </a:cubicBezTo>
                  <a:lnTo>
                    <a:pt x="122475" y="5356"/>
                  </a:lnTo>
                  <a:cubicBezTo>
                    <a:pt x="122475" y="2403"/>
                    <a:pt x="120070" y="0"/>
                    <a:pt x="117099" y="0"/>
                  </a:cubicBezTo>
                  <a:close/>
                </a:path>
              </a:pathLst>
            </a:custGeom>
            <a:solidFill>
              <a:srgbClr val="5352EE"/>
            </a:solidFill>
            <a:ln>
              <a:noFill/>
            </a:ln>
            <a:effectLst>
              <a:outerShdw blurRad="171450" rotWithShape="0" algn="bl" dist="76200">
                <a:srgbClr val="5352EE">
                  <a:alpha val="56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3"/>
            <p:cNvSpPr/>
            <p:nvPr/>
          </p:nvSpPr>
          <p:spPr>
            <a:xfrm>
              <a:off x="4267000" y="4042125"/>
              <a:ext cx="130475" cy="130525"/>
            </a:xfrm>
            <a:custGeom>
              <a:rect b="b" l="l" r="r" t="t"/>
              <a:pathLst>
                <a:path extrusionOk="0" h="5221" w="5219">
                  <a:moveTo>
                    <a:pt x="2620" y="1"/>
                  </a:moveTo>
                  <a:cubicBezTo>
                    <a:pt x="1174" y="1"/>
                    <a:pt x="1" y="1174"/>
                    <a:pt x="1" y="2601"/>
                  </a:cubicBezTo>
                  <a:cubicBezTo>
                    <a:pt x="1" y="4048"/>
                    <a:pt x="1174" y="5220"/>
                    <a:pt x="2620" y="5220"/>
                  </a:cubicBezTo>
                  <a:cubicBezTo>
                    <a:pt x="4066" y="5220"/>
                    <a:pt x="5219" y="4048"/>
                    <a:pt x="5219" y="2601"/>
                  </a:cubicBezTo>
                  <a:cubicBezTo>
                    <a:pt x="5219" y="1174"/>
                    <a:pt x="4066" y="1"/>
                    <a:pt x="2620" y="1"/>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3"/>
            <p:cNvSpPr/>
            <p:nvPr/>
          </p:nvSpPr>
          <p:spPr>
            <a:xfrm>
              <a:off x="3984575" y="4042125"/>
              <a:ext cx="130475" cy="130525"/>
            </a:xfrm>
            <a:custGeom>
              <a:rect b="b" l="l" r="r" t="t"/>
              <a:pathLst>
                <a:path extrusionOk="0" h="5221" w="5219">
                  <a:moveTo>
                    <a:pt x="2619" y="1"/>
                  </a:moveTo>
                  <a:cubicBezTo>
                    <a:pt x="1173" y="1"/>
                    <a:pt x="0" y="1174"/>
                    <a:pt x="0" y="2601"/>
                  </a:cubicBezTo>
                  <a:cubicBezTo>
                    <a:pt x="0" y="4048"/>
                    <a:pt x="1173" y="5220"/>
                    <a:pt x="2619" y="5220"/>
                  </a:cubicBezTo>
                  <a:cubicBezTo>
                    <a:pt x="4066" y="5220"/>
                    <a:pt x="5218" y="4048"/>
                    <a:pt x="5218" y="2601"/>
                  </a:cubicBezTo>
                  <a:cubicBezTo>
                    <a:pt x="5218" y="1174"/>
                    <a:pt x="4066" y="1"/>
                    <a:pt x="2619" y="1"/>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3"/>
            <p:cNvSpPr/>
            <p:nvPr/>
          </p:nvSpPr>
          <p:spPr>
            <a:xfrm>
              <a:off x="3702125" y="4042125"/>
              <a:ext cx="130475" cy="130525"/>
            </a:xfrm>
            <a:custGeom>
              <a:rect b="b" l="l" r="r" t="t"/>
              <a:pathLst>
                <a:path extrusionOk="0" h="5221" w="5219">
                  <a:moveTo>
                    <a:pt x="2620" y="1"/>
                  </a:moveTo>
                  <a:cubicBezTo>
                    <a:pt x="1174" y="1"/>
                    <a:pt x="1" y="1174"/>
                    <a:pt x="1" y="2601"/>
                  </a:cubicBezTo>
                  <a:cubicBezTo>
                    <a:pt x="1" y="4048"/>
                    <a:pt x="1174" y="5220"/>
                    <a:pt x="2620" y="5220"/>
                  </a:cubicBezTo>
                  <a:cubicBezTo>
                    <a:pt x="4046" y="5220"/>
                    <a:pt x="5219" y="4048"/>
                    <a:pt x="5219" y="2601"/>
                  </a:cubicBezTo>
                  <a:cubicBezTo>
                    <a:pt x="5219" y="1174"/>
                    <a:pt x="4046" y="1"/>
                    <a:pt x="2620" y="1"/>
                  </a:cubicBezTo>
                  <a:close/>
                </a:path>
              </a:pathLst>
            </a:custGeom>
            <a:solidFill>
              <a:srgbClr val="81EEEB"/>
            </a:solidFill>
            <a:ln>
              <a:noFill/>
            </a:ln>
            <a:effectLst>
              <a:outerShdw blurRad="57150" rotWithShape="0" algn="bl" dir="5400000" dist="19050">
                <a:srgbClr val="5352EE">
                  <a:alpha val="14000"/>
                </a:srgb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 name="Google Shape;1247;p53"/>
          <p:cNvSpPr/>
          <p:nvPr/>
        </p:nvSpPr>
        <p:spPr>
          <a:xfrm>
            <a:off x="6470396" y="19406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3"/>
          <p:cNvSpPr/>
          <p:nvPr/>
        </p:nvSpPr>
        <p:spPr>
          <a:xfrm>
            <a:off x="6470396" y="33740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3"/>
          <p:cNvSpPr/>
          <p:nvPr/>
        </p:nvSpPr>
        <p:spPr>
          <a:xfrm>
            <a:off x="719996" y="33740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3"/>
          <p:cNvSpPr/>
          <p:nvPr/>
        </p:nvSpPr>
        <p:spPr>
          <a:xfrm>
            <a:off x="719996" y="19406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3"/>
          <p:cNvSpPr txBox="1"/>
          <p:nvPr/>
        </p:nvSpPr>
        <p:spPr>
          <a:xfrm>
            <a:off x="877500" y="3673226"/>
            <a:ext cx="1637400" cy="6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Despite being red, Mars is a cold place</a:t>
            </a:r>
            <a:endParaRPr>
              <a:solidFill>
                <a:srgbClr val="F1F0FF"/>
              </a:solidFill>
              <a:latin typeface="Darker Grotesque Medium"/>
              <a:ea typeface="Darker Grotesque Medium"/>
              <a:cs typeface="Darker Grotesque Medium"/>
              <a:sym typeface="Darker Grotesque Medium"/>
            </a:endParaRPr>
          </a:p>
        </p:txBody>
      </p:sp>
      <p:sp>
        <p:nvSpPr>
          <p:cNvPr id="1252" name="Google Shape;1252;p53"/>
          <p:cNvSpPr txBox="1"/>
          <p:nvPr/>
        </p:nvSpPr>
        <p:spPr>
          <a:xfrm>
            <a:off x="976800" y="2014575"/>
            <a:ext cx="1438800" cy="190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5352EE"/>
                </a:solidFill>
                <a:latin typeface="Montserrat"/>
                <a:ea typeface="Montserrat"/>
                <a:cs typeface="Montserrat"/>
                <a:sym typeface="Montserrat"/>
              </a:rPr>
              <a:t>Username</a:t>
            </a:r>
            <a:endParaRPr b="1" sz="1800">
              <a:solidFill>
                <a:srgbClr val="5352EE"/>
              </a:solidFill>
              <a:latin typeface="Montserrat"/>
              <a:ea typeface="Montserrat"/>
              <a:cs typeface="Montserrat"/>
              <a:sym typeface="Montserrat"/>
            </a:endParaRPr>
          </a:p>
        </p:txBody>
      </p:sp>
      <p:sp>
        <p:nvSpPr>
          <p:cNvPr id="1253" name="Google Shape;1253;p53"/>
          <p:cNvSpPr txBox="1"/>
          <p:nvPr/>
        </p:nvSpPr>
        <p:spPr>
          <a:xfrm>
            <a:off x="877500" y="2239050"/>
            <a:ext cx="1637400" cy="6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Venus is the second planet from the Sun</a:t>
            </a:r>
            <a:endParaRPr>
              <a:solidFill>
                <a:srgbClr val="F1F0FF"/>
              </a:solidFill>
              <a:latin typeface="Darker Grotesque Medium"/>
              <a:ea typeface="Darker Grotesque Medium"/>
              <a:cs typeface="Darker Grotesque Medium"/>
              <a:sym typeface="Darker Grotesque Medium"/>
            </a:endParaRPr>
          </a:p>
        </p:txBody>
      </p:sp>
      <p:sp>
        <p:nvSpPr>
          <p:cNvPr id="1254" name="Google Shape;1254;p53"/>
          <p:cNvSpPr txBox="1"/>
          <p:nvPr/>
        </p:nvSpPr>
        <p:spPr>
          <a:xfrm>
            <a:off x="6727200" y="2014575"/>
            <a:ext cx="1438800" cy="190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5352EE"/>
                </a:solidFill>
                <a:latin typeface="Montserrat"/>
                <a:ea typeface="Montserrat"/>
                <a:cs typeface="Montserrat"/>
                <a:sym typeface="Montserrat"/>
              </a:rPr>
              <a:t>Menu</a:t>
            </a:r>
            <a:endParaRPr b="1" sz="1800">
              <a:solidFill>
                <a:srgbClr val="5352EE"/>
              </a:solidFill>
              <a:latin typeface="Montserrat"/>
              <a:ea typeface="Montserrat"/>
              <a:cs typeface="Montserrat"/>
              <a:sym typeface="Montserrat"/>
            </a:endParaRPr>
          </a:p>
        </p:txBody>
      </p:sp>
      <p:sp>
        <p:nvSpPr>
          <p:cNvPr id="1255" name="Google Shape;1255;p53"/>
          <p:cNvSpPr txBox="1"/>
          <p:nvPr/>
        </p:nvSpPr>
        <p:spPr>
          <a:xfrm>
            <a:off x="6627900" y="2239050"/>
            <a:ext cx="1637400" cy="6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Jupiter is the biggest planet of them all</a:t>
            </a:r>
            <a:endParaRPr>
              <a:solidFill>
                <a:srgbClr val="F1F0FF"/>
              </a:solidFill>
              <a:latin typeface="Darker Grotesque Medium"/>
              <a:ea typeface="Darker Grotesque Medium"/>
              <a:cs typeface="Darker Grotesque Medium"/>
              <a:sym typeface="Darker Grotesque Medium"/>
            </a:endParaRPr>
          </a:p>
        </p:txBody>
      </p:sp>
      <p:sp>
        <p:nvSpPr>
          <p:cNvPr id="1256" name="Google Shape;1256;p53"/>
          <p:cNvSpPr txBox="1"/>
          <p:nvPr/>
        </p:nvSpPr>
        <p:spPr>
          <a:xfrm>
            <a:off x="976800" y="3447975"/>
            <a:ext cx="1438800" cy="190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5352EE"/>
                </a:solidFill>
                <a:latin typeface="Montserrat"/>
                <a:ea typeface="Montserrat"/>
                <a:cs typeface="Montserrat"/>
                <a:sym typeface="Montserrat"/>
              </a:rPr>
              <a:t>Answers</a:t>
            </a:r>
            <a:endParaRPr b="1" sz="1800">
              <a:solidFill>
                <a:srgbClr val="5352EE"/>
              </a:solidFill>
              <a:latin typeface="Montserrat"/>
              <a:ea typeface="Montserrat"/>
              <a:cs typeface="Montserrat"/>
              <a:sym typeface="Montserrat"/>
            </a:endParaRPr>
          </a:p>
        </p:txBody>
      </p:sp>
      <p:sp>
        <p:nvSpPr>
          <p:cNvPr id="1257" name="Google Shape;1257;p53"/>
          <p:cNvSpPr txBox="1"/>
          <p:nvPr/>
        </p:nvSpPr>
        <p:spPr>
          <a:xfrm>
            <a:off x="6727200" y="3447975"/>
            <a:ext cx="1438800" cy="190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5352EE"/>
                </a:solidFill>
                <a:latin typeface="Montserrat"/>
                <a:ea typeface="Montserrat"/>
                <a:cs typeface="Montserrat"/>
                <a:sym typeface="Montserrat"/>
              </a:rPr>
              <a:t>Setting</a:t>
            </a:r>
            <a:endParaRPr b="1" sz="1800">
              <a:solidFill>
                <a:srgbClr val="5352EE"/>
              </a:solidFill>
              <a:latin typeface="Montserrat"/>
              <a:ea typeface="Montserrat"/>
              <a:cs typeface="Montserrat"/>
              <a:sym typeface="Montserrat"/>
            </a:endParaRPr>
          </a:p>
        </p:txBody>
      </p:sp>
      <p:sp>
        <p:nvSpPr>
          <p:cNvPr id="1258" name="Google Shape;1258;p53"/>
          <p:cNvSpPr txBox="1"/>
          <p:nvPr/>
        </p:nvSpPr>
        <p:spPr>
          <a:xfrm>
            <a:off x="6627900" y="3673225"/>
            <a:ext cx="1637400" cy="6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Saturn is a gas giant and has several rings</a:t>
            </a:r>
            <a:endParaRPr>
              <a:solidFill>
                <a:srgbClr val="F1F0FF"/>
              </a:solidFill>
              <a:latin typeface="Darker Grotesque Medium"/>
              <a:ea typeface="Darker Grotesque Medium"/>
              <a:cs typeface="Darker Grotesque Medium"/>
              <a:sym typeface="Darker Grotesque Medium"/>
            </a:endParaRPr>
          </a:p>
        </p:txBody>
      </p:sp>
      <p:sp>
        <p:nvSpPr>
          <p:cNvPr id="1259" name="Google Shape;1259;p53"/>
          <p:cNvSpPr/>
          <p:nvPr/>
        </p:nvSpPr>
        <p:spPr>
          <a:xfrm>
            <a:off x="2882477" y="1782675"/>
            <a:ext cx="654000" cy="654000"/>
          </a:xfrm>
          <a:prstGeom prst="ellipse">
            <a:avLst/>
          </a:prstGeom>
          <a:solidFill>
            <a:srgbClr val="A1C3FF">
              <a:alpha val="50890"/>
            </a:srgbClr>
          </a:solidFill>
          <a:ln cap="flat" cmpd="sng" w="9525">
            <a:solidFill>
              <a:srgbClr val="81EEEB"/>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3"/>
          <p:cNvSpPr/>
          <p:nvPr/>
        </p:nvSpPr>
        <p:spPr>
          <a:xfrm>
            <a:off x="5532675" y="2110263"/>
            <a:ext cx="654000" cy="654000"/>
          </a:xfrm>
          <a:prstGeom prst="ellipse">
            <a:avLst/>
          </a:prstGeom>
          <a:solidFill>
            <a:srgbClr val="A1C3FF">
              <a:alpha val="50890"/>
            </a:srgbClr>
          </a:solidFill>
          <a:ln cap="flat" cmpd="sng" w="9525">
            <a:solidFill>
              <a:srgbClr val="81EEEB"/>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3"/>
          <p:cNvSpPr/>
          <p:nvPr/>
        </p:nvSpPr>
        <p:spPr>
          <a:xfrm>
            <a:off x="4452928" y="3304125"/>
            <a:ext cx="477900" cy="477900"/>
          </a:xfrm>
          <a:prstGeom prst="ellipse">
            <a:avLst/>
          </a:prstGeom>
          <a:solidFill>
            <a:srgbClr val="A1C3FF">
              <a:alpha val="50890"/>
            </a:srgbClr>
          </a:solidFill>
          <a:ln cap="flat" cmpd="sng" w="9525">
            <a:solidFill>
              <a:srgbClr val="81EEEB"/>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3"/>
          <p:cNvSpPr/>
          <p:nvPr/>
        </p:nvSpPr>
        <p:spPr>
          <a:xfrm>
            <a:off x="3439666" y="2458150"/>
            <a:ext cx="477900" cy="477900"/>
          </a:xfrm>
          <a:prstGeom prst="ellipse">
            <a:avLst/>
          </a:prstGeom>
          <a:solidFill>
            <a:srgbClr val="A1C3FF">
              <a:alpha val="50890"/>
            </a:srgbClr>
          </a:solidFill>
          <a:ln cap="flat" cmpd="sng" w="9525">
            <a:solidFill>
              <a:srgbClr val="81EEEB"/>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 name="Google Shape;1263;p53"/>
          <p:cNvCxnSpPr>
            <a:stCxn id="1259" idx="2"/>
            <a:endCxn id="1250" idx="3"/>
          </p:cNvCxnSpPr>
          <p:nvPr/>
        </p:nvCxnSpPr>
        <p:spPr>
          <a:xfrm flipH="1">
            <a:off x="2672477" y="2109675"/>
            <a:ext cx="210000" cy="600"/>
          </a:xfrm>
          <a:prstGeom prst="bentConnector3">
            <a:avLst>
              <a:gd fmla="val 50019" name="adj1"/>
            </a:avLst>
          </a:prstGeom>
          <a:noFill/>
          <a:ln cap="flat" cmpd="sng" w="9525">
            <a:solidFill>
              <a:srgbClr val="3AE4DF"/>
            </a:solidFill>
            <a:prstDash val="solid"/>
            <a:round/>
            <a:headEnd len="med" w="med" type="none"/>
            <a:tailEnd len="med" w="med" type="none"/>
          </a:ln>
        </p:spPr>
      </p:cxnSp>
      <p:cxnSp>
        <p:nvCxnSpPr>
          <p:cNvPr id="1264" name="Google Shape;1264;p53"/>
          <p:cNvCxnSpPr>
            <a:stCxn id="1262" idx="2"/>
            <a:endCxn id="1249" idx="3"/>
          </p:cNvCxnSpPr>
          <p:nvPr/>
        </p:nvCxnSpPr>
        <p:spPr>
          <a:xfrm flipH="1">
            <a:off x="2672266" y="2697100"/>
            <a:ext cx="767400" cy="846000"/>
          </a:xfrm>
          <a:prstGeom prst="bentConnector3">
            <a:avLst>
              <a:gd fmla="val 99543" name="adj1"/>
            </a:avLst>
          </a:prstGeom>
          <a:noFill/>
          <a:ln cap="flat" cmpd="sng" w="9525">
            <a:solidFill>
              <a:srgbClr val="81EEEB"/>
            </a:solidFill>
            <a:prstDash val="solid"/>
            <a:round/>
            <a:headEnd len="med" w="med" type="none"/>
            <a:tailEnd len="med" w="med" type="none"/>
          </a:ln>
        </p:spPr>
      </p:cxnSp>
      <p:cxnSp>
        <p:nvCxnSpPr>
          <p:cNvPr id="1265" name="Google Shape;1265;p53"/>
          <p:cNvCxnSpPr>
            <a:stCxn id="1247" idx="1"/>
            <a:endCxn id="1260" idx="0"/>
          </p:cNvCxnSpPr>
          <p:nvPr/>
        </p:nvCxnSpPr>
        <p:spPr>
          <a:xfrm flipH="1">
            <a:off x="5859596" y="2109675"/>
            <a:ext cx="610800" cy="600"/>
          </a:xfrm>
          <a:prstGeom prst="bentConnector2">
            <a:avLst/>
          </a:prstGeom>
          <a:noFill/>
          <a:ln cap="flat" cmpd="sng" w="9525">
            <a:solidFill>
              <a:srgbClr val="81EEEB"/>
            </a:solidFill>
            <a:prstDash val="solid"/>
            <a:round/>
            <a:headEnd len="med" w="med" type="none"/>
            <a:tailEnd len="med" w="med" type="none"/>
          </a:ln>
        </p:spPr>
      </p:cxnSp>
      <p:cxnSp>
        <p:nvCxnSpPr>
          <p:cNvPr id="1266" name="Google Shape;1266;p53"/>
          <p:cNvCxnSpPr>
            <a:stCxn id="1261" idx="6"/>
            <a:endCxn id="1248" idx="1"/>
          </p:cNvCxnSpPr>
          <p:nvPr/>
        </p:nvCxnSpPr>
        <p:spPr>
          <a:xfrm>
            <a:off x="4930828" y="3543075"/>
            <a:ext cx="1539600" cy="600"/>
          </a:xfrm>
          <a:prstGeom prst="bentConnector3">
            <a:avLst>
              <a:gd fmla="val 49999" name="adj1"/>
            </a:avLst>
          </a:prstGeom>
          <a:noFill/>
          <a:ln cap="flat" cmpd="sng" w="9525">
            <a:solidFill>
              <a:srgbClr val="81EEEB"/>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0" name="Shape 1270"/>
        <p:cNvGrpSpPr/>
        <p:nvPr/>
      </p:nvGrpSpPr>
      <p:grpSpPr>
        <a:xfrm>
          <a:off x="0" y="0"/>
          <a:ext cx="0" cy="0"/>
          <a:chOff x="0" y="0"/>
          <a:chExt cx="0" cy="0"/>
        </a:xfrm>
      </p:grpSpPr>
      <p:sp>
        <p:nvSpPr>
          <p:cNvPr id="1271" name="Google Shape;1271;p54"/>
          <p:cNvSpPr/>
          <p:nvPr/>
        </p:nvSpPr>
        <p:spPr>
          <a:xfrm flipH="1" rot="4628371">
            <a:off x="4018269" y="532137"/>
            <a:ext cx="1758306" cy="2402032"/>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 name="Google Shape;1272;p54"/>
          <p:cNvGrpSpPr/>
          <p:nvPr/>
        </p:nvGrpSpPr>
        <p:grpSpPr>
          <a:xfrm>
            <a:off x="1663050" y="1560963"/>
            <a:ext cx="6028200" cy="1923900"/>
            <a:chOff x="1663050" y="1560963"/>
            <a:chExt cx="6028200" cy="1923900"/>
          </a:xfrm>
        </p:grpSpPr>
        <p:sp>
          <p:nvSpPr>
            <p:cNvPr id="1273" name="Google Shape;1273;p54"/>
            <p:cNvSpPr/>
            <p:nvPr/>
          </p:nvSpPr>
          <p:spPr>
            <a:xfrm>
              <a:off x="1663050" y="1560963"/>
              <a:ext cx="6028200" cy="1923900"/>
            </a:xfrm>
            <a:prstGeom prst="roundRect">
              <a:avLst>
                <a:gd fmla="val 5229" name="adj"/>
              </a:avLst>
            </a:prstGeom>
            <a:solidFill>
              <a:schemeClr val="lt1"/>
            </a:solidFill>
            <a:ln cap="flat" cmpd="sng" w="9525">
              <a:solidFill>
                <a:schemeClr val="accent6"/>
              </a:solidFill>
              <a:prstDash val="solid"/>
              <a:round/>
              <a:headEnd len="sm" w="sm" type="none"/>
              <a:tailEnd len="sm" w="sm" type="none"/>
            </a:ln>
            <a:effectLst>
              <a:outerShdw blurRad="57150"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 name="Google Shape;1274;p54"/>
            <p:cNvGrpSpPr/>
            <p:nvPr/>
          </p:nvGrpSpPr>
          <p:grpSpPr>
            <a:xfrm>
              <a:off x="1890525" y="1673509"/>
              <a:ext cx="2008800" cy="146100"/>
              <a:chOff x="847125" y="3296850"/>
              <a:chExt cx="2008800" cy="146100"/>
            </a:xfrm>
          </p:grpSpPr>
          <p:sp>
            <p:nvSpPr>
              <p:cNvPr id="1275" name="Google Shape;1275;p54"/>
              <p:cNvSpPr/>
              <p:nvPr/>
            </p:nvSpPr>
            <p:spPr>
              <a:xfrm>
                <a:off x="847125" y="3296850"/>
                <a:ext cx="20088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 name="Google Shape;1276;p54"/>
              <p:cNvGrpSpPr/>
              <p:nvPr/>
            </p:nvGrpSpPr>
            <p:grpSpPr>
              <a:xfrm flipH="1" rot="10800000">
                <a:off x="878209" y="3322949"/>
                <a:ext cx="429322" cy="93999"/>
                <a:chOff x="5795037" y="809024"/>
                <a:chExt cx="431653" cy="94500"/>
              </a:xfrm>
            </p:grpSpPr>
            <p:sp>
              <p:nvSpPr>
                <p:cNvPr id="1277" name="Google Shape;1277;p54"/>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80" name="Google Shape;1280;p54"/>
          <p:cNvSpPr/>
          <p:nvPr/>
        </p:nvSpPr>
        <p:spPr>
          <a:xfrm>
            <a:off x="2041842" y="3348375"/>
            <a:ext cx="5428800" cy="436800"/>
          </a:xfrm>
          <a:prstGeom prst="roundRect">
            <a:avLst>
              <a:gd fmla="val 50000" name="adj"/>
            </a:avLst>
          </a:prstGeom>
          <a:solidFill>
            <a:schemeClr val="accent6"/>
          </a:solidFill>
          <a:ln cap="flat" cmpd="sng" w="9525">
            <a:solidFill>
              <a:schemeClr val="accent6"/>
            </a:solidFill>
            <a:prstDash val="solid"/>
            <a:round/>
            <a:headEnd len="sm" w="sm" type="none"/>
            <a:tailEnd len="sm" w="sm" type="none"/>
          </a:ln>
          <a:effectLst>
            <a:outerShdw blurRad="242888"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 name="Google Shape;1281;p54"/>
          <p:cNvGrpSpPr/>
          <p:nvPr/>
        </p:nvGrpSpPr>
        <p:grpSpPr>
          <a:xfrm>
            <a:off x="7475001" y="2099717"/>
            <a:ext cx="627083" cy="436814"/>
            <a:chOff x="5779976" y="1418876"/>
            <a:chExt cx="421200" cy="293400"/>
          </a:xfrm>
        </p:grpSpPr>
        <p:sp>
          <p:nvSpPr>
            <p:cNvPr id="1282" name="Google Shape;1282;p54"/>
            <p:cNvSpPr/>
            <p:nvPr/>
          </p:nvSpPr>
          <p:spPr>
            <a:xfrm>
              <a:off x="5779976" y="1418876"/>
              <a:ext cx="421200" cy="293400"/>
            </a:xfrm>
            <a:prstGeom prst="wedgeRoundRectCallout">
              <a:avLst>
                <a:gd fmla="val -17374" name="adj1"/>
                <a:gd fmla="val 73101" name="adj2"/>
                <a:gd fmla="val 0" name="adj3"/>
              </a:avLst>
            </a:prstGeom>
            <a:solidFill>
              <a:schemeClr val="accent4"/>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5908478" y="1501513"/>
              <a:ext cx="157557" cy="139114"/>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rotWithShape="0" algn="bl" dir="5400000" dist="19050">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84" name="Google Shape;1284;p54"/>
          <p:cNvSpPr txBox="1"/>
          <p:nvPr>
            <p:ph type="title"/>
          </p:nvPr>
        </p:nvSpPr>
        <p:spPr>
          <a:xfrm>
            <a:off x="1770313" y="2099725"/>
            <a:ext cx="5813700" cy="9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1285" name="Google Shape;1285;p54"/>
          <p:cNvSpPr txBox="1"/>
          <p:nvPr>
            <p:ph idx="1" type="subTitle"/>
          </p:nvPr>
        </p:nvSpPr>
        <p:spPr>
          <a:xfrm>
            <a:off x="2375088" y="3468075"/>
            <a:ext cx="4944600" cy="19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grpSp>
        <p:nvGrpSpPr>
          <p:cNvPr id="1286" name="Google Shape;1286;p54"/>
          <p:cNvGrpSpPr/>
          <p:nvPr/>
        </p:nvGrpSpPr>
        <p:grpSpPr>
          <a:xfrm>
            <a:off x="5635390" y="1327673"/>
            <a:ext cx="1796211" cy="517007"/>
            <a:chOff x="5635390" y="1327673"/>
            <a:chExt cx="1796211" cy="517007"/>
          </a:xfrm>
        </p:grpSpPr>
        <p:sp>
          <p:nvSpPr>
            <p:cNvPr id="1287" name="Google Shape;1287;p54"/>
            <p:cNvSpPr/>
            <p:nvPr/>
          </p:nvSpPr>
          <p:spPr>
            <a:xfrm>
              <a:off x="5635390" y="1327673"/>
              <a:ext cx="1796211" cy="517007"/>
            </a:xfrm>
            <a:custGeom>
              <a:rect b="b" l="l" r="r" t="t"/>
              <a:pathLst>
                <a:path extrusionOk="0" h="18893" w="65639">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solidFill>
              <a:schemeClr val="accent6"/>
            </a:solidFill>
            <a:ln>
              <a:noFill/>
            </a:ln>
            <a:effectLst>
              <a:outerShdw blurRad="214313" rotWithShape="0" algn="bl" dir="5400000" dist="19050">
                <a:schemeClr val="dk1">
                  <a:alpha val="25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4"/>
            <p:cNvSpPr/>
            <p:nvPr/>
          </p:nvSpPr>
          <p:spPr>
            <a:xfrm>
              <a:off x="5747997" y="1413625"/>
              <a:ext cx="377938" cy="345100"/>
            </a:xfrm>
            <a:custGeom>
              <a:rect b="b" l="l" r="r" t="t"/>
              <a:pathLst>
                <a:path extrusionOk="0" h="12611" w="13811">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accen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4"/>
            <p:cNvSpPr/>
            <p:nvPr/>
          </p:nvSpPr>
          <p:spPr>
            <a:xfrm>
              <a:off x="6247053" y="1495746"/>
              <a:ext cx="633883" cy="53772"/>
            </a:xfrm>
            <a:custGeom>
              <a:rect b="b" l="l" r="r" t="t"/>
              <a:pathLst>
                <a:path extrusionOk="0" h="1965" w="23164">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accent2"/>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6949568" y="1495746"/>
              <a:ext cx="317379" cy="53772"/>
            </a:xfrm>
            <a:custGeom>
              <a:rect b="b" l="l" r="r" t="t"/>
              <a:pathLst>
                <a:path extrusionOk="0" h="1965" w="11598">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accent2"/>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6247053" y="1631830"/>
              <a:ext cx="379662" cy="54183"/>
            </a:xfrm>
            <a:custGeom>
              <a:rect b="b" l="l" r="r" t="t"/>
              <a:pathLst>
                <a:path extrusionOk="0" h="1980" w="13874">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accent2"/>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54"/>
          <p:cNvGrpSpPr/>
          <p:nvPr/>
        </p:nvGrpSpPr>
        <p:grpSpPr>
          <a:xfrm>
            <a:off x="1041920" y="2311029"/>
            <a:ext cx="780888" cy="782286"/>
            <a:chOff x="1041920" y="2311029"/>
            <a:chExt cx="780888" cy="782286"/>
          </a:xfrm>
        </p:grpSpPr>
        <p:sp>
          <p:nvSpPr>
            <p:cNvPr id="1293" name="Google Shape;1293;p54"/>
            <p:cNvSpPr/>
            <p:nvPr/>
          </p:nvSpPr>
          <p:spPr>
            <a:xfrm>
              <a:off x="1041920" y="2311029"/>
              <a:ext cx="780888" cy="782286"/>
            </a:xfrm>
            <a:custGeom>
              <a:rect b="b" l="l" r="r" t="t"/>
              <a:pathLst>
                <a:path extrusionOk="0" h="52031" w="51938">
                  <a:moveTo>
                    <a:pt x="4396" y="0"/>
                  </a:moveTo>
                  <a:cubicBezTo>
                    <a:pt x="1965" y="0"/>
                    <a:pt x="1" y="1979"/>
                    <a:pt x="1" y="4411"/>
                  </a:cubicBezTo>
                  <a:lnTo>
                    <a:pt x="1" y="47619"/>
                  </a:lnTo>
                  <a:cubicBezTo>
                    <a:pt x="1" y="50050"/>
                    <a:pt x="1965" y="52031"/>
                    <a:pt x="4396" y="52031"/>
                  </a:cubicBezTo>
                  <a:lnTo>
                    <a:pt x="47526" y="52031"/>
                  </a:lnTo>
                  <a:cubicBezTo>
                    <a:pt x="49958" y="52031"/>
                    <a:pt x="51938" y="50050"/>
                    <a:pt x="51938" y="47619"/>
                  </a:cubicBezTo>
                  <a:lnTo>
                    <a:pt x="51938" y="4411"/>
                  </a:lnTo>
                  <a:cubicBezTo>
                    <a:pt x="51938" y="1979"/>
                    <a:pt x="49958" y="0"/>
                    <a:pt x="47526" y="0"/>
                  </a:cubicBezTo>
                  <a:close/>
                </a:path>
              </a:pathLst>
            </a:custGeom>
            <a:solidFill>
              <a:schemeClr val="accent6"/>
            </a:solidFill>
            <a:ln>
              <a:noFill/>
            </a:ln>
            <a:effectLst>
              <a:outerShdw blurRad="371475" rotWithShape="0" algn="bl" dir="5400000" dist="19050">
                <a:schemeClr val="dk1">
                  <a:alpha val="38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1185820" y="2443667"/>
              <a:ext cx="493103" cy="517009"/>
            </a:xfrm>
            <a:custGeom>
              <a:rect b="b" l="l" r="r" t="t"/>
              <a:pathLst>
                <a:path extrusionOk="0" h="34387" w="32797">
                  <a:moveTo>
                    <a:pt x="16398" y="11675"/>
                  </a:moveTo>
                  <a:cubicBezTo>
                    <a:pt x="19437" y="11675"/>
                    <a:pt x="21900" y="14154"/>
                    <a:pt x="21900" y="17193"/>
                  </a:cubicBezTo>
                  <a:cubicBezTo>
                    <a:pt x="21900" y="20233"/>
                    <a:pt x="19437" y="22711"/>
                    <a:pt x="16398" y="22711"/>
                  </a:cubicBezTo>
                  <a:cubicBezTo>
                    <a:pt x="13358" y="22711"/>
                    <a:pt x="10895" y="20233"/>
                    <a:pt x="10895" y="17193"/>
                  </a:cubicBezTo>
                  <a:cubicBezTo>
                    <a:pt x="10895" y="14154"/>
                    <a:pt x="13358" y="11675"/>
                    <a:pt x="16398" y="11675"/>
                  </a:cubicBezTo>
                  <a:close/>
                  <a:moveTo>
                    <a:pt x="13312" y="1"/>
                  </a:moveTo>
                  <a:lnTo>
                    <a:pt x="12314" y="4692"/>
                  </a:lnTo>
                  <a:cubicBezTo>
                    <a:pt x="10552" y="5253"/>
                    <a:pt x="8979" y="6204"/>
                    <a:pt x="7638" y="7404"/>
                  </a:cubicBezTo>
                  <a:lnTo>
                    <a:pt x="3071" y="5924"/>
                  </a:lnTo>
                  <a:lnTo>
                    <a:pt x="0" y="11270"/>
                  </a:lnTo>
                  <a:lnTo>
                    <a:pt x="3538" y="14481"/>
                  </a:lnTo>
                  <a:cubicBezTo>
                    <a:pt x="3351" y="15353"/>
                    <a:pt x="3258" y="16258"/>
                    <a:pt x="3258" y="17193"/>
                  </a:cubicBezTo>
                  <a:cubicBezTo>
                    <a:pt x="3258" y="18128"/>
                    <a:pt x="3351" y="19032"/>
                    <a:pt x="3538" y="19905"/>
                  </a:cubicBezTo>
                  <a:lnTo>
                    <a:pt x="0" y="23116"/>
                  </a:lnTo>
                  <a:lnTo>
                    <a:pt x="3071" y="28463"/>
                  </a:lnTo>
                  <a:lnTo>
                    <a:pt x="7638" y="26982"/>
                  </a:lnTo>
                  <a:cubicBezTo>
                    <a:pt x="8979" y="28182"/>
                    <a:pt x="10552" y="29133"/>
                    <a:pt x="12314" y="29694"/>
                  </a:cubicBezTo>
                  <a:lnTo>
                    <a:pt x="13312" y="34386"/>
                  </a:lnTo>
                  <a:lnTo>
                    <a:pt x="19468" y="34386"/>
                  </a:lnTo>
                  <a:lnTo>
                    <a:pt x="20466" y="29694"/>
                  </a:lnTo>
                  <a:cubicBezTo>
                    <a:pt x="22228" y="29133"/>
                    <a:pt x="23818" y="28182"/>
                    <a:pt x="25158" y="26982"/>
                  </a:cubicBezTo>
                  <a:lnTo>
                    <a:pt x="29710" y="28463"/>
                  </a:lnTo>
                  <a:lnTo>
                    <a:pt x="32796" y="23116"/>
                  </a:lnTo>
                  <a:lnTo>
                    <a:pt x="29242" y="19905"/>
                  </a:lnTo>
                  <a:cubicBezTo>
                    <a:pt x="29429" y="19032"/>
                    <a:pt x="29538" y="18128"/>
                    <a:pt x="29538" y="17193"/>
                  </a:cubicBezTo>
                  <a:cubicBezTo>
                    <a:pt x="29538" y="16258"/>
                    <a:pt x="29429" y="15353"/>
                    <a:pt x="29242" y="14481"/>
                  </a:cubicBezTo>
                  <a:lnTo>
                    <a:pt x="32796" y="11270"/>
                  </a:lnTo>
                  <a:lnTo>
                    <a:pt x="29710" y="5924"/>
                  </a:lnTo>
                  <a:lnTo>
                    <a:pt x="25158" y="7404"/>
                  </a:lnTo>
                  <a:cubicBezTo>
                    <a:pt x="23818" y="6204"/>
                    <a:pt x="22228" y="5253"/>
                    <a:pt x="20466" y="4692"/>
                  </a:cubicBezTo>
                  <a:lnTo>
                    <a:pt x="19468" y="1"/>
                  </a:lnTo>
                  <a:close/>
                </a:path>
              </a:pathLst>
            </a:custGeom>
            <a:solidFill>
              <a:schemeClr val="accent2"/>
            </a:solidFill>
            <a:ln>
              <a:noFill/>
            </a:ln>
            <a:effectLst>
              <a:outerShdw blurRad="57150" rotWithShape="0" algn="bl" dir="5400000" dist="19050">
                <a:schemeClr val="dk1">
                  <a:alpha val="2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54"/>
          <p:cNvGrpSpPr/>
          <p:nvPr/>
        </p:nvGrpSpPr>
        <p:grpSpPr>
          <a:xfrm rot="2700000">
            <a:off x="1278518" y="3449826"/>
            <a:ext cx="620128" cy="233912"/>
            <a:chOff x="6872640" y="3300197"/>
            <a:chExt cx="620134" cy="233914"/>
          </a:xfrm>
        </p:grpSpPr>
        <p:sp>
          <p:nvSpPr>
            <p:cNvPr id="1296" name="Google Shape;1296;p54"/>
            <p:cNvSpPr/>
            <p:nvPr/>
          </p:nvSpPr>
          <p:spPr>
            <a:xfrm>
              <a:off x="7282174" y="3300197"/>
              <a:ext cx="210600" cy="2106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1" name="Shape 1301"/>
        <p:cNvGrpSpPr/>
        <p:nvPr/>
      </p:nvGrpSpPr>
      <p:grpSpPr>
        <a:xfrm>
          <a:off x="0" y="0"/>
          <a:ext cx="0" cy="0"/>
          <a:chOff x="0" y="0"/>
          <a:chExt cx="0" cy="0"/>
        </a:xfrm>
      </p:grpSpPr>
      <p:sp>
        <p:nvSpPr>
          <p:cNvPr id="1302" name="Google Shape;1302;p55"/>
          <p:cNvSpPr txBox="1"/>
          <p:nvPr>
            <p:ph type="title"/>
          </p:nvPr>
        </p:nvSpPr>
        <p:spPr>
          <a:xfrm>
            <a:off x="713200" y="1123375"/>
            <a:ext cx="3960300" cy="43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24h 37m 23s</a:t>
            </a:r>
            <a:endParaRPr/>
          </a:p>
        </p:txBody>
      </p:sp>
      <p:sp>
        <p:nvSpPr>
          <p:cNvPr id="1303" name="Google Shape;1303;p55"/>
          <p:cNvSpPr txBox="1"/>
          <p:nvPr>
            <p:ph idx="1" type="subTitle"/>
          </p:nvPr>
        </p:nvSpPr>
        <p:spPr>
          <a:xfrm>
            <a:off x="713200" y="1706776"/>
            <a:ext cx="3960300" cy="30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Is Jupiter's rotation period</a:t>
            </a:r>
            <a:endParaRPr/>
          </a:p>
        </p:txBody>
      </p:sp>
      <p:sp>
        <p:nvSpPr>
          <p:cNvPr id="1304" name="Google Shape;1304;p55"/>
          <p:cNvSpPr txBox="1"/>
          <p:nvPr>
            <p:ph idx="2" type="title"/>
          </p:nvPr>
        </p:nvSpPr>
        <p:spPr>
          <a:xfrm>
            <a:off x="713200" y="2255071"/>
            <a:ext cx="3960300" cy="43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333,000,000</a:t>
            </a:r>
            <a:endParaRPr/>
          </a:p>
        </p:txBody>
      </p:sp>
      <p:sp>
        <p:nvSpPr>
          <p:cNvPr id="1305" name="Google Shape;1305;p55"/>
          <p:cNvSpPr txBox="1"/>
          <p:nvPr>
            <p:ph idx="3" type="subTitle"/>
          </p:nvPr>
        </p:nvSpPr>
        <p:spPr>
          <a:xfrm>
            <a:off x="713200" y="2855401"/>
            <a:ext cx="3960300" cy="30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Earths fit in the Sun’s mass</a:t>
            </a:r>
            <a:endParaRPr/>
          </a:p>
        </p:txBody>
      </p:sp>
      <p:sp>
        <p:nvSpPr>
          <p:cNvPr id="1306" name="Google Shape;1306;p55"/>
          <p:cNvSpPr txBox="1"/>
          <p:nvPr>
            <p:ph idx="4" type="title"/>
          </p:nvPr>
        </p:nvSpPr>
        <p:spPr>
          <a:xfrm>
            <a:off x="713200" y="3413999"/>
            <a:ext cx="3960300" cy="43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1307" name="Google Shape;1307;p55"/>
          <p:cNvSpPr txBox="1"/>
          <p:nvPr>
            <p:ph idx="5" type="subTitle"/>
          </p:nvPr>
        </p:nvSpPr>
        <p:spPr>
          <a:xfrm>
            <a:off x="713200" y="4022825"/>
            <a:ext cx="3960300" cy="30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Is the distance between the Earth and the Moon</a:t>
            </a:r>
            <a:endParaRPr/>
          </a:p>
        </p:txBody>
      </p:sp>
      <p:grpSp>
        <p:nvGrpSpPr>
          <p:cNvPr id="1308" name="Google Shape;1308;p55"/>
          <p:cNvGrpSpPr/>
          <p:nvPr/>
        </p:nvGrpSpPr>
        <p:grpSpPr>
          <a:xfrm>
            <a:off x="5588875" y="932025"/>
            <a:ext cx="2679104" cy="3279396"/>
            <a:chOff x="5588875" y="932025"/>
            <a:chExt cx="2679104" cy="3279396"/>
          </a:xfrm>
        </p:grpSpPr>
        <p:sp>
          <p:nvSpPr>
            <p:cNvPr id="1309" name="Google Shape;1309;p55"/>
            <p:cNvSpPr/>
            <p:nvPr/>
          </p:nvSpPr>
          <p:spPr>
            <a:xfrm>
              <a:off x="5588875" y="2062631"/>
              <a:ext cx="981289" cy="1041796"/>
            </a:xfrm>
            <a:custGeom>
              <a:rect b="b" l="l" r="r" t="t"/>
              <a:pathLst>
                <a:path extrusionOk="0" h="46488" w="43788">
                  <a:moveTo>
                    <a:pt x="1823" y="0"/>
                  </a:moveTo>
                  <a:cubicBezTo>
                    <a:pt x="825" y="0"/>
                    <a:pt x="0" y="825"/>
                    <a:pt x="0" y="1842"/>
                  </a:cubicBezTo>
                  <a:lnTo>
                    <a:pt x="0" y="44647"/>
                  </a:lnTo>
                  <a:cubicBezTo>
                    <a:pt x="0" y="45664"/>
                    <a:pt x="825" y="46487"/>
                    <a:pt x="1823" y="46487"/>
                  </a:cubicBezTo>
                  <a:lnTo>
                    <a:pt x="41948" y="46487"/>
                  </a:lnTo>
                  <a:cubicBezTo>
                    <a:pt x="42964" y="46487"/>
                    <a:pt x="43787" y="45664"/>
                    <a:pt x="43787" y="44647"/>
                  </a:cubicBezTo>
                  <a:lnTo>
                    <a:pt x="43787" y="1842"/>
                  </a:lnTo>
                  <a:cubicBezTo>
                    <a:pt x="43787" y="825"/>
                    <a:pt x="42964" y="0"/>
                    <a:pt x="41948" y="0"/>
                  </a:cubicBezTo>
                  <a:close/>
                </a:path>
              </a:pathLst>
            </a:custGeom>
            <a:solidFill>
              <a:schemeClr val="lt1"/>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5609291" y="2083047"/>
              <a:ext cx="940077" cy="1000943"/>
            </a:xfrm>
            <a:custGeom>
              <a:rect b="b" l="l" r="r" t="t"/>
              <a:pathLst>
                <a:path extrusionOk="0" h="44665" w="41949">
                  <a:moveTo>
                    <a:pt x="912" y="1"/>
                  </a:moveTo>
                  <a:cubicBezTo>
                    <a:pt x="421" y="1"/>
                    <a:pt x="1" y="422"/>
                    <a:pt x="1" y="931"/>
                  </a:cubicBezTo>
                  <a:lnTo>
                    <a:pt x="1" y="43736"/>
                  </a:lnTo>
                  <a:cubicBezTo>
                    <a:pt x="1" y="44244"/>
                    <a:pt x="421" y="44665"/>
                    <a:pt x="912" y="44665"/>
                  </a:cubicBezTo>
                  <a:lnTo>
                    <a:pt x="41037" y="44665"/>
                  </a:lnTo>
                  <a:cubicBezTo>
                    <a:pt x="41544" y="44665"/>
                    <a:pt x="41948" y="44244"/>
                    <a:pt x="41948" y="43736"/>
                  </a:cubicBezTo>
                  <a:lnTo>
                    <a:pt x="41948" y="931"/>
                  </a:lnTo>
                  <a:cubicBezTo>
                    <a:pt x="41948" y="422"/>
                    <a:pt x="41544" y="1"/>
                    <a:pt x="41037" y="1"/>
                  </a:cubicBezTo>
                  <a:close/>
                </a:path>
              </a:pathLst>
            </a:custGeom>
            <a:solidFill>
              <a:schemeClr val="dk2"/>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5771925" y="2324256"/>
              <a:ext cx="615177" cy="500483"/>
            </a:xfrm>
            <a:custGeom>
              <a:rect b="b" l="l" r="r" t="t"/>
              <a:pathLst>
                <a:path extrusionOk="0" h="22333" w="27451">
                  <a:moveTo>
                    <a:pt x="7222" y="1"/>
                  </a:moveTo>
                  <a:cubicBezTo>
                    <a:pt x="3226" y="1"/>
                    <a:pt x="1" y="3226"/>
                    <a:pt x="1" y="7223"/>
                  </a:cubicBezTo>
                  <a:cubicBezTo>
                    <a:pt x="1" y="8924"/>
                    <a:pt x="1" y="13463"/>
                    <a:pt x="9800" y="19792"/>
                  </a:cubicBezTo>
                  <a:lnTo>
                    <a:pt x="13726" y="22333"/>
                  </a:lnTo>
                  <a:lnTo>
                    <a:pt x="17653" y="19792"/>
                  </a:lnTo>
                  <a:cubicBezTo>
                    <a:pt x="27451" y="13446"/>
                    <a:pt x="27451" y="8924"/>
                    <a:pt x="27451" y="7223"/>
                  </a:cubicBezTo>
                  <a:cubicBezTo>
                    <a:pt x="27451" y="3226"/>
                    <a:pt x="24209" y="1"/>
                    <a:pt x="20229" y="1"/>
                  </a:cubicBezTo>
                  <a:cubicBezTo>
                    <a:pt x="17372" y="1"/>
                    <a:pt x="14900" y="1667"/>
                    <a:pt x="13726" y="4067"/>
                  </a:cubicBezTo>
                  <a:cubicBezTo>
                    <a:pt x="12551" y="1667"/>
                    <a:pt x="10080" y="1"/>
                    <a:pt x="7222" y="1"/>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 name="Google Shape;1312;p55"/>
            <p:cNvGrpSpPr/>
            <p:nvPr/>
          </p:nvGrpSpPr>
          <p:grpSpPr>
            <a:xfrm flipH="1">
              <a:off x="5720546" y="2683759"/>
              <a:ext cx="1102217" cy="1494740"/>
              <a:chOff x="7452861" y="1397649"/>
              <a:chExt cx="1102217" cy="1494740"/>
            </a:xfrm>
          </p:grpSpPr>
          <p:sp>
            <p:nvSpPr>
              <p:cNvPr id="1313" name="Google Shape;1313;p55"/>
              <p:cNvSpPr/>
              <p:nvPr/>
            </p:nvSpPr>
            <p:spPr>
              <a:xfrm flipH="1">
                <a:off x="7452861" y="1397649"/>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flipH="1">
                <a:off x="7611563" y="1603449"/>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 name="Google Shape;1315;p55"/>
            <p:cNvSpPr/>
            <p:nvPr/>
          </p:nvSpPr>
          <p:spPr>
            <a:xfrm>
              <a:off x="6698225" y="932025"/>
              <a:ext cx="1569753" cy="2172358"/>
            </a:xfrm>
            <a:custGeom>
              <a:rect b="b" l="l" r="r" t="t"/>
              <a:pathLst>
                <a:path extrusionOk="0" h="96937" w="70047">
                  <a:moveTo>
                    <a:pt x="1842" y="1"/>
                  </a:moveTo>
                  <a:cubicBezTo>
                    <a:pt x="825" y="1"/>
                    <a:pt x="1" y="825"/>
                    <a:pt x="1" y="1842"/>
                  </a:cubicBezTo>
                  <a:lnTo>
                    <a:pt x="1" y="95096"/>
                  </a:lnTo>
                  <a:cubicBezTo>
                    <a:pt x="1" y="96113"/>
                    <a:pt x="825" y="96936"/>
                    <a:pt x="1842" y="96936"/>
                  </a:cubicBezTo>
                  <a:lnTo>
                    <a:pt x="68207" y="96936"/>
                  </a:lnTo>
                  <a:cubicBezTo>
                    <a:pt x="69223" y="96936"/>
                    <a:pt x="70047" y="96113"/>
                    <a:pt x="70047" y="95096"/>
                  </a:cubicBezTo>
                  <a:lnTo>
                    <a:pt x="70047" y="1842"/>
                  </a:lnTo>
                  <a:cubicBezTo>
                    <a:pt x="70047" y="825"/>
                    <a:pt x="69223" y="1"/>
                    <a:pt x="68207" y="1"/>
                  </a:cubicBezTo>
                  <a:close/>
                </a:path>
              </a:pathLst>
            </a:custGeom>
            <a:solidFill>
              <a:schemeClr val="lt1"/>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6718664" y="952867"/>
              <a:ext cx="1528519" cy="2131079"/>
            </a:xfrm>
            <a:custGeom>
              <a:rect b="b" l="l" r="r" t="t"/>
              <a:pathLst>
                <a:path extrusionOk="0" h="95095" w="68207">
                  <a:moveTo>
                    <a:pt x="930" y="1"/>
                  </a:moveTo>
                  <a:cubicBezTo>
                    <a:pt x="421" y="1"/>
                    <a:pt x="0" y="403"/>
                    <a:pt x="0" y="912"/>
                  </a:cubicBezTo>
                  <a:lnTo>
                    <a:pt x="0" y="94166"/>
                  </a:lnTo>
                  <a:cubicBezTo>
                    <a:pt x="0" y="94674"/>
                    <a:pt x="421" y="95095"/>
                    <a:pt x="930" y="95095"/>
                  </a:cubicBezTo>
                  <a:lnTo>
                    <a:pt x="67295" y="95095"/>
                  </a:lnTo>
                  <a:cubicBezTo>
                    <a:pt x="67802" y="95095"/>
                    <a:pt x="68206" y="94674"/>
                    <a:pt x="68206" y="94166"/>
                  </a:cubicBezTo>
                  <a:lnTo>
                    <a:pt x="68206" y="912"/>
                  </a:lnTo>
                  <a:cubicBezTo>
                    <a:pt x="68206" y="403"/>
                    <a:pt x="67802" y="1"/>
                    <a:pt x="67295" y="1"/>
                  </a:cubicBezTo>
                  <a:close/>
                </a:path>
              </a:pathLst>
            </a:custGeom>
            <a:solidFill>
              <a:schemeClr val="accent2"/>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6917424" y="1690207"/>
              <a:ext cx="202362" cy="202340"/>
            </a:xfrm>
            <a:custGeom>
              <a:rect b="b" l="l" r="r" t="t"/>
              <a:pathLst>
                <a:path extrusionOk="0" h="9029" w="9030">
                  <a:moveTo>
                    <a:pt x="4523" y="1"/>
                  </a:moveTo>
                  <a:cubicBezTo>
                    <a:pt x="2018" y="1"/>
                    <a:pt x="1" y="2017"/>
                    <a:pt x="1" y="4523"/>
                  </a:cubicBezTo>
                  <a:cubicBezTo>
                    <a:pt x="1" y="7012"/>
                    <a:pt x="2018" y="9029"/>
                    <a:pt x="4523" y="9029"/>
                  </a:cubicBezTo>
                  <a:cubicBezTo>
                    <a:pt x="7013" y="9029"/>
                    <a:pt x="9029" y="7012"/>
                    <a:pt x="9029" y="4523"/>
                  </a:cubicBezTo>
                  <a:cubicBezTo>
                    <a:pt x="9029" y="2017"/>
                    <a:pt x="7013" y="1"/>
                    <a:pt x="4523" y="1"/>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7214410" y="1760152"/>
              <a:ext cx="834392" cy="62479"/>
            </a:xfrm>
            <a:custGeom>
              <a:rect b="b" l="l" r="r" t="t"/>
              <a:pathLst>
                <a:path extrusionOk="0" h="2788" w="37233">
                  <a:moveTo>
                    <a:pt x="1386" y="0"/>
                  </a:moveTo>
                  <a:cubicBezTo>
                    <a:pt x="615" y="0"/>
                    <a:pt x="1" y="631"/>
                    <a:pt x="1" y="1402"/>
                  </a:cubicBezTo>
                  <a:cubicBezTo>
                    <a:pt x="1" y="2157"/>
                    <a:pt x="615" y="2788"/>
                    <a:pt x="1386" y="2788"/>
                  </a:cubicBezTo>
                  <a:lnTo>
                    <a:pt x="35848" y="2788"/>
                  </a:lnTo>
                  <a:cubicBezTo>
                    <a:pt x="36601" y="2788"/>
                    <a:pt x="37232" y="2157"/>
                    <a:pt x="37232" y="1402"/>
                  </a:cubicBezTo>
                  <a:cubicBezTo>
                    <a:pt x="37232" y="631"/>
                    <a:pt x="36601" y="0"/>
                    <a:pt x="35848" y="0"/>
                  </a:cubicBezTo>
                  <a:close/>
                </a:path>
              </a:pathLst>
            </a:custGeom>
            <a:solidFill>
              <a:srgbClr val="FFFFFF"/>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6917424" y="1305233"/>
              <a:ext cx="202362" cy="202340"/>
            </a:xfrm>
            <a:custGeom>
              <a:rect b="b" l="l" r="r" t="t"/>
              <a:pathLst>
                <a:path extrusionOk="0" h="9029" w="9030">
                  <a:moveTo>
                    <a:pt x="4523" y="0"/>
                  </a:moveTo>
                  <a:cubicBezTo>
                    <a:pt x="2018" y="0"/>
                    <a:pt x="1" y="2017"/>
                    <a:pt x="1" y="4506"/>
                  </a:cubicBezTo>
                  <a:cubicBezTo>
                    <a:pt x="1" y="6995"/>
                    <a:pt x="2018" y="9029"/>
                    <a:pt x="4523" y="9029"/>
                  </a:cubicBezTo>
                  <a:cubicBezTo>
                    <a:pt x="7013" y="9029"/>
                    <a:pt x="9029" y="6995"/>
                    <a:pt x="9029" y="4506"/>
                  </a:cubicBezTo>
                  <a:cubicBezTo>
                    <a:pt x="9029" y="2017"/>
                    <a:pt x="7013" y="0"/>
                    <a:pt x="4523" y="0"/>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7214410" y="1375155"/>
              <a:ext cx="834392" cy="62098"/>
            </a:xfrm>
            <a:custGeom>
              <a:rect b="b" l="l" r="r" t="t"/>
              <a:pathLst>
                <a:path extrusionOk="0" h="2771" w="37233">
                  <a:moveTo>
                    <a:pt x="1386" y="1"/>
                  </a:moveTo>
                  <a:cubicBezTo>
                    <a:pt x="615" y="1"/>
                    <a:pt x="1" y="615"/>
                    <a:pt x="1" y="1386"/>
                  </a:cubicBezTo>
                  <a:cubicBezTo>
                    <a:pt x="1" y="2157"/>
                    <a:pt x="615" y="2770"/>
                    <a:pt x="1386" y="2770"/>
                  </a:cubicBezTo>
                  <a:lnTo>
                    <a:pt x="35848" y="2770"/>
                  </a:lnTo>
                  <a:cubicBezTo>
                    <a:pt x="36601" y="2770"/>
                    <a:pt x="37232" y="2157"/>
                    <a:pt x="37232" y="1386"/>
                  </a:cubicBezTo>
                  <a:cubicBezTo>
                    <a:pt x="37232" y="615"/>
                    <a:pt x="36601" y="1"/>
                    <a:pt x="35848" y="1"/>
                  </a:cubicBezTo>
                  <a:close/>
                </a:path>
              </a:pathLst>
            </a:custGeom>
            <a:solidFill>
              <a:srgbClr val="FFFFFF"/>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6917424" y="2075204"/>
              <a:ext cx="202362" cy="202721"/>
            </a:xfrm>
            <a:custGeom>
              <a:rect b="b" l="l" r="r" t="t"/>
              <a:pathLst>
                <a:path extrusionOk="0" h="9046" w="9030">
                  <a:moveTo>
                    <a:pt x="4523" y="0"/>
                  </a:moveTo>
                  <a:cubicBezTo>
                    <a:pt x="2018" y="0"/>
                    <a:pt x="1" y="2034"/>
                    <a:pt x="1" y="4523"/>
                  </a:cubicBezTo>
                  <a:cubicBezTo>
                    <a:pt x="1" y="7012"/>
                    <a:pt x="2018" y="9045"/>
                    <a:pt x="4523" y="9045"/>
                  </a:cubicBezTo>
                  <a:cubicBezTo>
                    <a:pt x="7013" y="9045"/>
                    <a:pt x="9029" y="7012"/>
                    <a:pt x="9029" y="4523"/>
                  </a:cubicBezTo>
                  <a:cubicBezTo>
                    <a:pt x="9029" y="2034"/>
                    <a:pt x="7013" y="0"/>
                    <a:pt x="4523" y="0"/>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7214410" y="2145529"/>
              <a:ext cx="834392" cy="62098"/>
            </a:xfrm>
            <a:custGeom>
              <a:rect b="b" l="l" r="r" t="t"/>
              <a:pathLst>
                <a:path extrusionOk="0" h="2771" w="37233">
                  <a:moveTo>
                    <a:pt x="1386" y="1"/>
                  </a:moveTo>
                  <a:cubicBezTo>
                    <a:pt x="615" y="1"/>
                    <a:pt x="1" y="613"/>
                    <a:pt x="1" y="1385"/>
                  </a:cubicBezTo>
                  <a:cubicBezTo>
                    <a:pt x="1" y="2156"/>
                    <a:pt x="615" y="2770"/>
                    <a:pt x="1386" y="2770"/>
                  </a:cubicBezTo>
                  <a:lnTo>
                    <a:pt x="35848" y="2770"/>
                  </a:lnTo>
                  <a:cubicBezTo>
                    <a:pt x="36601" y="2770"/>
                    <a:pt x="37232" y="2156"/>
                    <a:pt x="37232" y="1385"/>
                  </a:cubicBezTo>
                  <a:cubicBezTo>
                    <a:pt x="37232" y="613"/>
                    <a:pt x="36601" y="1"/>
                    <a:pt x="35848" y="1"/>
                  </a:cubicBezTo>
                  <a:close/>
                </a:path>
              </a:pathLst>
            </a:custGeom>
            <a:solidFill>
              <a:srgbClr val="FFFFFF"/>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6917424" y="2481020"/>
              <a:ext cx="202362" cy="202721"/>
            </a:xfrm>
            <a:custGeom>
              <a:rect b="b" l="l" r="r" t="t"/>
              <a:pathLst>
                <a:path extrusionOk="0" h="9046" w="9030">
                  <a:moveTo>
                    <a:pt x="4523" y="0"/>
                  </a:moveTo>
                  <a:cubicBezTo>
                    <a:pt x="2018" y="0"/>
                    <a:pt x="1" y="2034"/>
                    <a:pt x="1" y="4523"/>
                  </a:cubicBezTo>
                  <a:cubicBezTo>
                    <a:pt x="1" y="7012"/>
                    <a:pt x="2018" y="9045"/>
                    <a:pt x="4523" y="9045"/>
                  </a:cubicBezTo>
                  <a:cubicBezTo>
                    <a:pt x="7013" y="9045"/>
                    <a:pt x="9029" y="7012"/>
                    <a:pt x="9029" y="4523"/>
                  </a:cubicBezTo>
                  <a:cubicBezTo>
                    <a:pt x="9029" y="2034"/>
                    <a:pt x="7013" y="0"/>
                    <a:pt x="4523" y="0"/>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7214410" y="2551322"/>
              <a:ext cx="834392" cy="62076"/>
            </a:xfrm>
            <a:custGeom>
              <a:rect b="b" l="l" r="r" t="t"/>
              <a:pathLst>
                <a:path extrusionOk="0" h="2770" w="37233">
                  <a:moveTo>
                    <a:pt x="1386" y="0"/>
                  </a:moveTo>
                  <a:cubicBezTo>
                    <a:pt x="615" y="0"/>
                    <a:pt x="1" y="615"/>
                    <a:pt x="1" y="1386"/>
                  </a:cubicBezTo>
                  <a:cubicBezTo>
                    <a:pt x="1" y="2157"/>
                    <a:pt x="615" y="2770"/>
                    <a:pt x="1386" y="2770"/>
                  </a:cubicBezTo>
                  <a:lnTo>
                    <a:pt x="35848" y="2770"/>
                  </a:lnTo>
                  <a:cubicBezTo>
                    <a:pt x="36601" y="2770"/>
                    <a:pt x="37232" y="2157"/>
                    <a:pt x="37232" y="1386"/>
                  </a:cubicBezTo>
                  <a:cubicBezTo>
                    <a:pt x="37232" y="615"/>
                    <a:pt x="36601" y="0"/>
                    <a:pt x="35848" y="0"/>
                  </a:cubicBezTo>
                  <a:close/>
                </a:path>
              </a:pathLst>
            </a:custGeom>
            <a:solidFill>
              <a:srgbClr val="FFFFFF"/>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p:nvPr/>
          </p:nvSpPr>
          <p:spPr>
            <a:xfrm>
              <a:off x="6257094" y="2814516"/>
              <a:ext cx="1906015" cy="1396905"/>
            </a:xfrm>
            <a:custGeom>
              <a:rect b="b" l="l" r="r" t="t"/>
              <a:pathLst>
                <a:path extrusionOk="0" h="62334" w="85052">
                  <a:moveTo>
                    <a:pt x="4102" y="1"/>
                  </a:moveTo>
                  <a:cubicBezTo>
                    <a:pt x="1840" y="1"/>
                    <a:pt x="0" y="1842"/>
                    <a:pt x="0" y="4103"/>
                  </a:cubicBezTo>
                  <a:lnTo>
                    <a:pt x="0" y="58232"/>
                  </a:lnTo>
                  <a:cubicBezTo>
                    <a:pt x="0" y="60494"/>
                    <a:pt x="1840" y="62334"/>
                    <a:pt x="4102" y="62334"/>
                  </a:cubicBezTo>
                  <a:lnTo>
                    <a:pt x="80949" y="62334"/>
                  </a:lnTo>
                  <a:cubicBezTo>
                    <a:pt x="83210" y="62334"/>
                    <a:pt x="85051" y="60494"/>
                    <a:pt x="85051" y="58232"/>
                  </a:cubicBezTo>
                  <a:lnTo>
                    <a:pt x="85051" y="4103"/>
                  </a:lnTo>
                  <a:cubicBezTo>
                    <a:pt x="85051" y="1842"/>
                    <a:pt x="83210" y="1"/>
                    <a:pt x="80949" y="1"/>
                  </a:cubicBezTo>
                  <a:close/>
                </a:path>
              </a:pathLst>
            </a:custGeom>
            <a:solidFill>
              <a:schemeClr val="lt1"/>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5"/>
            <p:cNvSpPr/>
            <p:nvPr/>
          </p:nvSpPr>
          <p:spPr>
            <a:xfrm>
              <a:off x="6467664" y="3650486"/>
              <a:ext cx="1484483" cy="62501"/>
            </a:xfrm>
            <a:custGeom>
              <a:rect b="b" l="l" r="r" t="t"/>
              <a:pathLst>
                <a:path extrusionOk="0" h="2789" w="66242">
                  <a:moveTo>
                    <a:pt x="1384" y="1"/>
                  </a:moveTo>
                  <a:cubicBezTo>
                    <a:pt x="613" y="1"/>
                    <a:pt x="0" y="632"/>
                    <a:pt x="0" y="1386"/>
                  </a:cubicBezTo>
                  <a:cubicBezTo>
                    <a:pt x="0" y="2157"/>
                    <a:pt x="613" y="2788"/>
                    <a:pt x="1384" y="2788"/>
                  </a:cubicBezTo>
                  <a:lnTo>
                    <a:pt x="64857" y="2788"/>
                  </a:lnTo>
                  <a:cubicBezTo>
                    <a:pt x="65629" y="2788"/>
                    <a:pt x="66241" y="2157"/>
                    <a:pt x="66241" y="1386"/>
                  </a:cubicBezTo>
                  <a:cubicBezTo>
                    <a:pt x="66241" y="632"/>
                    <a:pt x="65629" y="1"/>
                    <a:pt x="64857" y="1"/>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6467664" y="3806466"/>
              <a:ext cx="1484483" cy="62076"/>
            </a:xfrm>
            <a:custGeom>
              <a:rect b="b" l="l" r="r" t="t"/>
              <a:pathLst>
                <a:path extrusionOk="0" h="2770" w="66242">
                  <a:moveTo>
                    <a:pt x="1384" y="0"/>
                  </a:moveTo>
                  <a:cubicBezTo>
                    <a:pt x="613" y="0"/>
                    <a:pt x="0" y="613"/>
                    <a:pt x="0" y="1384"/>
                  </a:cubicBezTo>
                  <a:cubicBezTo>
                    <a:pt x="0" y="2156"/>
                    <a:pt x="613" y="2770"/>
                    <a:pt x="1384" y="2770"/>
                  </a:cubicBezTo>
                  <a:lnTo>
                    <a:pt x="64857" y="2770"/>
                  </a:lnTo>
                  <a:cubicBezTo>
                    <a:pt x="65629" y="2770"/>
                    <a:pt x="66241" y="2156"/>
                    <a:pt x="66241" y="1384"/>
                  </a:cubicBezTo>
                  <a:cubicBezTo>
                    <a:pt x="66241" y="613"/>
                    <a:pt x="65629" y="0"/>
                    <a:pt x="64857" y="0"/>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6822784" y="3962020"/>
              <a:ext cx="742443" cy="62479"/>
            </a:xfrm>
            <a:custGeom>
              <a:rect b="b" l="l" r="r" t="t"/>
              <a:pathLst>
                <a:path extrusionOk="0" h="2788" w="33130">
                  <a:moveTo>
                    <a:pt x="1384" y="1"/>
                  </a:moveTo>
                  <a:cubicBezTo>
                    <a:pt x="631" y="1"/>
                    <a:pt x="0" y="632"/>
                    <a:pt x="0" y="1385"/>
                  </a:cubicBezTo>
                  <a:cubicBezTo>
                    <a:pt x="0" y="2156"/>
                    <a:pt x="631" y="2787"/>
                    <a:pt x="1384" y="2787"/>
                  </a:cubicBezTo>
                  <a:lnTo>
                    <a:pt x="31744" y="2787"/>
                  </a:lnTo>
                  <a:cubicBezTo>
                    <a:pt x="32499" y="2787"/>
                    <a:pt x="33130" y="2156"/>
                    <a:pt x="33130" y="1385"/>
                  </a:cubicBezTo>
                  <a:cubicBezTo>
                    <a:pt x="33130" y="632"/>
                    <a:pt x="32499" y="1"/>
                    <a:pt x="31744" y="1"/>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5"/>
            <p:cNvSpPr/>
            <p:nvPr/>
          </p:nvSpPr>
          <p:spPr>
            <a:xfrm>
              <a:off x="6933560" y="2966955"/>
              <a:ext cx="558614" cy="558614"/>
            </a:xfrm>
            <a:custGeom>
              <a:rect b="b" l="l" r="r" t="t"/>
              <a:pathLst>
                <a:path extrusionOk="0" h="24927" w="24927">
                  <a:moveTo>
                    <a:pt x="12463" y="0"/>
                  </a:moveTo>
                  <a:cubicBezTo>
                    <a:pt x="5591" y="0"/>
                    <a:pt x="0" y="5593"/>
                    <a:pt x="0" y="12464"/>
                  </a:cubicBezTo>
                  <a:cubicBezTo>
                    <a:pt x="0" y="19335"/>
                    <a:pt x="5591" y="24926"/>
                    <a:pt x="12463" y="24926"/>
                  </a:cubicBezTo>
                  <a:cubicBezTo>
                    <a:pt x="19334" y="24926"/>
                    <a:pt x="24927" y="19335"/>
                    <a:pt x="24927" y="12464"/>
                  </a:cubicBezTo>
                  <a:cubicBezTo>
                    <a:pt x="24927" y="5593"/>
                    <a:pt x="19334" y="0"/>
                    <a:pt x="12463" y="0"/>
                  </a:cubicBezTo>
                  <a:close/>
                </a:path>
              </a:pathLst>
            </a:custGeom>
            <a:solidFill>
              <a:schemeClr val="lt2"/>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5"/>
            <p:cNvSpPr/>
            <p:nvPr/>
          </p:nvSpPr>
          <p:spPr>
            <a:xfrm>
              <a:off x="7113472" y="3047073"/>
              <a:ext cx="198799" cy="199202"/>
            </a:xfrm>
            <a:custGeom>
              <a:rect b="b" l="l" r="r" t="t"/>
              <a:pathLst>
                <a:path extrusionOk="0" h="8889" w="8871">
                  <a:moveTo>
                    <a:pt x="4435" y="1"/>
                  </a:moveTo>
                  <a:cubicBezTo>
                    <a:pt x="1981" y="1"/>
                    <a:pt x="1" y="1999"/>
                    <a:pt x="1" y="4453"/>
                  </a:cubicBezTo>
                  <a:cubicBezTo>
                    <a:pt x="1" y="6891"/>
                    <a:pt x="1981" y="8889"/>
                    <a:pt x="4435" y="8889"/>
                  </a:cubicBezTo>
                  <a:cubicBezTo>
                    <a:pt x="6889" y="8889"/>
                    <a:pt x="8870" y="6891"/>
                    <a:pt x="8870" y="4453"/>
                  </a:cubicBezTo>
                  <a:cubicBezTo>
                    <a:pt x="8870" y="1999"/>
                    <a:pt x="6889" y="1"/>
                    <a:pt x="4435" y="1"/>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7021925" y="3289066"/>
              <a:ext cx="382270" cy="218856"/>
            </a:xfrm>
            <a:custGeom>
              <a:rect b="b" l="l" r="r" t="t"/>
              <a:pathLst>
                <a:path extrusionOk="0" h="9766" w="17058">
                  <a:moveTo>
                    <a:pt x="8520" y="1"/>
                  </a:moveTo>
                  <a:cubicBezTo>
                    <a:pt x="4576" y="1"/>
                    <a:pt x="1228" y="2525"/>
                    <a:pt x="1" y="6049"/>
                  </a:cubicBezTo>
                  <a:cubicBezTo>
                    <a:pt x="2122" y="8328"/>
                    <a:pt x="5154" y="9765"/>
                    <a:pt x="8520" y="9765"/>
                  </a:cubicBezTo>
                  <a:cubicBezTo>
                    <a:pt x="11885" y="9765"/>
                    <a:pt x="14919" y="8328"/>
                    <a:pt x="17057" y="6049"/>
                  </a:cubicBezTo>
                  <a:cubicBezTo>
                    <a:pt x="15812" y="2525"/>
                    <a:pt x="12465" y="1"/>
                    <a:pt x="8520" y="1"/>
                  </a:cubicBez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5588875" y="932025"/>
              <a:ext cx="981289" cy="1002511"/>
            </a:xfrm>
            <a:custGeom>
              <a:rect b="b" l="l" r="r" t="t"/>
              <a:pathLst>
                <a:path extrusionOk="0" h="44735" w="43788">
                  <a:moveTo>
                    <a:pt x="1823" y="1"/>
                  </a:moveTo>
                  <a:cubicBezTo>
                    <a:pt x="825" y="1"/>
                    <a:pt x="0" y="825"/>
                    <a:pt x="0" y="1842"/>
                  </a:cubicBezTo>
                  <a:lnTo>
                    <a:pt x="0" y="42895"/>
                  </a:lnTo>
                  <a:cubicBezTo>
                    <a:pt x="0" y="43912"/>
                    <a:pt x="825" y="44735"/>
                    <a:pt x="1823" y="44735"/>
                  </a:cubicBezTo>
                  <a:lnTo>
                    <a:pt x="41948" y="44735"/>
                  </a:lnTo>
                  <a:cubicBezTo>
                    <a:pt x="42964" y="44735"/>
                    <a:pt x="43787" y="43912"/>
                    <a:pt x="43787" y="42895"/>
                  </a:cubicBezTo>
                  <a:lnTo>
                    <a:pt x="43787" y="1842"/>
                  </a:lnTo>
                  <a:cubicBezTo>
                    <a:pt x="43787" y="825"/>
                    <a:pt x="42964" y="1"/>
                    <a:pt x="41948" y="1"/>
                  </a:cubicBezTo>
                  <a:close/>
                </a:path>
              </a:pathLst>
            </a:custGeom>
            <a:solidFill>
              <a:schemeClr val="lt1"/>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5609291" y="952867"/>
              <a:ext cx="940077" cy="960874"/>
            </a:xfrm>
            <a:custGeom>
              <a:rect b="b" l="l" r="r" t="t"/>
              <a:pathLst>
                <a:path extrusionOk="0" h="42877" w="41949">
                  <a:moveTo>
                    <a:pt x="912" y="1"/>
                  </a:moveTo>
                  <a:cubicBezTo>
                    <a:pt x="421" y="1"/>
                    <a:pt x="1" y="403"/>
                    <a:pt x="1" y="912"/>
                  </a:cubicBezTo>
                  <a:lnTo>
                    <a:pt x="1" y="41965"/>
                  </a:lnTo>
                  <a:cubicBezTo>
                    <a:pt x="1" y="42473"/>
                    <a:pt x="421" y="42877"/>
                    <a:pt x="912" y="42877"/>
                  </a:cubicBezTo>
                  <a:lnTo>
                    <a:pt x="41037" y="42877"/>
                  </a:lnTo>
                  <a:cubicBezTo>
                    <a:pt x="41544" y="42877"/>
                    <a:pt x="41948" y="42473"/>
                    <a:pt x="41948" y="41965"/>
                  </a:cubicBezTo>
                  <a:lnTo>
                    <a:pt x="41948" y="912"/>
                  </a:lnTo>
                  <a:cubicBezTo>
                    <a:pt x="41948" y="403"/>
                    <a:pt x="41544" y="1"/>
                    <a:pt x="41037" y="1"/>
                  </a:cubicBezTo>
                  <a:close/>
                </a:path>
              </a:pathLst>
            </a:custGeom>
            <a:solidFill>
              <a:schemeClr val="accent3"/>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5812399" y="1273029"/>
              <a:ext cx="565292" cy="304462"/>
            </a:xfrm>
            <a:custGeom>
              <a:rect b="b" l="l" r="r" t="t"/>
              <a:pathLst>
                <a:path extrusionOk="0" h="13586" w="25225">
                  <a:moveTo>
                    <a:pt x="1" y="0"/>
                  </a:moveTo>
                  <a:lnTo>
                    <a:pt x="1" y="13586"/>
                  </a:lnTo>
                  <a:lnTo>
                    <a:pt x="19283" y="13586"/>
                  </a:lnTo>
                  <a:lnTo>
                    <a:pt x="19283" y="9203"/>
                  </a:lnTo>
                  <a:lnTo>
                    <a:pt x="25224" y="13586"/>
                  </a:lnTo>
                  <a:lnTo>
                    <a:pt x="25224" y="0"/>
                  </a:lnTo>
                  <a:lnTo>
                    <a:pt x="19283" y="4382"/>
                  </a:lnTo>
                  <a:lnTo>
                    <a:pt x="19283" y="0"/>
                  </a:lnTo>
                  <a:close/>
                </a:path>
              </a:pathLst>
            </a:custGeom>
            <a:solidFill>
              <a:schemeClr val="accent6"/>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8" name="Shape 1338"/>
        <p:cNvGrpSpPr/>
        <p:nvPr/>
      </p:nvGrpSpPr>
      <p:grpSpPr>
        <a:xfrm>
          <a:off x="0" y="0"/>
          <a:ext cx="0" cy="0"/>
          <a:chOff x="0" y="0"/>
          <a:chExt cx="0" cy="0"/>
        </a:xfrm>
      </p:grpSpPr>
      <p:sp>
        <p:nvSpPr>
          <p:cNvPr id="1339" name="Google Shape;1339;p56"/>
          <p:cNvSpPr/>
          <p:nvPr/>
        </p:nvSpPr>
        <p:spPr>
          <a:xfrm>
            <a:off x="7531500" y="973875"/>
            <a:ext cx="891300" cy="486300"/>
          </a:xfrm>
          <a:prstGeom prst="wedgeRoundRectCallout">
            <a:avLst>
              <a:gd fmla="val -20923" name="adj1"/>
              <a:gd fmla="val 78986" name="adj2"/>
              <a:gd fmla="val 0" name="adj3"/>
            </a:avLst>
          </a:prstGeom>
          <a:gradFill>
            <a:gsLst>
              <a:gs pos="0">
                <a:srgbClr val="81EEEB"/>
              </a:gs>
              <a:gs pos="100000">
                <a:srgbClr val="3AE4DF"/>
              </a:gs>
            </a:gsLst>
            <a:lin ang="5400012" scaled="0"/>
          </a:gradFill>
          <a:ln>
            <a:noFill/>
          </a:ln>
          <a:effectLst>
            <a:outerShdw blurRad="57150" rotWithShape="0" algn="bl" dir="5400000" dist="19050">
              <a:schemeClr val="dk1">
                <a:alpha val="2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4815300" y="3469225"/>
            <a:ext cx="3789300" cy="402600"/>
          </a:xfrm>
          <a:prstGeom prst="roundRect">
            <a:avLst>
              <a:gd fmla="val 50000" name="adj"/>
            </a:avLst>
          </a:prstGeom>
          <a:solidFill>
            <a:schemeClr val="lt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341" name="Google Shape;1341;p56"/>
          <p:cNvSpPr txBox="1"/>
          <p:nvPr>
            <p:ph type="title"/>
          </p:nvPr>
        </p:nvSpPr>
        <p:spPr>
          <a:xfrm>
            <a:off x="4368900" y="1893300"/>
            <a:ext cx="4053900" cy="1295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Company website</a:t>
            </a:r>
            <a:endParaRPr/>
          </a:p>
        </p:txBody>
      </p:sp>
      <p:sp>
        <p:nvSpPr>
          <p:cNvPr id="1342" name="Google Shape;1342;p56"/>
          <p:cNvSpPr txBox="1"/>
          <p:nvPr>
            <p:ph idx="2" type="title"/>
          </p:nvPr>
        </p:nvSpPr>
        <p:spPr>
          <a:xfrm>
            <a:off x="6945300" y="1101725"/>
            <a:ext cx="1477500" cy="48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343" name="Google Shape;1343;p56"/>
          <p:cNvSpPr txBox="1"/>
          <p:nvPr>
            <p:ph idx="1" type="subTitle"/>
          </p:nvPr>
        </p:nvSpPr>
        <p:spPr>
          <a:xfrm>
            <a:off x="4368900" y="3441973"/>
            <a:ext cx="4053900" cy="3441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You can enter a subtitle here if you need it</a:t>
            </a:r>
            <a:endParaRPr/>
          </a:p>
        </p:txBody>
      </p:sp>
      <p:grpSp>
        <p:nvGrpSpPr>
          <p:cNvPr id="1344" name="Google Shape;1344;p56"/>
          <p:cNvGrpSpPr/>
          <p:nvPr/>
        </p:nvGrpSpPr>
        <p:grpSpPr>
          <a:xfrm>
            <a:off x="713188" y="1179125"/>
            <a:ext cx="3595988" cy="3169927"/>
            <a:chOff x="713188" y="1179125"/>
            <a:chExt cx="3595988" cy="3169927"/>
          </a:xfrm>
        </p:grpSpPr>
        <p:grpSp>
          <p:nvGrpSpPr>
            <p:cNvPr id="1345" name="Google Shape;1345;p56"/>
            <p:cNvGrpSpPr/>
            <p:nvPr/>
          </p:nvGrpSpPr>
          <p:grpSpPr>
            <a:xfrm>
              <a:off x="927869" y="1365135"/>
              <a:ext cx="3228903" cy="2983918"/>
              <a:chOff x="927869" y="1365135"/>
              <a:chExt cx="3228903" cy="2983918"/>
            </a:xfrm>
          </p:grpSpPr>
          <p:sp>
            <p:nvSpPr>
              <p:cNvPr id="1346" name="Google Shape;1346;p56"/>
              <p:cNvSpPr/>
              <p:nvPr/>
            </p:nvSpPr>
            <p:spPr>
              <a:xfrm>
                <a:off x="1202878" y="1365135"/>
                <a:ext cx="2679256" cy="2983918"/>
              </a:xfrm>
              <a:custGeom>
                <a:rect b="b" l="l" r="r" t="t"/>
                <a:pathLst>
                  <a:path extrusionOk="0" h="209508" w="188117">
                    <a:moveTo>
                      <a:pt x="10696" y="0"/>
                    </a:moveTo>
                    <a:cubicBezTo>
                      <a:pt x="4792" y="0"/>
                      <a:pt x="0" y="4793"/>
                      <a:pt x="0" y="10719"/>
                    </a:cubicBezTo>
                    <a:lnTo>
                      <a:pt x="0" y="198812"/>
                    </a:lnTo>
                    <a:cubicBezTo>
                      <a:pt x="0" y="204716"/>
                      <a:pt x="4792" y="209507"/>
                      <a:pt x="10696" y="209507"/>
                    </a:cubicBezTo>
                    <a:lnTo>
                      <a:pt x="177421" y="209507"/>
                    </a:lnTo>
                    <a:cubicBezTo>
                      <a:pt x="183324" y="209507"/>
                      <a:pt x="188116" y="204716"/>
                      <a:pt x="188116" y="198812"/>
                    </a:cubicBezTo>
                    <a:lnTo>
                      <a:pt x="188116" y="10719"/>
                    </a:lnTo>
                    <a:cubicBezTo>
                      <a:pt x="188116" y="4793"/>
                      <a:pt x="183324" y="0"/>
                      <a:pt x="177421" y="0"/>
                    </a:cubicBezTo>
                    <a:close/>
                  </a:path>
                </a:pathLst>
              </a:custGeom>
              <a:solidFill>
                <a:schemeClr val="accent1"/>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1974408" y="1565271"/>
                <a:ext cx="1606369" cy="93972"/>
              </a:xfrm>
              <a:custGeom>
                <a:rect b="b" l="l" r="r" t="t"/>
                <a:pathLst>
                  <a:path extrusionOk="0" h="6598" w="112787">
                    <a:moveTo>
                      <a:pt x="3287" y="1"/>
                    </a:moveTo>
                    <a:cubicBezTo>
                      <a:pt x="1482" y="1"/>
                      <a:pt x="0" y="1483"/>
                      <a:pt x="0" y="3310"/>
                    </a:cubicBezTo>
                    <a:cubicBezTo>
                      <a:pt x="0" y="5140"/>
                      <a:pt x="1482" y="6598"/>
                      <a:pt x="3287" y="6598"/>
                    </a:cubicBezTo>
                    <a:lnTo>
                      <a:pt x="109475" y="6598"/>
                    </a:lnTo>
                    <a:cubicBezTo>
                      <a:pt x="111305" y="6598"/>
                      <a:pt x="112786" y="5140"/>
                      <a:pt x="112786" y="3310"/>
                    </a:cubicBezTo>
                    <a:cubicBezTo>
                      <a:pt x="112786" y="1483"/>
                      <a:pt x="111305" y="1"/>
                      <a:pt x="109475" y="1"/>
                    </a:cubicBezTo>
                    <a:close/>
                  </a:path>
                </a:pathLst>
              </a:custGeom>
              <a:solidFill>
                <a:schemeClr val="accent6"/>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6"/>
              <p:cNvSpPr/>
              <p:nvPr/>
            </p:nvSpPr>
            <p:spPr>
              <a:xfrm>
                <a:off x="1974408" y="1767372"/>
                <a:ext cx="1336659" cy="94314"/>
              </a:xfrm>
              <a:custGeom>
                <a:rect b="b" l="l" r="r" t="t"/>
                <a:pathLst>
                  <a:path extrusionOk="0" h="6622" w="93850">
                    <a:moveTo>
                      <a:pt x="3287" y="1"/>
                    </a:moveTo>
                    <a:cubicBezTo>
                      <a:pt x="1482" y="1"/>
                      <a:pt x="0" y="1483"/>
                      <a:pt x="0" y="3312"/>
                    </a:cubicBezTo>
                    <a:cubicBezTo>
                      <a:pt x="0" y="5140"/>
                      <a:pt x="1482" y="6622"/>
                      <a:pt x="3287" y="6622"/>
                    </a:cubicBezTo>
                    <a:lnTo>
                      <a:pt x="90539" y="6622"/>
                    </a:lnTo>
                    <a:cubicBezTo>
                      <a:pt x="92368" y="6622"/>
                      <a:pt x="93850" y="5140"/>
                      <a:pt x="93850" y="3312"/>
                    </a:cubicBezTo>
                    <a:cubicBezTo>
                      <a:pt x="93850" y="1483"/>
                      <a:pt x="92368" y="1"/>
                      <a:pt x="90539" y="1"/>
                    </a:cubicBezTo>
                    <a:close/>
                  </a:path>
                </a:pathLst>
              </a:custGeom>
              <a:solidFill>
                <a:schemeClr val="accent6"/>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2385546" y="3810629"/>
                <a:ext cx="1195231" cy="93972"/>
              </a:xfrm>
              <a:custGeom>
                <a:rect b="b" l="l" r="r" t="t"/>
                <a:pathLst>
                  <a:path extrusionOk="0" h="6598" w="83920">
                    <a:moveTo>
                      <a:pt x="3312" y="0"/>
                    </a:moveTo>
                    <a:cubicBezTo>
                      <a:pt x="1482" y="0"/>
                      <a:pt x="0" y="1482"/>
                      <a:pt x="0" y="3288"/>
                    </a:cubicBezTo>
                    <a:cubicBezTo>
                      <a:pt x="0" y="5116"/>
                      <a:pt x="1482" y="6597"/>
                      <a:pt x="3312" y="6597"/>
                    </a:cubicBezTo>
                    <a:lnTo>
                      <a:pt x="80608" y="6597"/>
                    </a:lnTo>
                    <a:cubicBezTo>
                      <a:pt x="82438" y="6597"/>
                      <a:pt x="83919" y="5116"/>
                      <a:pt x="83919" y="3288"/>
                    </a:cubicBezTo>
                    <a:cubicBezTo>
                      <a:pt x="83919" y="1482"/>
                      <a:pt x="82438" y="0"/>
                      <a:pt x="80608" y="0"/>
                    </a:cubicBezTo>
                    <a:close/>
                  </a:path>
                </a:pathLst>
              </a:custGeom>
              <a:solidFill>
                <a:schemeClr val="accent6"/>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2385546" y="4012730"/>
                <a:ext cx="925520" cy="94000"/>
              </a:xfrm>
              <a:custGeom>
                <a:rect b="b" l="l" r="r" t="t"/>
                <a:pathLst>
                  <a:path extrusionOk="0" h="6600" w="64983">
                    <a:moveTo>
                      <a:pt x="3312" y="0"/>
                    </a:moveTo>
                    <a:cubicBezTo>
                      <a:pt x="1482" y="0"/>
                      <a:pt x="0" y="1482"/>
                      <a:pt x="0" y="3288"/>
                    </a:cubicBezTo>
                    <a:cubicBezTo>
                      <a:pt x="0" y="5117"/>
                      <a:pt x="1482" y="6599"/>
                      <a:pt x="3312" y="6599"/>
                    </a:cubicBezTo>
                    <a:lnTo>
                      <a:pt x="61672" y="6599"/>
                    </a:lnTo>
                    <a:cubicBezTo>
                      <a:pt x="63501" y="6599"/>
                      <a:pt x="64983" y="5117"/>
                      <a:pt x="64983" y="3288"/>
                    </a:cubicBezTo>
                    <a:cubicBezTo>
                      <a:pt x="64983" y="1482"/>
                      <a:pt x="63501" y="0"/>
                      <a:pt x="61672" y="0"/>
                    </a:cubicBezTo>
                    <a:close/>
                  </a:path>
                </a:pathLst>
              </a:custGeom>
              <a:solidFill>
                <a:schemeClr val="accent6"/>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1880109" y="3804348"/>
                <a:ext cx="308621" cy="308635"/>
              </a:xfrm>
              <a:custGeom>
                <a:rect b="b" l="l" r="r" t="t"/>
                <a:pathLst>
                  <a:path extrusionOk="0" h="21670" w="21669">
                    <a:moveTo>
                      <a:pt x="10834" y="1"/>
                    </a:moveTo>
                    <a:cubicBezTo>
                      <a:pt x="4862" y="1"/>
                      <a:pt x="0" y="4840"/>
                      <a:pt x="0" y="10835"/>
                    </a:cubicBezTo>
                    <a:cubicBezTo>
                      <a:pt x="0" y="16808"/>
                      <a:pt x="4862" y="21669"/>
                      <a:pt x="10834" y="21669"/>
                    </a:cubicBezTo>
                    <a:cubicBezTo>
                      <a:pt x="16829" y="21669"/>
                      <a:pt x="21669" y="16808"/>
                      <a:pt x="21669" y="10835"/>
                    </a:cubicBezTo>
                    <a:cubicBezTo>
                      <a:pt x="21669" y="4840"/>
                      <a:pt x="16829" y="1"/>
                      <a:pt x="10834" y="1"/>
                    </a:cubicBezTo>
                    <a:close/>
                  </a:path>
                </a:pathLst>
              </a:custGeom>
              <a:solidFill>
                <a:schemeClr val="accent4"/>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1961220" y="3884733"/>
                <a:ext cx="153976" cy="140887"/>
              </a:xfrm>
              <a:custGeom>
                <a:rect b="b" l="l" r="r" t="t"/>
                <a:pathLst>
                  <a:path extrusionOk="0" h="9892" w="10811">
                    <a:moveTo>
                      <a:pt x="5382" y="0"/>
                    </a:moveTo>
                    <a:cubicBezTo>
                      <a:pt x="4114" y="0"/>
                      <a:pt x="2847" y="480"/>
                      <a:pt x="1874" y="1441"/>
                    </a:cubicBezTo>
                    <a:cubicBezTo>
                      <a:pt x="232" y="3085"/>
                      <a:pt x="0" y="5585"/>
                      <a:pt x="1158" y="7484"/>
                    </a:cubicBezTo>
                    <a:lnTo>
                      <a:pt x="509" y="9891"/>
                    </a:lnTo>
                    <a:lnTo>
                      <a:pt x="2963" y="9243"/>
                    </a:lnTo>
                    <a:cubicBezTo>
                      <a:pt x="3726" y="9671"/>
                      <a:pt x="4572" y="9886"/>
                      <a:pt x="5415" y="9886"/>
                    </a:cubicBezTo>
                    <a:cubicBezTo>
                      <a:pt x="6670" y="9886"/>
                      <a:pt x="7921" y="9411"/>
                      <a:pt x="8890" y="8456"/>
                    </a:cubicBezTo>
                    <a:cubicBezTo>
                      <a:pt x="10810" y="6511"/>
                      <a:pt x="10810" y="3385"/>
                      <a:pt x="8890" y="1441"/>
                    </a:cubicBezTo>
                    <a:cubicBezTo>
                      <a:pt x="7917" y="480"/>
                      <a:pt x="6650" y="0"/>
                      <a:pt x="5382" y="0"/>
                    </a:cubicBezTo>
                    <a:close/>
                  </a:path>
                </a:pathLst>
              </a:custGeom>
              <a:solidFill>
                <a:schemeClr val="accent6"/>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2005058" y="3943483"/>
                <a:ext cx="23429" cy="23443"/>
              </a:xfrm>
              <a:custGeom>
                <a:rect b="b" l="l" r="r" t="t"/>
                <a:pathLst>
                  <a:path extrusionOk="0" h="1646" w="1645">
                    <a:moveTo>
                      <a:pt x="811" y="1"/>
                    </a:moveTo>
                    <a:cubicBezTo>
                      <a:pt x="371" y="1"/>
                      <a:pt x="0" y="371"/>
                      <a:pt x="0" y="834"/>
                    </a:cubicBezTo>
                    <a:cubicBezTo>
                      <a:pt x="0" y="1275"/>
                      <a:pt x="371" y="1646"/>
                      <a:pt x="811" y="1646"/>
                    </a:cubicBezTo>
                    <a:cubicBezTo>
                      <a:pt x="1274" y="1646"/>
                      <a:pt x="1645" y="1275"/>
                      <a:pt x="1645" y="834"/>
                    </a:cubicBezTo>
                    <a:cubicBezTo>
                      <a:pt x="1645" y="371"/>
                      <a:pt x="1274" y="1"/>
                      <a:pt x="811" y="1"/>
                    </a:cubicBezTo>
                    <a:close/>
                  </a:path>
                </a:pathLst>
              </a:custGeom>
              <a:solidFill>
                <a:srgbClr val="DEFF3F"/>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2047600" y="3943483"/>
                <a:ext cx="23087" cy="23443"/>
              </a:xfrm>
              <a:custGeom>
                <a:rect b="b" l="l" r="r" t="t"/>
                <a:pathLst>
                  <a:path extrusionOk="0" h="1646" w="1621">
                    <a:moveTo>
                      <a:pt x="810" y="1"/>
                    </a:moveTo>
                    <a:cubicBezTo>
                      <a:pt x="371" y="1"/>
                      <a:pt x="0" y="371"/>
                      <a:pt x="0" y="834"/>
                    </a:cubicBezTo>
                    <a:cubicBezTo>
                      <a:pt x="0" y="1275"/>
                      <a:pt x="371" y="1646"/>
                      <a:pt x="810" y="1646"/>
                    </a:cubicBezTo>
                    <a:cubicBezTo>
                      <a:pt x="1251" y="1646"/>
                      <a:pt x="1621" y="1275"/>
                      <a:pt x="1621" y="834"/>
                    </a:cubicBezTo>
                    <a:cubicBezTo>
                      <a:pt x="1621" y="371"/>
                      <a:pt x="1251" y="1"/>
                      <a:pt x="810" y="1"/>
                    </a:cubicBezTo>
                    <a:close/>
                  </a:path>
                </a:pathLst>
              </a:custGeom>
              <a:solidFill>
                <a:srgbClr val="DEFF3F"/>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6"/>
              <p:cNvSpPr/>
              <p:nvPr/>
            </p:nvSpPr>
            <p:spPr>
              <a:xfrm>
                <a:off x="1403996" y="2065125"/>
                <a:ext cx="2277020" cy="1521626"/>
              </a:xfrm>
              <a:custGeom>
                <a:rect b="b" l="l" r="r" t="t"/>
                <a:pathLst>
                  <a:path extrusionOk="0" h="106837" w="159875">
                    <a:moveTo>
                      <a:pt x="5649" y="0"/>
                    </a:moveTo>
                    <a:cubicBezTo>
                      <a:pt x="2523" y="0"/>
                      <a:pt x="1" y="2523"/>
                      <a:pt x="1" y="5649"/>
                    </a:cubicBezTo>
                    <a:lnTo>
                      <a:pt x="1" y="101188"/>
                    </a:lnTo>
                    <a:cubicBezTo>
                      <a:pt x="1" y="104314"/>
                      <a:pt x="2523" y="106837"/>
                      <a:pt x="5649" y="106837"/>
                    </a:cubicBezTo>
                    <a:lnTo>
                      <a:pt x="154248" y="106837"/>
                    </a:lnTo>
                    <a:cubicBezTo>
                      <a:pt x="157350" y="106837"/>
                      <a:pt x="159874" y="104314"/>
                      <a:pt x="159874" y="101188"/>
                    </a:cubicBezTo>
                    <a:lnTo>
                      <a:pt x="159874" y="5649"/>
                    </a:lnTo>
                    <a:cubicBezTo>
                      <a:pt x="159874" y="2523"/>
                      <a:pt x="157350" y="0"/>
                      <a:pt x="154248" y="0"/>
                    </a:cubicBezTo>
                    <a:close/>
                  </a:path>
                </a:pathLst>
              </a:custGeom>
              <a:solidFill>
                <a:schemeClr val="accent6"/>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1403996" y="1559004"/>
                <a:ext cx="308635" cy="308621"/>
              </a:xfrm>
              <a:custGeom>
                <a:rect b="b" l="l" r="r" t="t"/>
                <a:pathLst>
                  <a:path extrusionOk="0" h="21669" w="21670">
                    <a:moveTo>
                      <a:pt x="10835" y="0"/>
                    </a:moveTo>
                    <a:cubicBezTo>
                      <a:pt x="4838" y="0"/>
                      <a:pt x="1" y="4862"/>
                      <a:pt x="1" y="10834"/>
                    </a:cubicBezTo>
                    <a:cubicBezTo>
                      <a:pt x="1" y="16831"/>
                      <a:pt x="4838" y="21669"/>
                      <a:pt x="10835" y="21669"/>
                    </a:cubicBezTo>
                    <a:cubicBezTo>
                      <a:pt x="16808" y="21669"/>
                      <a:pt x="21669" y="16831"/>
                      <a:pt x="21669" y="10834"/>
                    </a:cubicBezTo>
                    <a:cubicBezTo>
                      <a:pt x="21669" y="4862"/>
                      <a:pt x="16808" y="0"/>
                      <a:pt x="10835" y="0"/>
                    </a:cubicBezTo>
                    <a:close/>
                  </a:path>
                </a:pathLst>
              </a:custGeom>
              <a:solidFill>
                <a:schemeClr val="dk2"/>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1403996" y="3804348"/>
                <a:ext cx="308635" cy="308635"/>
              </a:xfrm>
              <a:custGeom>
                <a:rect b="b" l="l" r="r" t="t"/>
                <a:pathLst>
                  <a:path extrusionOk="0" h="21670" w="21670">
                    <a:moveTo>
                      <a:pt x="10835" y="1"/>
                    </a:moveTo>
                    <a:cubicBezTo>
                      <a:pt x="4838" y="1"/>
                      <a:pt x="1" y="4840"/>
                      <a:pt x="1" y="10835"/>
                    </a:cubicBezTo>
                    <a:cubicBezTo>
                      <a:pt x="1" y="16808"/>
                      <a:pt x="4838" y="21669"/>
                      <a:pt x="10835" y="21669"/>
                    </a:cubicBezTo>
                    <a:cubicBezTo>
                      <a:pt x="16808" y="21669"/>
                      <a:pt x="21669" y="16808"/>
                      <a:pt x="21669" y="10835"/>
                    </a:cubicBezTo>
                    <a:cubicBezTo>
                      <a:pt x="21669" y="4840"/>
                      <a:pt x="16808" y="1"/>
                      <a:pt x="10835" y="1"/>
                    </a:cubicBezTo>
                    <a:close/>
                  </a:path>
                </a:pathLst>
              </a:custGeom>
              <a:solidFill>
                <a:schemeClr val="accent4"/>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6"/>
              <p:cNvSpPr/>
              <p:nvPr/>
            </p:nvSpPr>
            <p:spPr>
              <a:xfrm>
                <a:off x="1490391" y="3896355"/>
                <a:ext cx="135845" cy="124650"/>
              </a:xfrm>
              <a:custGeom>
                <a:rect b="b" l="l" r="r" t="t"/>
                <a:pathLst>
                  <a:path extrusionOk="0" h="8752" w="9538">
                    <a:moveTo>
                      <a:pt x="2615" y="0"/>
                    </a:moveTo>
                    <a:cubicBezTo>
                      <a:pt x="1158" y="0"/>
                      <a:pt x="0" y="1158"/>
                      <a:pt x="0" y="2615"/>
                    </a:cubicBezTo>
                    <a:cubicBezTo>
                      <a:pt x="0" y="4421"/>
                      <a:pt x="1621" y="5880"/>
                      <a:pt x="4074" y="8125"/>
                    </a:cubicBezTo>
                    <a:lnTo>
                      <a:pt x="4769" y="8751"/>
                    </a:lnTo>
                    <a:lnTo>
                      <a:pt x="5463" y="8125"/>
                    </a:lnTo>
                    <a:cubicBezTo>
                      <a:pt x="7917" y="5880"/>
                      <a:pt x="9538" y="4421"/>
                      <a:pt x="9538" y="2615"/>
                    </a:cubicBezTo>
                    <a:cubicBezTo>
                      <a:pt x="9538" y="1158"/>
                      <a:pt x="8380" y="0"/>
                      <a:pt x="6899" y="0"/>
                    </a:cubicBezTo>
                    <a:cubicBezTo>
                      <a:pt x="6088" y="0"/>
                      <a:pt x="5278" y="393"/>
                      <a:pt x="4769" y="995"/>
                    </a:cubicBezTo>
                    <a:cubicBezTo>
                      <a:pt x="4236" y="393"/>
                      <a:pt x="3449" y="0"/>
                      <a:pt x="2615" y="0"/>
                    </a:cubicBezTo>
                    <a:close/>
                  </a:path>
                </a:pathLst>
              </a:custGeom>
              <a:solidFill>
                <a:schemeClr val="accent6"/>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1690512" y="2297905"/>
                <a:ext cx="38255" cy="1056067"/>
              </a:xfrm>
              <a:custGeom>
                <a:rect b="b" l="l" r="r" t="t"/>
                <a:pathLst>
                  <a:path extrusionOk="0" h="74149" w="2686">
                    <a:moveTo>
                      <a:pt x="1343" y="0"/>
                    </a:moveTo>
                    <a:cubicBezTo>
                      <a:pt x="602" y="0"/>
                      <a:pt x="0" y="602"/>
                      <a:pt x="0" y="1343"/>
                    </a:cubicBezTo>
                    <a:lnTo>
                      <a:pt x="0" y="72806"/>
                    </a:lnTo>
                    <a:cubicBezTo>
                      <a:pt x="0" y="73547"/>
                      <a:pt x="602" y="74149"/>
                      <a:pt x="1343" y="74149"/>
                    </a:cubicBezTo>
                    <a:cubicBezTo>
                      <a:pt x="2084" y="74149"/>
                      <a:pt x="2686" y="73547"/>
                      <a:pt x="2686" y="72806"/>
                    </a:cubicBezTo>
                    <a:lnTo>
                      <a:pt x="2686" y="1343"/>
                    </a:lnTo>
                    <a:cubicBezTo>
                      <a:pt x="2686" y="602"/>
                      <a:pt x="2084" y="0"/>
                      <a:pt x="1343" y="0"/>
                    </a:cubicBezTo>
                    <a:close/>
                  </a:path>
                </a:pathLst>
              </a:custGeom>
              <a:solidFill>
                <a:schemeClr val="lt1"/>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2023858" y="2297905"/>
                <a:ext cx="37914" cy="1056067"/>
              </a:xfrm>
              <a:custGeom>
                <a:rect b="b" l="l" r="r" t="t"/>
                <a:pathLst>
                  <a:path extrusionOk="0" h="74149" w="2662">
                    <a:moveTo>
                      <a:pt x="1319" y="0"/>
                    </a:moveTo>
                    <a:cubicBezTo>
                      <a:pt x="603" y="0"/>
                      <a:pt x="1" y="602"/>
                      <a:pt x="1" y="1343"/>
                    </a:cubicBezTo>
                    <a:lnTo>
                      <a:pt x="1" y="72806"/>
                    </a:lnTo>
                    <a:cubicBezTo>
                      <a:pt x="1" y="73547"/>
                      <a:pt x="603" y="74149"/>
                      <a:pt x="1319" y="74149"/>
                    </a:cubicBezTo>
                    <a:cubicBezTo>
                      <a:pt x="2060" y="74149"/>
                      <a:pt x="2662" y="73547"/>
                      <a:pt x="2662" y="72806"/>
                    </a:cubicBezTo>
                    <a:lnTo>
                      <a:pt x="2662" y="1343"/>
                    </a:lnTo>
                    <a:cubicBezTo>
                      <a:pt x="2662" y="602"/>
                      <a:pt x="2060" y="0"/>
                      <a:pt x="1319" y="0"/>
                    </a:cubicBezTo>
                    <a:close/>
                  </a:path>
                </a:pathLst>
              </a:custGeom>
              <a:solidFill>
                <a:schemeClr val="lt1"/>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2356876" y="2297905"/>
                <a:ext cx="38255" cy="1056067"/>
              </a:xfrm>
              <a:custGeom>
                <a:rect b="b" l="l" r="r" t="t"/>
                <a:pathLst>
                  <a:path extrusionOk="0" h="74149" w="2686">
                    <a:moveTo>
                      <a:pt x="1343" y="0"/>
                    </a:moveTo>
                    <a:cubicBezTo>
                      <a:pt x="602" y="0"/>
                      <a:pt x="0" y="602"/>
                      <a:pt x="0" y="1343"/>
                    </a:cubicBezTo>
                    <a:lnTo>
                      <a:pt x="0" y="72806"/>
                    </a:lnTo>
                    <a:cubicBezTo>
                      <a:pt x="0" y="73547"/>
                      <a:pt x="602" y="74149"/>
                      <a:pt x="1343" y="74149"/>
                    </a:cubicBezTo>
                    <a:cubicBezTo>
                      <a:pt x="2084" y="74149"/>
                      <a:pt x="2685" y="73547"/>
                      <a:pt x="2685" y="72806"/>
                    </a:cubicBezTo>
                    <a:lnTo>
                      <a:pt x="2685" y="1343"/>
                    </a:lnTo>
                    <a:cubicBezTo>
                      <a:pt x="2685" y="602"/>
                      <a:pt x="2084" y="0"/>
                      <a:pt x="1343" y="0"/>
                    </a:cubicBezTo>
                    <a:close/>
                  </a:path>
                </a:pathLst>
              </a:custGeom>
              <a:solidFill>
                <a:schemeClr val="lt1"/>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a:off x="2690194" y="2297905"/>
                <a:ext cx="37942" cy="1056067"/>
              </a:xfrm>
              <a:custGeom>
                <a:rect b="b" l="l" r="r" t="t"/>
                <a:pathLst>
                  <a:path extrusionOk="0" h="74149" w="2664">
                    <a:moveTo>
                      <a:pt x="1321" y="0"/>
                    </a:moveTo>
                    <a:cubicBezTo>
                      <a:pt x="603" y="0"/>
                      <a:pt x="1" y="602"/>
                      <a:pt x="1" y="1343"/>
                    </a:cubicBezTo>
                    <a:lnTo>
                      <a:pt x="1" y="72806"/>
                    </a:lnTo>
                    <a:cubicBezTo>
                      <a:pt x="1" y="73547"/>
                      <a:pt x="603" y="74149"/>
                      <a:pt x="1321" y="74149"/>
                    </a:cubicBezTo>
                    <a:cubicBezTo>
                      <a:pt x="2062" y="74149"/>
                      <a:pt x="2664" y="73547"/>
                      <a:pt x="2664" y="72806"/>
                    </a:cubicBezTo>
                    <a:lnTo>
                      <a:pt x="2664" y="1343"/>
                    </a:lnTo>
                    <a:cubicBezTo>
                      <a:pt x="2664" y="602"/>
                      <a:pt x="2062" y="0"/>
                      <a:pt x="1321" y="0"/>
                    </a:cubicBezTo>
                    <a:close/>
                  </a:path>
                </a:pathLst>
              </a:custGeom>
              <a:solidFill>
                <a:schemeClr val="lt1"/>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6"/>
              <p:cNvSpPr/>
              <p:nvPr/>
            </p:nvSpPr>
            <p:spPr>
              <a:xfrm>
                <a:off x="3023212" y="2297905"/>
                <a:ext cx="37942" cy="1056067"/>
              </a:xfrm>
              <a:custGeom>
                <a:rect b="b" l="l" r="r" t="t"/>
                <a:pathLst>
                  <a:path extrusionOk="0" h="74149" w="2664">
                    <a:moveTo>
                      <a:pt x="1343" y="0"/>
                    </a:moveTo>
                    <a:cubicBezTo>
                      <a:pt x="602" y="0"/>
                      <a:pt x="0" y="602"/>
                      <a:pt x="0" y="1343"/>
                    </a:cubicBezTo>
                    <a:lnTo>
                      <a:pt x="0" y="72806"/>
                    </a:lnTo>
                    <a:cubicBezTo>
                      <a:pt x="0" y="73547"/>
                      <a:pt x="602" y="74149"/>
                      <a:pt x="1343" y="74149"/>
                    </a:cubicBezTo>
                    <a:cubicBezTo>
                      <a:pt x="2084" y="74149"/>
                      <a:pt x="2663" y="73547"/>
                      <a:pt x="2663" y="72806"/>
                    </a:cubicBezTo>
                    <a:lnTo>
                      <a:pt x="2663" y="1343"/>
                    </a:lnTo>
                    <a:cubicBezTo>
                      <a:pt x="2663" y="602"/>
                      <a:pt x="2084" y="0"/>
                      <a:pt x="1343" y="0"/>
                    </a:cubicBezTo>
                    <a:close/>
                  </a:path>
                </a:pathLst>
              </a:custGeom>
              <a:solidFill>
                <a:schemeClr val="lt1"/>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6"/>
              <p:cNvSpPr/>
              <p:nvPr/>
            </p:nvSpPr>
            <p:spPr>
              <a:xfrm>
                <a:off x="3356557" y="2297905"/>
                <a:ext cx="37914" cy="1056067"/>
              </a:xfrm>
              <a:custGeom>
                <a:rect b="b" l="l" r="r" t="t"/>
                <a:pathLst>
                  <a:path extrusionOk="0" h="74149" w="2662">
                    <a:moveTo>
                      <a:pt x="1319" y="0"/>
                    </a:moveTo>
                    <a:cubicBezTo>
                      <a:pt x="578" y="0"/>
                      <a:pt x="1" y="602"/>
                      <a:pt x="1" y="1343"/>
                    </a:cubicBezTo>
                    <a:lnTo>
                      <a:pt x="1" y="72806"/>
                    </a:lnTo>
                    <a:cubicBezTo>
                      <a:pt x="1" y="73547"/>
                      <a:pt x="578" y="74149"/>
                      <a:pt x="1319" y="74149"/>
                    </a:cubicBezTo>
                    <a:cubicBezTo>
                      <a:pt x="2060" y="74149"/>
                      <a:pt x="2662" y="73547"/>
                      <a:pt x="2662" y="72806"/>
                    </a:cubicBezTo>
                    <a:lnTo>
                      <a:pt x="2662" y="1343"/>
                    </a:lnTo>
                    <a:cubicBezTo>
                      <a:pt x="2662" y="602"/>
                      <a:pt x="2060" y="0"/>
                      <a:pt x="1319" y="0"/>
                    </a:cubicBezTo>
                    <a:close/>
                  </a:path>
                </a:pathLst>
              </a:custGeom>
              <a:solidFill>
                <a:schemeClr val="lt1"/>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6"/>
              <p:cNvSpPr/>
              <p:nvPr/>
            </p:nvSpPr>
            <p:spPr>
              <a:xfrm>
                <a:off x="927869" y="2173083"/>
                <a:ext cx="3228903" cy="673214"/>
              </a:xfrm>
              <a:custGeom>
                <a:rect b="b" l="l" r="r" t="t"/>
                <a:pathLst>
                  <a:path extrusionOk="0" h="47268" w="226709">
                    <a:moveTo>
                      <a:pt x="213069" y="1"/>
                    </a:moveTo>
                    <a:cubicBezTo>
                      <a:pt x="210959" y="1"/>
                      <a:pt x="208862" y="194"/>
                      <a:pt x="206777" y="499"/>
                    </a:cubicBezTo>
                    <a:cubicBezTo>
                      <a:pt x="201499" y="1264"/>
                      <a:pt x="196452" y="3347"/>
                      <a:pt x="191845" y="6008"/>
                    </a:cubicBezTo>
                    <a:cubicBezTo>
                      <a:pt x="186983" y="8811"/>
                      <a:pt x="182585" y="12398"/>
                      <a:pt x="178418" y="16126"/>
                    </a:cubicBezTo>
                    <a:cubicBezTo>
                      <a:pt x="174229" y="19876"/>
                      <a:pt x="170037" y="24136"/>
                      <a:pt x="165732" y="27423"/>
                    </a:cubicBezTo>
                    <a:cubicBezTo>
                      <a:pt x="156959" y="34044"/>
                      <a:pt x="147514" y="38511"/>
                      <a:pt x="136748" y="40480"/>
                    </a:cubicBezTo>
                    <a:cubicBezTo>
                      <a:pt x="133159" y="41135"/>
                      <a:pt x="129220" y="41443"/>
                      <a:pt x="125270" y="41443"/>
                    </a:cubicBezTo>
                    <a:cubicBezTo>
                      <a:pt x="123642" y="41443"/>
                      <a:pt x="122012" y="41391"/>
                      <a:pt x="120404" y="41289"/>
                    </a:cubicBezTo>
                    <a:cubicBezTo>
                      <a:pt x="114455" y="40943"/>
                      <a:pt x="108875" y="39739"/>
                      <a:pt x="103112" y="37887"/>
                    </a:cubicBezTo>
                    <a:cubicBezTo>
                      <a:pt x="91374" y="34137"/>
                      <a:pt x="80216" y="28673"/>
                      <a:pt x="67854" y="27238"/>
                    </a:cubicBezTo>
                    <a:cubicBezTo>
                      <a:pt x="66373" y="27068"/>
                      <a:pt x="64899" y="26992"/>
                      <a:pt x="63432" y="26992"/>
                    </a:cubicBezTo>
                    <a:cubicBezTo>
                      <a:pt x="53691" y="26992"/>
                      <a:pt x="44243" y="30366"/>
                      <a:pt x="34727" y="32238"/>
                    </a:cubicBezTo>
                    <a:cubicBezTo>
                      <a:pt x="30805" y="33016"/>
                      <a:pt x="26949" y="33563"/>
                      <a:pt x="22914" y="33563"/>
                    </a:cubicBezTo>
                    <a:cubicBezTo>
                      <a:pt x="21663" y="33563"/>
                      <a:pt x="20394" y="33511"/>
                      <a:pt x="19100" y="33396"/>
                    </a:cubicBezTo>
                    <a:cubicBezTo>
                      <a:pt x="17874" y="33303"/>
                      <a:pt x="17156" y="33164"/>
                      <a:pt x="15767" y="32862"/>
                    </a:cubicBezTo>
                    <a:cubicBezTo>
                      <a:pt x="14494" y="32609"/>
                      <a:pt x="13244" y="32238"/>
                      <a:pt x="12040" y="31798"/>
                    </a:cubicBezTo>
                    <a:cubicBezTo>
                      <a:pt x="9957" y="31057"/>
                      <a:pt x="7294" y="29575"/>
                      <a:pt x="5395" y="28094"/>
                    </a:cubicBezTo>
                    <a:cubicBezTo>
                      <a:pt x="4738" y="27571"/>
                      <a:pt x="3965" y="27259"/>
                      <a:pt x="3202" y="27259"/>
                    </a:cubicBezTo>
                    <a:cubicBezTo>
                      <a:pt x="2514" y="27259"/>
                      <a:pt x="1834" y="27512"/>
                      <a:pt x="1252" y="28094"/>
                    </a:cubicBezTo>
                    <a:cubicBezTo>
                      <a:pt x="232" y="29112"/>
                      <a:pt x="1" y="31242"/>
                      <a:pt x="1252" y="32238"/>
                    </a:cubicBezTo>
                    <a:cubicBezTo>
                      <a:pt x="6044" y="36011"/>
                      <a:pt x="11461" y="38280"/>
                      <a:pt x="17504" y="39091"/>
                    </a:cubicBezTo>
                    <a:cubicBezTo>
                      <a:pt x="19251" y="39322"/>
                      <a:pt x="21005" y="39422"/>
                      <a:pt x="22759" y="39422"/>
                    </a:cubicBezTo>
                    <a:cubicBezTo>
                      <a:pt x="26630" y="39422"/>
                      <a:pt x="30503" y="38933"/>
                      <a:pt x="34311" y="38280"/>
                    </a:cubicBezTo>
                    <a:cubicBezTo>
                      <a:pt x="39750" y="37307"/>
                      <a:pt x="45098" y="35872"/>
                      <a:pt x="50491" y="34622"/>
                    </a:cubicBezTo>
                    <a:cubicBezTo>
                      <a:pt x="54990" y="33588"/>
                      <a:pt x="58936" y="32858"/>
                      <a:pt x="63315" y="32858"/>
                    </a:cubicBezTo>
                    <a:cubicBezTo>
                      <a:pt x="64322" y="32858"/>
                      <a:pt x="65353" y="32897"/>
                      <a:pt x="66419" y="32979"/>
                    </a:cubicBezTo>
                    <a:cubicBezTo>
                      <a:pt x="78179" y="33881"/>
                      <a:pt x="89592" y="39600"/>
                      <a:pt x="100843" y="43326"/>
                    </a:cubicBezTo>
                    <a:cubicBezTo>
                      <a:pt x="108799" y="45931"/>
                      <a:pt x="116986" y="47267"/>
                      <a:pt x="125237" y="47267"/>
                    </a:cubicBezTo>
                    <a:cubicBezTo>
                      <a:pt x="128942" y="47267"/>
                      <a:pt x="132661" y="46998"/>
                      <a:pt x="136378" y="46452"/>
                    </a:cubicBezTo>
                    <a:cubicBezTo>
                      <a:pt x="147236" y="44832"/>
                      <a:pt x="157537" y="40363"/>
                      <a:pt x="166496" y="34066"/>
                    </a:cubicBezTo>
                    <a:cubicBezTo>
                      <a:pt x="175849" y="27516"/>
                      <a:pt x="183279" y="18463"/>
                      <a:pt x="192656" y="12398"/>
                    </a:cubicBezTo>
                    <a:cubicBezTo>
                      <a:pt x="197123" y="9481"/>
                      <a:pt x="201290" y="7583"/>
                      <a:pt x="206475" y="6496"/>
                    </a:cubicBezTo>
                    <a:cubicBezTo>
                      <a:pt x="208585" y="6054"/>
                      <a:pt x="210623" y="5856"/>
                      <a:pt x="212939" y="5856"/>
                    </a:cubicBezTo>
                    <a:cubicBezTo>
                      <a:pt x="213293" y="5856"/>
                      <a:pt x="213654" y="5860"/>
                      <a:pt x="214022" y="5870"/>
                    </a:cubicBezTo>
                    <a:cubicBezTo>
                      <a:pt x="215204" y="5916"/>
                      <a:pt x="216800" y="6033"/>
                      <a:pt x="217726" y="6171"/>
                    </a:cubicBezTo>
                    <a:cubicBezTo>
                      <a:pt x="218445" y="6264"/>
                      <a:pt x="219162" y="6379"/>
                      <a:pt x="219856" y="6518"/>
                    </a:cubicBezTo>
                    <a:cubicBezTo>
                      <a:pt x="220551" y="6657"/>
                      <a:pt x="221569" y="6518"/>
                      <a:pt x="221940" y="6703"/>
                    </a:cubicBezTo>
                    <a:cubicBezTo>
                      <a:pt x="222455" y="6921"/>
                      <a:pt x="222993" y="7040"/>
                      <a:pt x="223512" y="7040"/>
                    </a:cubicBezTo>
                    <a:cubicBezTo>
                      <a:pt x="224486" y="7040"/>
                      <a:pt x="225394" y="6620"/>
                      <a:pt x="225968" y="5638"/>
                    </a:cubicBezTo>
                    <a:cubicBezTo>
                      <a:pt x="226708" y="4388"/>
                      <a:pt x="226362" y="2282"/>
                      <a:pt x="224903" y="1634"/>
                    </a:cubicBezTo>
                    <a:cubicBezTo>
                      <a:pt x="223930" y="1193"/>
                      <a:pt x="223097" y="915"/>
                      <a:pt x="222032" y="823"/>
                    </a:cubicBezTo>
                    <a:cubicBezTo>
                      <a:pt x="221291" y="754"/>
                      <a:pt x="221014" y="801"/>
                      <a:pt x="220343" y="684"/>
                    </a:cubicBezTo>
                    <a:cubicBezTo>
                      <a:pt x="218699" y="384"/>
                      <a:pt x="217032" y="199"/>
                      <a:pt x="215389" y="82"/>
                    </a:cubicBezTo>
                    <a:cubicBezTo>
                      <a:pt x="214614" y="27"/>
                      <a:pt x="213841" y="1"/>
                      <a:pt x="213069" y="1"/>
                    </a:cubicBezTo>
                    <a:close/>
                  </a:path>
                </a:pathLst>
              </a:custGeom>
              <a:solidFill>
                <a:schemeClr val="accent4"/>
              </a:solidFill>
              <a:ln>
                <a:noFill/>
              </a:ln>
              <a:effectLst>
                <a:outerShdw blurRad="57150" rotWithShape="0" algn="bl" dir="5400000" dist="19050">
                  <a:schemeClr val="dk1">
                    <a:alpha val="20000"/>
                  </a:schemeClr>
                </a:outerShdw>
                <a:reflection blurRad="0" dir="5400000" dist="38100" endA="0" endPos="30000" fadeDir="5400012" kx="0" rotWithShape="0" algn="bl" stA="12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56"/>
            <p:cNvGrpSpPr/>
            <p:nvPr/>
          </p:nvGrpSpPr>
          <p:grpSpPr>
            <a:xfrm rot="-5400000">
              <a:off x="3475535" y="2673870"/>
              <a:ext cx="825591" cy="825591"/>
              <a:chOff x="5289166" y="402821"/>
              <a:chExt cx="801000" cy="801000"/>
            </a:xfrm>
          </p:grpSpPr>
          <p:sp>
            <p:nvSpPr>
              <p:cNvPr id="1367" name="Google Shape;1367;p56"/>
              <p:cNvSpPr/>
              <p:nvPr/>
            </p:nvSpPr>
            <p:spPr>
              <a:xfrm>
                <a:off x="5289166" y="402821"/>
                <a:ext cx="801000" cy="801000"/>
              </a:xfrm>
              <a:prstGeom prst="blockArc">
                <a:avLst>
                  <a:gd fmla="val 10800000" name="adj1"/>
                  <a:gd fmla="val 0" name="adj2"/>
                  <a:gd fmla="val 25000" name="adj3"/>
                </a:avLst>
              </a:prstGeom>
              <a:solidFill>
                <a:schemeClr val="accent4"/>
              </a:solidFill>
              <a:ln>
                <a:noFill/>
              </a:ln>
              <a:effectLst>
                <a:outerShdw blurRad="485775" rotWithShape="0" algn="bl" dir="2940000" dist="114300">
                  <a:schemeClr val="dk1">
                    <a:alpha val="6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flipH="1" rot="10800000">
                <a:off x="5289166" y="402821"/>
                <a:ext cx="801000" cy="801000"/>
              </a:xfrm>
              <a:prstGeom prst="blockArc">
                <a:avLst>
                  <a:gd fmla="val 10800000" name="adj1"/>
                  <a:gd fmla="val 0" name="adj2"/>
                  <a:gd fmla="val 25000" name="adj3"/>
                </a:avLst>
              </a:prstGeom>
              <a:solidFill>
                <a:schemeClr val="dk1"/>
              </a:solidFill>
              <a:ln>
                <a:noFill/>
              </a:ln>
              <a:effectLst>
                <a:outerShdw blurRad="485775" rotWithShape="0" algn="bl" dir="2940000" dist="114300">
                  <a:schemeClr val="dk1">
                    <a:alpha val="6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56"/>
            <p:cNvGrpSpPr/>
            <p:nvPr/>
          </p:nvGrpSpPr>
          <p:grpSpPr>
            <a:xfrm rot="5400000">
              <a:off x="3817373" y="1296095"/>
              <a:ext cx="608773" cy="374833"/>
              <a:chOff x="6686629" y="3192836"/>
              <a:chExt cx="608773" cy="374833"/>
            </a:xfrm>
          </p:grpSpPr>
          <p:sp>
            <p:nvSpPr>
              <p:cNvPr id="1370" name="Google Shape;1370;p56"/>
              <p:cNvSpPr/>
              <p:nvPr/>
            </p:nvSpPr>
            <p:spPr>
              <a:xfrm>
                <a:off x="7174802" y="3192836"/>
                <a:ext cx="120600" cy="1206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6686629" y="3455169"/>
                <a:ext cx="112500" cy="1125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56"/>
            <p:cNvGrpSpPr/>
            <p:nvPr/>
          </p:nvGrpSpPr>
          <p:grpSpPr>
            <a:xfrm rot="5400000">
              <a:off x="520045" y="3286905"/>
              <a:ext cx="575161" cy="188875"/>
              <a:chOff x="6872640" y="3345236"/>
              <a:chExt cx="575161" cy="188875"/>
            </a:xfrm>
          </p:grpSpPr>
          <p:sp>
            <p:nvSpPr>
              <p:cNvPr id="1373" name="Google Shape;1373;p56"/>
              <p:cNvSpPr/>
              <p:nvPr/>
            </p:nvSpPr>
            <p:spPr>
              <a:xfrm>
                <a:off x="7327202" y="3345236"/>
                <a:ext cx="120600" cy="1206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5" name="Google Shape;1375;p56"/>
          <p:cNvGrpSpPr/>
          <p:nvPr/>
        </p:nvGrpSpPr>
        <p:grpSpPr>
          <a:xfrm>
            <a:off x="6485199" y="1297874"/>
            <a:ext cx="825589" cy="93999"/>
            <a:chOff x="5718423" y="809024"/>
            <a:chExt cx="830071" cy="94500"/>
          </a:xfrm>
        </p:grpSpPr>
        <p:sp>
          <p:nvSpPr>
            <p:cNvPr id="1376" name="Google Shape;1376;p56"/>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3" name="Shape 1383"/>
        <p:cNvGrpSpPr/>
        <p:nvPr/>
      </p:nvGrpSpPr>
      <p:grpSpPr>
        <a:xfrm>
          <a:off x="0" y="0"/>
          <a:ext cx="0" cy="0"/>
          <a:chOff x="0" y="0"/>
          <a:chExt cx="0" cy="0"/>
        </a:xfrm>
      </p:grpSpPr>
      <p:sp>
        <p:nvSpPr>
          <p:cNvPr id="1384" name="Google Shape;1384;p57"/>
          <p:cNvSpPr/>
          <p:nvPr/>
        </p:nvSpPr>
        <p:spPr>
          <a:xfrm>
            <a:off x="702700" y="3169331"/>
            <a:ext cx="1952400" cy="4374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7"/>
          <p:cNvSpPr/>
          <p:nvPr/>
        </p:nvSpPr>
        <p:spPr>
          <a:xfrm>
            <a:off x="6480900" y="3169331"/>
            <a:ext cx="1952400" cy="4374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7"/>
          <p:cNvSpPr/>
          <p:nvPr/>
        </p:nvSpPr>
        <p:spPr>
          <a:xfrm>
            <a:off x="3595800" y="3169331"/>
            <a:ext cx="1952400" cy="4374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7"/>
          <p:cNvSpPr txBox="1"/>
          <p:nvPr>
            <p:ph type="title"/>
          </p:nvPr>
        </p:nvSpPr>
        <p:spPr>
          <a:xfrm>
            <a:off x="6520500" y="3294576"/>
            <a:ext cx="1873200" cy="19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60k</a:t>
            </a:r>
            <a:endParaRPr/>
          </a:p>
        </p:txBody>
      </p:sp>
      <p:sp>
        <p:nvSpPr>
          <p:cNvPr id="1388" name="Google Shape;1388;p57"/>
          <p:cNvSpPr txBox="1"/>
          <p:nvPr>
            <p:ph idx="1" type="subTitle"/>
          </p:nvPr>
        </p:nvSpPr>
        <p:spPr>
          <a:xfrm>
            <a:off x="6491400" y="3828600"/>
            <a:ext cx="1931400" cy="36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a:t>
            </a:r>
            <a:r>
              <a:rPr lang="en"/>
              <a:t> the farthest planet from the Sun</a:t>
            </a:r>
            <a:endParaRPr/>
          </a:p>
        </p:txBody>
      </p:sp>
      <p:sp>
        <p:nvSpPr>
          <p:cNvPr id="1389" name="Google Shape;1389;p57"/>
          <p:cNvSpPr txBox="1"/>
          <p:nvPr>
            <p:ph idx="2" type="title"/>
          </p:nvPr>
        </p:nvSpPr>
        <p:spPr>
          <a:xfrm>
            <a:off x="3635400" y="3294576"/>
            <a:ext cx="1873200" cy="19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r>
              <a:rPr lang="en"/>
              <a:t>k</a:t>
            </a:r>
            <a:endParaRPr/>
          </a:p>
        </p:txBody>
      </p:sp>
      <p:sp>
        <p:nvSpPr>
          <p:cNvPr id="1390" name="Google Shape;1390;p57"/>
          <p:cNvSpPr txBox="1"/>
          <p:nvPr>
            <p:ph idx="3" type="subTitle"/>
          </p:nvPr>
        </p:nvSpPr>
        <p:spPr>
          <a:xfrm>
            <a:off x="3606300" y="3828600"/>
            <a:ext cx="1931400" cy="36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1391" name="Google Shape;1391;p57"/>
          <p:cNvSpPr txBox="1"/>
          <p:nvPr>
            <p:ph idx="4" type="title"/>
          </p:nvPr>
        </p:nvSpPr>
        <p:spPr>
          <a:xfrm>
            <a:off x="742300" y="3294576"/>
            <a:ext cx="1873200" cy="19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a:t>
            </a:r>
            <a:r>
              <a:rPr lang="en"/>
              <a:t>k</a:t>
            </a:r>
            <a:endParaRPr/>
          </a:p>
        </p:txBody>
      </p:sp>
      <p:sp>
        <p:nvSpPr>
          <p:cNvPr id="1392" name="Google Shape;1392;p57"/>
          <p:cNvSpPr txBox="1"/>
          <p:nvPr>
            <p:ph idx="5" type="subTitle"/>
          </p:nvPr>
        </p:nvSpPr>
        <p:spPr>
          <a:xfrm>
            <a:off x="713200" y="3828600"/>
            <a:ext cx="1931400" cy="36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393" name="Google Shape;1393;p57"/>
          <p:cNvSpPr/>
          <p:nvPr/>
        </p:nvSpPr>
        <p:spPr>
          <a:xfrm>
            <a:off x="1075150" y="1592750"/>
            <a:ext cx="1207500" cy="12075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7"/>
          <p:cNvSpPr/>
          <p:nvPr/>
        </p:nvSpPr>
        <p:spPr>
          <a:xfrm>
            <a:off x="3968250" y="1592750"/>
            <a:ext cx="1207500" cy="12075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7"/>
          <p:cNvSpPr/>
          <p:nvPr/>
        </p:nvSpPr>
        <p:spPr>
          <a:xfrm>
            <a:off x="6853350" y="1592750"/>
            <a:ext cx="1207500" cy="12075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7"/>
          <p:cNvSpPr/>
          <p:nvPr/>
        </p:nvSpPr>
        <p:spPr>
          <a:xfrm>
            <a:off x="3945900" y="1570400"/>
            <a:ext cx="1252200" cy="1252200"/>
          </a:xfrm>
          <a:prstGeom prst="blockArc">
            <a:avLst>
              <a:gd fmla="val 16116507" name="adj1"/>
              <a:gd fmla="val 3312823" name="adj2"/>
              <a:gd fmla="val 7366" name="adj3"/>
            </a:avLst>
          </a:prstGeom>
          <a:solidFill>
            <a:schemeClr val="l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7"/>
          <p:cNvSpPr/>
          <p:nvPr/>
        </p:nvSpPr>
        <p:spPr>
          <a:xfrm>
            <a:off x="6831000" y="1570400"/>
            <a:ext cx="1252200" cy="1252200"/>
          </a:xfrm>
          <a:prstGeom prst="blockArc">
            <a:avLst>
              <a:gd fmla="val 16116507" name="adj1"/>
              <a:gd fmla="val 9419462" name="adj2"/>
              <a:gd fmla="val 8096" name="adj3"/>
            </a:avLst>
          </a:prstGeom>
          <a:solidFill>
            <a:schemeClr val="l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7"/>
          <p:cNvSpPr/>
          <p:nvPr/>
        </p:nvSpPr>
        <p:spPr>
          <a:xfrm>
            <a:off x="1052800" y="1570400"/>
            <a:ext cx="1252200" cy="1252200"/>
          </a:xfrm>
          <a:prstGeom prst="blockArc">
            <a:avLst>
              <a:gd fmla="val 16116507" name="adj1"/>
              <a:gd fmla="val 21543766" name="adj2"/>
              <a:gd fmla="val 7036" name="adj3"/>
            </a:avLst>
          </a:prstGeom>
          <a:solidFill>
            <a:schemeClr val="l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7"/>
          <p:cNvSpPr/>
          <p:nvPr/>
        </p:nvSpPr>
        <p:spPr>
          <a:xfrm>
            <a:off x="4161900" y="1786425"/>
            <a:ext cx="820200" cy="820200"/>
          </a:xfrm>
          <a:prstGeom prst="ellipse">
            <a:avLst/>
          </a:prstGeom>
          <a:solidFill>
            <a:schemeClr val="accent2"/>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7"/>
          <p:cNvSpPr/>
          <p:nvPr/>
        </p:nvSpPr>
        <p:spPr>
          <a:xfrm>
            <a:off x="7047000" y="1786425"/>
            <a:ext cx="820200" cy="820200"/>
          </a:xfrm>
          <a:prstGeom prst="ellipse">
            <a:avLst/>
          </a:prstGeom>
          <a:solidFill>
            <a:schemeClr val="accent3"/>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7"/>
          <p:cNvSpPr/>
          <p:nvPr/>
        </p:nvSpPr>
        <p:spPr>
          <a:xfrm>
            <a:off x="1268800" y="1786425"/>
            <a:ext cx="820200" cy="820200"/>
          </a:xfrm>
          <a:prstGeom prst="ellipse">
            <a:avLst/>
          </a:pr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7"/>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numbers</a:t>
            </a:r>
            <a:endParaRPr/>
          </a:p>
        </p:txBody>
      </p:sp>
      <p:grpSp>
        <p:nvGrpSpPr>
          <p:cNvPr id="1403" name="Google Shape;1403;p57"/>
          <p:cNvGrpSpPr/>
          <p:nvPr/>
        </p:nvGrpSpPr>
        <p:grpSpPr>
          <a:xfrm flipH="1">
            <a:off x="2956515" y="2149524"/>
            <a:ext cx="337856" cy="93999"/>
            <a:chOff x="5963614" y="809024"/>
            <a:chExt cx="339690" cy="94500"/>
          </a:xfrm>
        </p:grpSpPr>
        <p:sp>
          <p:nvSpPr>
            <p:cNvPr id="1404" name="Google Shape;1404;p57"/>
            <p:cNvSpPr/>
            <p:nvPr/>
          </p:nvSpPr>
          <p:spPr>
            <a:xfrm>
              <a:off x="596361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7"/>
            <p:cNvSpPr/>
            <p:nvPr/>
          </p:nvSpPr>
          <p:spPr>
            <a:xfrm>
              <a:off x="620880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57"/>
          <p:cNvGrpSpPr/>
          <p:nvPr/>
        </p:nvGrpSpPr>
        <p:grpSpPr>
          <a:xfrm flipH="1">
            <a:off x="5856790" y="2149524"/>
            <a:ext cx="337856" cy="93999"/>
            <a:chOff x="5963614" y="809024"/>
            <a:chExt cx="339690" cy="94500"/>
          </a:xfrm>
        </p:grpSpPr>
        <p:sp>
          <p:nvSpPr>
            <p:cNvPr id="1407" name="Google Shape;1407;p57"/>
            <p:cNvSpPr/>
            <p:nvPr/>
          </p:nvSpPr>
          <p:spPr>
            <a:xfrm>
              <a:off x="596361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7"/>
            <p:cNvSpPr/>
            <p:nvPr/>
          </p:nvSpPr>
          <p:spPr>
            <a:xfrm>
              <a:off x="620880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57"/>
          <p:cNvGrpSpPr/>
          <p:nvPr/>
        </p:nvGrpSpPr>
        <p:grpSpPr>
          <a:xfrm>
            <a:off x="4331953" y="1992709"/>
            <a:ext cx="487258" cy="456196"/>
            <a:chOff x="8018890" y="1566649"/>
            <a:chExt cx="397957" cy="372587"/>
          </a:xfrm>
        </p:grpSpPr>
        <p:sp>
          <p:nvSpPr>
            <p:cNvPr id="1410" name="Google Shape;1410;p57"/>
            <p:cNvSpPr/>
            <p:nvPr/>
          </p:nvSpPr>
          <p:spPr>
            <a:xfrm>
              <a:off x="8158840" y="1752834"/>
              <a:ext cx="118031" cy="186401"/>
            </a:xfrm>
            <a:custGeom>
              <a:rect b="b" l="l" r="r" t="t"/>
              <a:pathLst>
                <a:path extrusionOk="0" h="6914" w="4378">
                  <a:moveTo>
                    <a:pt x="1760" y="0"/>
                  </a:moveTo>
                  <a:cubicBezTo>
                    <a:pt x="1519" y="0"/>
                    <a:pt x="1324" y="195"/>
                    <a:pt x="1324" y="436"/>
                  </a:cubicBezTo>
                  <a:lnTo>
                    <a:pt x="1324" y="3461"/>
                  </a:lnTo>
                  <a:lnTo>
                    <a:pt x="466" y="3461"/>
                  </a:lnTo>
                  <a:cubicBezTo>
                    <a:pt x="301" y="3461"/>
                    <a:pt x="151" y="3551"/>
                    <a:pt x="75" y="3702"/>
                  </a:cubicBezTo>
                  <a:cubicBezTo>
                    <a:pt x="0" y="3836"/>
                    <a:pt x="15" y="4017"/>
                    <a:pt x="121" y="4153"/>
                  </a:cubicBezTo>
                  <a:lnTo>
                    <a:pt x="1850" y="6755"/>
                  </a:lnTo>
                  <a:cubicBezTo>
                    <a:pt x="1925" y="6860"/>
                    <a:pt x="2057" y="6913"/>
                    <a:pt x="2189" y="6913"/>
                  </a:cubicBezTo>
                  <a:cubicBezTo>
                    <a:pt x="2321" y="6913"/>
                    <a:pt x="2453" y="6860"/>
                    <a:pt x="2528" y="6755"/>
                  </a:cubicBezTo>
                  <a:lnTo>
                    <a:pt x="4258" y="4153"/>
                  </a:lnTo>
                  <a:cubicBezTo>
                    <a:pt x="4363" y="4017"/>
                    <a:pt x="4378" y="3836"/>
                    <a:pt x="4303" y="3702"/>
                  </a:cubicBezTo>
                  <a:cubicBezTo>
                    <a:pt x="4227" y="3551"/>
                    <a:pt x="4077" y="3461"/>
                    <a:pt x="3912" y="3461"/>
                  </a:cubicBezTo>
                  <a:lnTo>
                    <a:pt x="3054" y="3461"/>
                  </a:lnTo>
                  <a:lnTo>
                    <a:pt x="3054" y="436"/>
                  </a:lnTo>
                  <a:cubicBezTo>
                    <a:pt x="3054" y="195"/>
                    <a:pt x="2859" y="0"/>
                    <a:pt x="2618"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7"/>
            <p:cNvSpPr/>
            <p:nvPr/>
          </p:nvSpPr>
          <p:spPr>
            <a:xfrm>
              <a:off x="8018890" y="1566649"/>
              <a:ext cx="397957" cy="279494"/>
            </a:xfrm>
            <a:custGeom>
              <a:rect b="b" l="l" r="r" t="t"/>
              <a:pathLst>
                <a:path extrusionOk="0" h="10367" w="14761">
                  <a:moveTo>
                    <a:pt x="6515" y="0"/>
                  </a:moveTo>
                  <a:cubicBezTo>
                    <a:pt x="4243" y="0"/>
                    <a:pt x="2287" y="1641"/>
                    <a:pt x="1866" y="3867"/>
                  </a:cubicBezTo>
                  <a:cubicBezTo>
                    <a:pt x="752" y="4469"/>
                    <a:pt x="0" y="5627"/>
                    <a:pt x="0" y="6906"/>
                  </a:cubicBezTo>
                  <a:cubicBezTo>
                    <a:pt x="0" y="8817"/>
                    <a:pt x="1580" y="10367"/>
                    <a:pt x="3491" y="10367"/>
                  </a:cubicBezTo>
                  <a:lnTo>
                    <a:pt x="4439" y="10367"/>
                  </a:lnTo>
                  <a:cubicBezTo>
                    <a:pt x="4453" y="10321"/>
                    <a:pt x="4469" y="10261"/>
                    <a:pt x="4499" y="10216"/>
                  </a:cubicBezTo>
                  <a:cubicBezTo>
                    <a:pt x="4710" y="9779"/>
                    <a:pt x="5161" y="9494"/>
                    <a:pt x="5657" y="9494"/>
                  </a:cubicBezTo>
                  <a:lnTo>
                    <a:pt x="5657" y="6906"/>
                  </a:lnTo>
                  <a:lnTo>
                    <a:pt x="5221" y="6906"/>
                  </a:lnTo>
                  <a:cubicBezTo>
                    <a:pt x="4981" y="6906"/>
                    <a:pt x="4784" y="6710"/>
                    <a:pt x="4784" y="6470"/>
                  </a:cubicBezTo>
                  <a:cubicBezTo>
                    <a:pt x="4784" y="6244"/>
                    <a:pt x="4981" y="6048"/>
                    <a:pt x="5221" y="6048"/>
                  </a:cubicBezTo>
                  <a:lnTo>
                    <a:pt x="9539" y="6048"/>
                  </a:lnTo>
                  <a:cubicBezTo>
                    <a:pt x="9780" y="6048"/>
                    <a:pt x="9976" y="6244"/>
                    <a:pt x="9976" y="6470"/>
                  </a:cubicBezTo>
                  <a:cubicBezTo>
                    <a:pt x="9976" y="6710"/>
                    <a:pt x="9780" y="6906"/>
                    <a:pt x="9539" y="6906"/>
                  </a:cubicBezTo>
                  <a:lnTo>
                    <a:pt x="9103" y="6906"/>
                  </a:lnTo>
                  <a:lnTo>
                    <a:pt x="9103" y="9494"/>
                  </a:lnTo>
                  <a:cubicBezTo>
                    <a:pt x="9599" y="9494"/>
                    <a:pt x="10050" y="9779"/>
                    <a:pt x="10261" y="10216"/>
                  </a:cubicBezTo>
                  <a:cubicBezTo>
                    <a:pt x="10291" y="10261"/>
                    <a:pt x="10307" y="10321"/>
                    <a:pt x="10321" y="10367"/>
                  </a:cubicBezTo>
                  <a:lnTo>
                    <a:pt x="11270" y="10367"/>
                  </a:lnTo>
                  <a:cubicBezTo>
                    <a:pt x="13180" y="10367"/>
                    <a:pt x="14760" y="8817"/>
                    <a:pt x="14760" y="6906"/>
                  </a:cubicBezTo>
                  <a:cubicBezTo>
                    <a:pt x="14760" y="4995"/>
                    <a:pt x="13180" y="3446"/>
                    <a:pt x="11270" y="3446"/>
                  </a:cubicBezTo>
                  <a:lnTo>
                    <a:pt x="11089" y="3446"/>
                  </a:lnTo>
                  <a:cubicBezTo>
                    <a:pt x="10517" y="1430"/>
                    <a:pt x="8652" y="0"/>
                    <a:pt x="651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57"/>
          <p:cNvGrpSpPr/>
          <p:nvPr/>
        </p:nvGrpSpPr>
        <p:grpSpPr>
          <a:xfrm>
            <a:off x="7213718" y="1977470"/>
            <a:ext cx="486763" cy="486763"/>
            <a:chOff x="811754" y="3330695"/>
            <a:chExt cx="397552" cy="397552"/>
          </a:xfrm>
        </p:grpSpPr>
        <p:sp>
          <p:nvSpPr>
            <p:cNvPr id="1413" name="Google Shape;1413;p57"/>
            <p:cNvSpPr/>
            <p:nvPr/>
          </p:nvSpPr>
          <p:spPr>
            <a:xfrm>
              <a:off x="928195" y="3541199"/>
              <a:ext cx="281112" cy="187048"/>
            </a:xfrm>
            <a:custGeom>
              <a:rect b="b" l="l" r="r" t="t"/>
              <a:pathLst>
                <a:path extrusionOk="0" h="6938" w="10427">
                  <a:moveTo>
                    <a:pt x="2151" y="1732"/>
                  </a:moveTo>
                  <a:cubicBezTo>
                    <a:pt x="2392" y="1732"/>
                    <a:pt x="2588" y="1927"/>
                    <a:pt x="2588" y="2153"/>
                  </a:cubicBezTo>
                  <a:cubicBezTo>
                    <a:pt x="2588" y="2394"/>
                    <a:pt x="2392" y="2589"/>
                    <a:pt x="2151" y="2589"/>
                  </a:cubicBezTo>
                  <a:cubicBezTo>
                    <a:pt x="1926" y="2589"/>
                    <a:pt x="1730" y="2394"/>
                    <a:pt x="1730" y="2153"/>
                  </a:cubicBezTo>
                  <a:cubicBezTo>
                    <a:pt x="1730" y="1927"/>
                    <a:pt x="1926" y="1732"/>
                    <a:pt x="2151" y="1732"/>
                  </a:cubicBezTo>
                  <a:close/>
                  <a:moveTo>
                    <a:pt x="3912" y="1732"/>
                  </a:moveTo>
                  <a:cubicBezTo>
                    <a:pt x="4153" y="1732"/>
                    <a:pt x="4348" y="1927"/>
                    <a:pt x="4348" y="2153"/>
                  </a:cubicBezTo>
                  <a:cubicBezTo>
                    <a:pt x="4348" y="2394"/>
                    <a:pt x="4153" y="2589"/>
                    <a:pt x="3912" y="2589"/>
                  </a:cubicBezTo>
                  <a:cubicBezTo>
                    <a:pt x="3672" y="2589"/>
                    <a:pt x="3491" y="2394"/>
                    <a:pt x="3491" y="2153"/>
                  </a:cubicBezTo>
                  <a:cubicBezTo>
                    <a:pt x="3491" y="1927"/>
                    <a:pt x="3672" y="1732"/>
                    <a:pt x="3912" y="1732"/>
                  </a:cubicBezTo>
                  <a:close/>
                  <a:moveTo>
                    <a:pt x="5672" y="1732"/>
                  </a:moveTo>
                  <a:cubicBezTo>
                    <a:pt x="5913" y="1732"/>
                    <a:pt x="6109" y="1927"/>
                    <a:pt x="6109" y="2153"/>
                  </a:cubicBezTo>
                  <a:cubicBezTo>
                    <a:pt x="6109" y="2394"/>
                    <a:pt x="5913" y="2589"/>
                    <a:pt x="5672" y="2589"/>
                  </a:cubicBezTo>
                  <a:cubicBezTo>
                    <a:pt x="5431" y="2589"/>
                    <a:pt x="5236" y="2394"/>
                    <a:pt x="5236" y="2153"/>
                  </a:cubicBezTo>
                  <a:cubicBezTo>
                    <a:pt x="5236" y="1927"/>
                    <a:pt x="5431" y="1732"/>
                    <a:pt x="5672" y="1732"/>
                  </a:cubicBezTo>
                  <a:close/>
                  <a:moveTo>
                    <a:pt x="2151" y="1"/>
                  </a:moveTo>
                  <a:cubicBezTo>
                    <a:pt x="964" y="1"/>
                    <a:pt x="1" y="964"/>
                    <a:pt x="1" y="2153"/>
                  </a:cubicBezTo>
                  <a:lnTo>
                    <a:pt x="1" y="3025"/>
                  </a:lnTo>
                  <a:cubicBezTo>
                    <a:pt x="1" y="4213"/>
                    <a:pt x="964" y="5176"/>
                    <a:pt x="2151" y="5176"/>
                  </a:cubicBezTo>
                  <a:lnTo>
                    <a:pt x="6364" y="5176"/>
                  </a:lnTo>
                  <a:lnTo>
                    <a:pt x="7959" y="6817"/>
                  </a:lnTo>
                  <a:cubicBezTo>
                    <a:pt x="8039" y="6897"/>
                    <a:pt x="8153" y="6937"/>
                    <a:pt x="8265" y="6937"/>
                  </a:cubicBezTo>
                  <a:cubicBezTo>
                    <a:pt x="8321" y="6937"/>
                    <a:pt x="8376" y="6927"/>
                    <a:pt x="8426" y="6907"/>
                  </a:cubicBezTo>
                  <a:cubicBezTo>
                    <a:pt x="8591" y="6847"/>
                    <a:pt x="8697" y="6681"/>
                    <a:pt x="8697" y="6500"/>
                  </a:cubicBezTo>
                  <a:lnTo>
                    <a:pt x="8697" y="5146"/>
                  </a:lnTo>
                  <a:cubicBezTo>
                    <a:pt x="9674" y="4936"/>
                    <a:pt x="10426" y="4063"/>
                    <a:pt x="10426" y="3025"/>
                  </a:cubicBezTo>
                  <a:lnTo>
                    <a:pt x="10426" y="2153"/>
                  </a:lnTo>
                  <a:cubicBezTo>
                    <a:pt x="10426" y="964"/>
                    <a:pt x="9449" y="1"/>
                    <a:pt x="826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7"/>
            <p:cNvSpPr/>
            <p:nvPr/>
          </p:nvSpPr>
          <p:spPr>
            <a:xfrm>
              <a:off x="811754" y="3330695"/>
              <a:ext cx="397552" cy="257171"/>
            </a:xfrm>
            <a:custGeom>
              <a:rect b="b" l="l" r="r" t="t"/>
              <a:pathLst>
                <a:path extrusionOk="0" h="9539" w="14746">
                  <a:moveTo>
                    <a:pt x="2153" y="1730"/>
                  </a:moveTo>
                  <a:cubicBezTo>
                    <a:pt x="2394" y="1730"/>
                    <a:pt x="2589" y="1927"/>
                    <a:pt x="2589" y="2167"/>
                  </a:cubicBezTo>
                  <a:cubicBezTo>
                    <a:pt x="2589" y="2392"/>
                    <a:pt x="2394" y="2589"/>
                    <a:pt x="2153" y="2589"/>
                  </a:cubicBezTo>
                  <a:cubicBezTo>
                    <a:pt x="1912" y="2589"/>
                    <a:pt x="1732" y="2392"/>
                    <a:pt x="1732" y="2167"/>
                  </a:cubicBezTo>
                  <a:cubicBezTo>
                    <a:pt x="1732" y="1927"/>
                    <a:pt x="1912" y="1730"/>
                    <a:pt x="2153" y="1730"/>
                  </a:cubicBezTo>
                  <a:close/>
                  <a:moveTo>
                    <a:pt x="12579" y="1730"/>
                  </a:moveTo>
                  <a:cubicBezTo>
                    <a:pt x="12820" y="1730"/>
                    <a:pt x="13016" y="1927"/>
                    <a:pt x="13016" y="2167"/>
                  </a:cubicBezTo>
                  <a:cubicBezTo>
                    <a:pt x="13016" y="2392"/>
                    <a:pt x="12820" y="2589"/>
                    <a:pt x="12579" y="2589"/>
                  </a:cubicBezTo>
                  <a:lnTo>
                    <a:pt x="3883" y="2589"/>
                  </a:lnTo>
                  <a:cubicBezTo>
                    <a:pt x="3642" y="2589"/>
                    <a:pt x="3447" y="2392"/>
                    <a:pt x="3447" y="2167"/>
                  </a:cubicBezTo>
                  <a:cubicBezTo>
                    <a:pt x="3447" y="1927"/>
                    <a:pt x="3642" y="1730"/>
                    <a:pt x="3883" y="1730"/>
                  </a:cubicBezTo>
                  <a:close/>
                  <a:moveTo>
                    <a:pt x="2153" y="3461"/>
                  </a:moveTo>
                  <a:cubicBezTo>
                    <a:pt x="2394" y="3461"/>
                    <a:pt x="2589" y="3656"/>
                    <a:pt x="2589" y="3882"/>
                  </a:cubicBezTo>
                  <a:cubicBezTo>
                    <a:pt x="2589" y="4123"/>
                    <a:pt x="2394" y="4318"/>
                    <a:pt x="2153" y="4318"/>
                  </a:cubicBezTo>
                  <a:cubicBezTo>
                    <a:pt x="1912" y="4318"/>
                    <a:pt x="1732" y="4123"/>
                    <a:pt x="1732" y="3882"/>
                  </a:cubicBezTo>
                  <a:cubicBezTo>
                    <a:pt x="1732" y="3656"/>
                    <a:pt x="1912" y="3461"/>
                    <a:pt x="2153" y="3461"/>
                  </a:cubicBezTo>
                  <a:close/>
                  <a:moveTo>
                    <a:pt x="12579" y="3461"/>
                  </a:moveTo>
                  <a:cubicBezTo>
                    <a:pt x="12820" y="3461"/>
                    <a:pt x="13016" y="3656"/>
                    <a:pt x="13016" y="3882"/>
                  </a:cubicBezTo>
                  <a:cubicBezTo>
                    <a:pt x="13016" y="4123"/>
                    <a:pt x="12820" y="4318"/>
                    <a:pt x="12579" y="4318"/>
                  </a:cubicBezTo>
                  <a:lnTo>
                    <a:pt x="3883" y="4318"/>
                  </a:lnTo>
                  <a:cubicBezTo>
                    <a:pt x="3642" y="4318"/>
                    <a:pt x="3447" y="4123"/>
                    <a:pt x="3447" y="3882"/>
                  </a:cubicBezTo>
                  <a:cubicBezTo>
                    <a:pt x="3447" y="3656"/>
                    <a:pt x="3642" y="3461"/>
                    <a:pt x="3883" y="3461"/>
                  </a:cubicBezTo>
                  <a:close/>
                  <a:moveTo>
                    <a:pt x="2153" y="1"/>
                  </a:moveTo>
                  <a:cubicBezTo>
                    <a:pt x="964" y="1"/>
                    <a:pt x="1" y="964"/>
                    <a:pt x="1" y="2167"/>
                  </a:cubicBezTo>
                  <a:lnTo>
                    <a:pt x="1" y="4755"/>
                  </a:lnTo>
                  <a:cubicBezTo>
                    <a:pt x="1" y="5793"/>
                    <a:pt x="739" y="6695"/>
                    <a:pt x="1732" y="6906"/>
                  </a:cubicBezTo>
                  <a:lnTo>
                    <a:pt x="1732" y="9103"/>
                  </a:lnTo>
                  <a:cubicBezTo>
                    <a:pt x="1732" y="9283"/>
                    <a:pt x="1837" y="9434"/>
                    <a:pt x="1987" y="9509"/>
                  </a:cubicBezTo>
                  <a:cubicBezTo>
                    <a:pt x="2041" y="9529"/>
                    <a:pt x="2096" y="9539"/>
                    <a:pt x="2151" y="9539"/>
                  </a:cubicBezTo>
                  <a:cubicBezTo>
                    <a:pt x="2265" y="9539"/>
                    <a:pt x="2377" y="9495"/>
                    <a:pt x="2468" y="9404"/>
                  </a:cubicBezTo>
                  <a:lnTo>
                    <a:pt x="4921" y="6936"/>
                  </a:lnTo>
                  <a:lnTo>
                    <a:pt x="12579" y="6936"/>
                  </a:lnTo>
                  <a:cubicBezTo>
                    <a:pt x="13768" y="6936"/>
                    <a:pt x="14745" y="5943"/>
                    <a:pt x="14745" y="4755"/>
                  </a:cubicBezTo>
                  <a:lnTo>
                    <a:pt x="14745" y="2167"/>
                  </a:lnTo>
                  <a:cubicBezTo>
                    <a:pt x="14745" y="964"/>
                    <a:pt x="13768" y="1"/>
                    <a:pt x="1257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 name="Google Shape;1415;p57"/>
          <p:cNvSpPr/>
          <p:nvPr/>
        </p:nvSpPr>
        <p:spPr>
          <a:xfrm>
            <a:off x="1450647" y="1928872"/>
            <a:ext cx="456495" cy="486765"/>
          </a:xfrm>
          <a:custGeom>
            <a:rect b="b" l="l" r="r" t="t"/>
            <a:pathLst>
              <a:path extrusionOk="0" h="14746" w="13829">
                <a:moveTo>
                  <a:pt x="5838" y="858"/>
                </a:moveTo>
                <a:cubicBezTo>
                  <a:pt x="6546" y="858"/>
                  <a:pt x="7132" y="1445"/>
                  <a:pt x="7132" y="2167"/>
                </a:cubicBezTo>
                <a:cubicBezTo>
                  <a:pt x="7132" y="2633"/>
                  <a:pt x="6877" y="3054"/>
                  <a:pt x="6486" y="3281"/>
                </a:cubicBezTo>
                <a:lnTo>
                  <a:pt x="6486" y="2378"/>
                </a:lnTo>
                <a:cubicBezTo>
                  <a:pt x="6486" y="2017"/>
                  <a:pt x="6199" y="1730"/>
                  <a:pt x="5838" y="1730"/>
                </a:cubicBezTo>
                <a:cubicBezTo>
                  <a:pt x="5477" y="1730"/>
                  <a:pt x="5192" y="2017"/>
                  <a:pt x="5192" y="2378"/>
                </a:cubicBezTo>
                <a:lnTo>
                  <a:pt x="5192" y="3281"/>
                </a:lnTo>
                <a:cubicBezTo>
                  <a:pt x="4801" y="3054"/>
                  <a:pt x="4544" y="2633"/>
                  <a:pt x="4544" y="2167"/>
                </a:cubicBezTo>
                <a:cubicBezTo>
                  <a:pt x="4544" y="1445"/>
                  <a:pt x="5116" y="858"/>
                  <a:pt x="5838" y="858"/>
                </a:cubicBezTo>
                <a:close/>
                <a:moveTo>
                  <a:pt x="5838" y="1"/>
                </a:moveTo>
                <a:cubicBezTo>
                  <a:pt x="4650" y="1"/>
                  <a:pt x="3672" y="964"/>
                  <a:pt x="3672" y="2167"/>
                </a:cubicBezTo>
                <a:cubicBezTo>
                  <a:pt x="3672" y="2378"/>
                  <a:pt x="3718" y="2573"/>
                  <a:pt x="3778" y="2769"/>
                </a:cubicBezTo>
                <a:lnTo>
                  <a:pt x="2123" y="3762"/>
                </a:lnTo>
                <a:cubicBezTo>
                  <a:pt x="1896" y="3566"/>
                  <a:pt x="1611" y="3461"/>
                  <a:pt x="1295" y="3461"/>
                </a:cubicBezTo>
                <a:cubicBezTo>
                  <a:pt x="588" y="3461"/>
                  <a:pt x="1" y="4033"/>
                  <a:pt x="1" y="4755"/>
                </a:cubicBezTo>
                <a:cubicBezTo>
                  <a:pt x="1" y="5462"/>
                  <a:pt x="588" y="6049"/>
                  <a:pt x="1295" y="6049"/>
                </a:cubicBezTo>
                <a:cubicBezTo>
                  <a:pt x="2017" y="6049"/>
                  <a:pt x="2604" y="5462"/>
                  <a:pt x="2604" y="4755"/>
                </a:cubicBezTo>
                <a:cubicBezTo>
                  <a:pt x="2604" y="4665"/>
                  <a:pt x="2589" y="4575"/>
                  <a:pt x="2574" y="4499"/>
                </a:cubicBezTo>
                <a:lnTo>
                  <a:pt x="4183" y="3536"/>
                </a:lnTo>
                <a:cubicBezTo>
                  <a:pt x="4440" y="3852"/>
                  <a:pt x="4785" y="4077"/>
                  <a:pt x="5192" y="4213"/>
                </a:cubicBezTo>
                <a:lnTo>
                  <a:pt x="5192" y="9073"/>
                </a:lnTo>
                <a:cubicBezTo>
                  <a:pt x="5192" y="9313"/>
                  <a:pt x="4996" y="9509"/>
                  <a:pt x="4755" y="9509"/>
                </a:cubicBezTo>
                <a:cubicBezTo>
                  <a:pt x="4514" y="9509"/>
                  <a:pt x="4319" y="9313"/>
                  <a:pt x="4319" y="9073"/>
                </a:cubicBezTo>
                <a:lnTo>
                  <a:pt x="4319" y="6906"/>
                </a:lnTo>
                <a:cubicBezTo>
                  <a:pt x="4319" y="6440"/>
                  <a:pt x="3943" y="6049"/>
                  <a:pt x="3461" y="6049"/>
                </a:cubicBezTo>
                <a:cubicBezTo>
                  <a:pt x="2980" y="6049"/>
                  <a:pt x="2604" y="6440"/>
                  <a:pt x="2604" y="6906"/>
                </a:cubicBezTo>
                <a:lnTo>
                  <a:pt x="2604" y="10081"/>
                </a:lnTo>
                <a:cubicBezTo>
                  <a:pt x="2604" y="11269"/>
                  <a:pt x="3461" y="11781"/>
                  <a:pt x="3687" y="12082"/>
                </a:cubicBezTo>
                <a:cubicBezTo>
                  <a:pt x="4109" y="12488"/>
                  <a:pt x="4319" y="13060"/>
                  <a:pt x="4319" y="13632"/>
                </a:cubicBezTo>
                <a:lnTo>
                  <a:pt x="4319" y="14308"/>
                </a:lnTo>
                <a:cubicBezTo>
                  <a:pt x="4319" y="14549"/>
                  <a:pt x="4514" y="14745"/>
                  <a:pt x="4755" y="14745"/>
                </a:cubicBezTo>
                <a:lnTo>
                  <a:pt x="11676" y="14745"/>
                </a:lnTo>
                <a:cubicBezTo>
                  <a:pt x="11902" y="14745"/>
                  <a:pt x="12097" y="14549"/>
                  <a:pt x="12097" y="14308"/>
                </a:cubicBezTo>
                <a:lnTo>
                  <a:pt x="12097" y="13345"/>
                </a:lnTo>
                <a:cubicBezTo>
                  <a:pt x="12097" y="12037"/>
                  <a:pt x="12970" y="11600"/>
                  <a:pt x="12970" y="9780"/>
                </a:cubicBezTo>
                <a:lnTo>
                  <a:pt x="12970" y="5838"/>
                </a:lnTo>
                <a:cubicBezTo>
                  <a:pt x="12970" y="5477"/>
                  <a:pt x="12669" y="5191"/>
                  <a:pt x="12323" y="5191"/>
                </a:cubicBezTo>
                <a:cubicBezTo>
                  <a:pt x="11962" y="5191"/>
                  <a:pt x="11676" y="5477"/>
                  <a:pt x="11676" y="5838"/>
                </a:cubicBezTo>
                <a:lnTo>
                  <a:pt x="11676" y="8216"/>
                </a:lnTo>
                <a:cubicBezTo>
                  <a:pt x="11676" y="8441"/>
                  <a:pt x="11481" y="8637"/>
                  <a:pt x="11240" y="8637"/>
                </a:cubicBezTo>
                <a:cubicBezTo>
                  <a:pt x="11000" y="8637"/>
                  <a:pt x="10803" y="8441"/>
                  <a:pt x="10803" y="8216"/>
                </a:cubicBezTo>
                <a:lnTo>
                  <a:pt x="10803" y="4966"/>
                </a:lnTo>
                <a:cubicBezTo>
                  <a:pt x="10803" y="4605"/>
                  <a:pt x="10518" y="4318"/>
                  <a:pt x="10157" y="4318"/>
                </a:cubicBezTo>
                <a:cubicBezTo>
                  <a:pt x="9796" y="4318"/>
                  <a:pt x="9509" y="4605"/>
                  <a:pt x="9509" y="4966"/>
                </a:cubicBezTo>
                <a:lnTo>
                  <a:pt x="9509" y="7343"/>
                </a:lnTo>
                <a:cubicBezTo>
                  <a:pt x="9509" y="7584"/>
                  <a:pt x="9314" y="7779"/>
                  <a:pt x="9074" y="7779"/>
                </a:cubicBezTo>
                <a:cubicBezTo>
                  <a:pt x="8833" y="7779"/>
                  <a:pt x="8652" y="7584"/>
                  <a:pt x="8652" y="7343"/>
                </a:cubicBezTo>
                <a:lnTo>
                  <a:pt x="8652" y="4966"/>
                </a:lnTo>
                <a:cubicBezTo>
                  <a:pt x="8652" y="4605"/>
                  <a:pt x="8352" y="4318"/>
                  <a:pt x="8005" y="4318"/>
                </a:cubicBezTo>
                <a:cubicBezTo>
                  <a:pt x="7644" y="4318"/>
                  <a:pt x="7343" y="4605"/>
                  <a:pt x="7343" y="4966"/>
                </a:cubicBezTo>
                <a:lnTo>
                  <a:pt x="7343" y="7343"/>
                </a:lnTo>
                <a:cubicBezTo>
                  <a:pt x="7343" y="7584"/>
                  <a:pt x="7162" y="7779"/>
                  <a:pt x="6922" y="7779"/>
                </a:cubicBezTo>
                <a:cubicBezTo>
                  <a:pt x="6681" y="7779"/>
                  <a:pt x="6486" y="7584"/>
                  <a:pt x="6486" y="7343"/>
                </a:cubicBezTo>
                <a:lnTo>
                  <a:pt x="6486" y="4213"/>
                </a:lnTo>
                <a:cubicBezTo>
                  <a:pt x="7148" y="4003"/>
                  <a:pt x="7674" y="3491"/>
                  <a:pt x="7885" y="2829"/>
                </a:cubicBezTo>
                <a:lnTo>
                  <a:pt x="11270" y="3295"/>
                </a:lnTo>
                <a:cubicBezTo>
                  <a:pt x="11391" y="3882"/>
                  <a:pt x="11917" y="4318"/>
                  <a:pt x="12534" y="4318"/>
                </a:cubicBezTo>
                <a:cubicBezTo>
                  <a:pt x="13256" y="4318"/>
                  <a:pt x="13828" y="3746"/>
                  <a:pt x="13828" y="3024"/>
                </a:cubicBezTo>
                <a:cubicBezTo>
                  <a:pt x="13828" y="2318"/>
                  <a:pt x="13256" y="1730"/>
                  <a:pt x="12534" y="1730"/>
                </a:cubicBezTo>
                <a:cubicBezTo>
                  <a:pt x="12037" y="1730"/>
                  <a:pt x="11601" y="2017"/>
                  <a:pt x="11391" y="2438"/>
                </a:cubicBezTo>
                <a:lnTo>
                  <a:pt x="7975" y="1971"/>
                </a:lnTo>
                <a:cubicBezTo>
                  <a:pt x="7885" y="873"/>
                  <a:pt x="6967" y="1"/>
                  <a:pt x="583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9" name="Shape 1419"/>
        <p:cNvGrpSpPr/>
        <p:nvPr/>
      </p:nvGrpSpPr>
      <p:grpSpPr>
        <a:xfrm>
          <a:off x="0" y="0"/>
          <a:ext cx="0" cy="0"/>
          <a:chOff x="0" y="0"/>
          <a:chExt cx="0" cy="0"/>
        </a:xfrm>
      </p:grpSpPr>
      <p:sp>
        <p:nvSpPr>
          <p:cNvPr id="1420" name="Google Shape;1420;p58"/>
          <p:cNvSpPr/>
          <p:nvPr/>
        </p:nvSpPr>
        <p:spPr>
          <a:xfrm>
            <a:off x="6470396" y="1545984"/>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8"/>
          <p:cNvSpPr/>
          <p:nvPr/>
        </p:nvSpPr>
        <p:spPr>
          <a:xfrm>
            <a:off x="6470396" y="3655588"/>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8"/>
          <p:cNvSpPr/>
          <p:nvPr/>
        </p:nvSpPr>
        <p:spPr>
          <a:xfrm>
            <a:off x="719996" y="3655588"/>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8"/>
          <p:cNvSpPr/>
          <p:nvPr/>
        </p:nvSpPr>
        <p:spPr>
          <a:xfrm>
            <a:off x="719996" y="1545984"/>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Web development</a:t>
            </a:r>
            <a:endParaRPr/>
          </a:p>
        </p:txBody>
      </p:sp>
      <p:sp>
        <p:nvSpPr>
          <p:cNvPr id="1425" name="Google Shape;1425;p58"/>
          <p:cNvSpPr txBox="1"/>
          <p:nvPr>
            <p:ph idx="6" type="subTitle"/>
          </p:nvPr>
        </p:nvSpPr>
        <p:spPr>
          <a:xfrm>
            <a:off x="877500" y="2990187"/>
            <a:ext cx="1637400" cy="66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1426" name="Google Shape;1426;p58"/>
          <p:cNvSpPr txBox="1"/>
          <p:nvPr>
            <p:ph idx="2" type="title"/>
          </p:nvPr>
        </p:nvSpPr>
        <p:spPr>
          <a:xfrm>
            <a:off x="976800" y="1629657"/>
            <a:ext cx="1438800" cy="19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Interface</a:t>
            </a:r>
            <a:endParaRPr/>
          </a:p>
        </p:txBody>
      </p:sp>
      <p:sp>
        <p:nvSpPr>
          <p:cNvPr id="1427" name="Google Shape;1427;p58"/>
          <p:cNvSpPr txBox="1"/>
          <p:nvPr>
            <p:ph idx="1" type="subTitle"/>
          </p:nvPr>
        </p:nvSpPr>
        <p:spPr>
          <a:xfrm>
            <a:off x="877500" y="1892455"/>
            <a:ext cx="1637400" cy="66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28" name="Google Shape;1428;p58"/>
          <p:cNvSpPr txBox="1"/>
          <p:nvPr>
            <p:ph idx="3" type="title"/>
          </p:nvPr>
        </p:nvSpPr>
        <p:spPr>
          <a:xfrm>
            <a:off x="6727200" y="1629657"/>
            <a:ext cx="1438800" cy="19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Functional</a:t>
            </a:r>
            <a:endParaRPr/>
          </a:p>
        </p:txBody>
      </p:sp>
      <p:sp>
        <p:nvSpPr>
          <p:cNvPr id="1429" name="Google Shape;1429;p58"/>
          <p:cNvSpPr txBox="1"/>
          <p:nvPr>
            <p:ph idx="4" type="subTitle"/>
          </p:nvPr>
        </p:nvSpPr>
        <p:spPr>
          <a:xfrm>
            <a:off x="6627900" y="1892455"/>
            <a:ext cx="1637400" cy="66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1430" name="Google Shape;1430;p58"/>
          <p:cNvSpPr txBox="1"/>
          <p:nvPr>
            <p:ph idx="5" type="title"/>
          </p:nvPr>
        </p:nvSpPr>
        <p:spPr>
          <a:xfrm>
            <a:off x="976800" y="3723261"/>
            <a:ext cx="1438800" cy="19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Hybrid</a:t>
            </a:r>
            <a:endParaRPr/>
          </a:p>
        </p:txBody>
      </p:sp>
      <p:sp>
        <p:nvSpPr>
          <p:cNvPr id="1431" name="Google Shape;1431;p58"/>
          <p:cNvSpPr txBox="1"/>
          <p:nvPr>
            <p:ph idx="7" type="title"/>
          </p:nvPr>
        </p:nvSpPr>
        <p:spPr>
          <a:xfrm>
            <a:off x="6727200" y="3723261"/>
            <a:ext cx="1438800" cy="19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Structure</a:t>
            </a:r>
            <a:endParaRPr/>
          </a:p>
        </p:txBody>
      </p:sp>
      <p:sp>
        <p:nvSpPr>
          <p:cNvPr id="1432" name="Google Shape;1432;p58"/>
          <p:cNvSpPr txBox="1"/>
          <p:nvPr>
            <p:ph idx="8" type="subTitle"/>
          </p:nvPr>
        </p:nvSpPr>
        <p:spPr>
          <a:xfrm>
            <a:off x="6627900" y="2990186"/>
            <a:ext cx="1637400" cy="66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433" name="Google Shape;1433;p58"/>
          <p:cNvSpPr/>
          <p:nvPr/>
        </p:nvSpPr>
        <p:spPr>
          <a:xfrm>
            <a:off x="4045449" y="2236638"/>
            <a:ext cx="1050600" cy="1050600"/>
          </a:xfrm>
          <a:prstGeom prst="ellipse">
            <a:avLst/>
          </a:prstGeom>
          <a:solidFill>
            <a:schemeClr val="lt1"/>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p:txBody>
      </p:sp>
      <p:grpSp>
        <p:nvGrpSpPr>
          <p:cNvPr id="1434" name="Google Shape;1434;p58"/>
          <p:cNvGrpSpPr/>
          <p:nvPr/>
        </p:nvGrpSpPr>
        <p:grpSpPr>
          <a:xfrm>
            <a:off x="3095625" y="1279013"/>
            <a:ext cx="2964879" cy="2964873"/>
            <a:chOff x="3095625" y="1279013"/>
            <a:chExt cx="2964879" cy="2964873"/>
          </a:xfrm>
        </p:grpSpPr>
        <p:sp>
          <p:nvSpPr>
            <p:cNvPr id="1435" name="Google Shape;1435;p58"/>
            <p:cNvSpPr/>
            <p:nvPr/>
          </p:nvSpPr>
          <p:spPr>
            <a:xfrm rot="-5400000">
              <a:off x="5102904" y="2283135"/>
              <a:ext cx="957600" cy="9576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p:txBody>
        </p:sp>
        <p:sp>
          <p:nvSpPr>
            <p:cNvPr id="1436" name="Google Shape;1436;p58"/>
            <p:cNvSpPr/>
            <p:nvPr/>
          </p:nvSpPr>
          <p:spPr>
            <a:xfrm rot="-5400000">
              <a:off x="3095625" y="2283135"/>
              <a:ext cx="957600" cy="9576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p:txBody>
        </p:sp>
        <p:sp>
          <p:nvSpPr>
            <p:cNvPr id="1437" name="Google Shape;1437;p58"/>
            <p:cNvSpPr/>
            <p:nvPr/>
          </p:nvSpPr>
          <p:spPr>
            <a:xfrm>
              <a:off x="3784475" y="1975563"/>
              <a:ext cx="1572900" cy="15729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p:txBody>
        </p:sp>
        <p:sp>
          <p:nvSpPr>
            <p:cNvPr id="1438" name="Google Shape;1438;p58"/>
            <p:cNvSpPr/>
            <p:nvPr/>
          </p:nvSpPr>
          <p:spPr>
            <a:xfrm>
              <a:off x="4896375" y="2925584"/>
              <a:ext cx="957600" cy="9576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Montserrat"/>
                  <a:ea typeface="Montserrat"/>
                  <a:cs typeface="Montserrat"/>
                  <a:sym typeface="Montserrat"/>
                </a:rPr>
                <a:t>HTML</a:t>
              </a:r>
              <a:endParaRPr b="1" sz="1100">
                <a:solidFill>
                  <a:schemeClr val="lt1"/>
                </a:solidFill>
                <a:latin typeface="Montserrat"/>
                <a:ea typeface="Montserrat"/>
                <a:cs typeface="Montserrat"/>
                <a:sym typeface="Montserrat"/>
              </a:endParaRPr>
            </a:p>
          </p:txBody>
        </p:sp>
        <p:sp>
          <p:nvSpPr>
            <p:cNvPr id="1439" name="Google Shape;1439;p58"/>
            <p:cNvSpPr/>
            <p:nvPr/>
          </p:nvSpPr>
          <p:spPr>
            <a:xfrm>
              <a:off x="3286089" y="1652304"/>
              <a:ext cx="957600" cy="9576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Montserrat"/>
                  <a:ea typeface="Montserrat"/>
                  <a:cs typeface="Montserrat"/>
                  <a:sym typeface="Montserrat"/>
                </a:rPr>
                <a:t>JAVA</a:t>
              </a:r>
              <a:endParaRPr b="1" sz="1100">
                <a:solidFill>
                  <a:schemeClr val="lt1"/>
                </a:solidFill>
                <a:latin typeface="Montserrat"/>
                <a:ea typeface="Montserrat"/>
                <a:cs typeface="Montserrat"/>
                <a:sym typeface="Montserrat"/>
              </a:endParaRPr>
            </a:p>
          </p:txBody>
        </p:sp>
        <p:sp>
          <p:nvSpPr>
            <p:cNvPr id="1440" name="Google Shape;1440;p58"/>
            <p:cNvSpPr/>
            <p:nvPr/>
          </p:nvSpPr>
          <p:spPr>
            <a:xfrm flipH="1">
              <a:off x="3286110" y="2914922"/>
              <a:ext cx="957600" cy="9576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Montserrat"/>
                  <a:ea typeface="Montserrat"/>
                  <a:cs typeface="Montserrat"/>
                  <a:sym typeface="Montserrat"/>
                </a:rPr>
                <a:t>C++</a:t>
              </a:r>
              <a:endParaRPr b="1" sz="1100">
                <a:solidFill>
                  <a:schemeClr val="lt1"/>
                </a:solidFill>
                <a:latin typeface="Montserrat"/>
                <a:ea typeface="Montserrat"/>
                <a:cs typeface="Montserrat"/>
                <a:sym typeface="Montserrat"/>
              </a:endParaRPr>
            </a:p>
          </p:txBody>
        </p:sp>
        <p:sp>
          <p:nvSpPr>
            <p:cNvPr id="1441" name="Google Shape;1441;p58"/>
            <p:cNvSpPr/>
            <p:nvPr/>
          </p:nvSpPr>
          <p:spPr>
            <a:xfrm flipH="1">
              <a:off x="4896396" y="1641643"/>
              <a:ext cx="957600" cy="9576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Montserrat"/>
                  <a:ea typeface="Montserrat"/>
                  <a:cs typeface="Montserrat"/>
                  <a:sym typeface="Montserrat"/>
                </a:rPr>
                <a:t>PHP</a:t>
              </a:r>
              <a:endParaRPr b="1" sz="1100">
                <a:solidFill>
                  <a:schemeClr val="lt1"/>
                </a:solidFill>
                <a:latin typeface="Montserrat"/>
                <a:ea typeface="Montserrat"/>
                <a:cs typeface="Montserrat"/>
                <a:sym typeface="Montserrat"/>
              </a:endParaRPr>
            </a:p>
          </p:txBody>
        </p:sp>
        <p:sp>
          <p:nvSpPr>
            <p:cNvPr id="1442" name="Google Shape;1442;p58"/>
            <p:cNvSpPr/>
            <p:nvPr/>
          </p:nvSpPr>
          <p:spPr>
            <a:xfrm flipH="1">
              <a:off x="4088621" y="1279013"/>
              <a:ext cx="957600" cy="9576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p:txBody>
        </p:sp>
        <p:sp>
          <p:nvSpPr>
            <p:cNvPr id="1443" name="Google Shape;1443;p58"/>
            <p:cNvSpPr/>
            <p:nvPr/>
          </p:nvSpPr>
          <p:spPr>
            <a:xfrm rot="10800000">
              <a:off x="4088621" y="3286286"/>
              <a:ext cx="957600" cy="9576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p:txBody>
        </p:sp>
      </p:grpSp>
      <p:sp>
        <p:nvSpPr>
          <p:cNvPr id="1444" name="Google Shape;1444;p58"/>
          <p:cNvSpPr/>
          <p:nvPr/>
        </p:nvSpPr>
        <p:spPr>
          <a:xfrm>
            <a:off x="4089552" y="2278304"/>
            <a:ext cx="957600" cy="957600"/>
          </a:xfrm>
          <a:prstGeom prst="ellipse">
            <a:avLst/>
          </a:prstGeom>
          <a:solidFill>
            <a:schemeClr val="accent6"/>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p:txBody>
      </p:sp>
      <p:sp>
        <p:nvSpPr>
          <p:cNvPr id="1445" name="Google Shape;1445;p58"/>
          <p:cNvSpPr/>
          <p:nvPr/>
        </p:nvSpPr>
        <p:spPr>
          <a:xfrm>
            <a:off x="5249438" y="2434064"/>
            <a:ext cx="665400" cy="665400"/>
          </a:xfrm>
          <a:prstGeom prst="ellipse">
            <a:avLst/>
          </a:prstGeom>
          <a:solidFill>
            <a:schemeClr val="accent6"/>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chemeClr val="lt1"/>
              </a:solidFill>
              <a:latin typeface="Montserrat"/>
              <a:ea typeface="Montserrat"/>
              <a:cs typeface="Montserrat"/>
              <a:sym typeface="Montserrat"/>
            </a:endParaRPr>
          </a:p>
        </p:txBody>
      </p:sp>
      <p:sp>
        <p:nvSpPr>
          <p:cNvPr id="1446" name="Google Shape;1446;p58"/>
          <p:cNvSpPr/>
          <p:nvPr/>
        </p:nvSpPr>
        <p:spPr>
          <a:xfrm>
            <a:off x="3241713" y="2434064"/>
            <a:ext cx="665400" cy="665400"/>
          </a:xfrm>
          <a:prstGeom prst="ellipse">
            <a:avLst/>
          </a:prstGeom>
          <a:solidFill>
            <a:schemeClr val="accent6"/>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chemeClr val="lt1"/>
              </a:solidFill>
              <a:latin typeface="Montserrat"/>
              <a:ea typeface="Montserrat"/>
              <a:cs typeface="Montserrat"/>
              <a:sym typeface="Montserrat"/>
            </a:endParaRPr>
          </a:p>
        </p:txBody>
      </p:sp>
      <p:sp>
        <p:nvSpPr>
          <p:cNvPr id="1447" name="Google Shape;1447;p58"/>
          <p:cNvSpPr/>
          <p:nvPr/>
        </p:nvSpPr>
        <p:spPr>
          <a:xfrm rot="5400000">
            <a:off x="4245575" y="3429428"/>
            <a:ext cx="665400" cy="665400"/>
          </a:xfrm>
          <a:prstGeom prst="ellipse">
            <a:avLst/>
          </a:prstGeom>
          <a:solidFill>
            <a:schemeClr val="accent6"/>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chemeClr val="lt1"/>
              </a:solidFill>
              <a:latin typeface="Montserrat"/>
              <a:ea typeface="Montserrat"/>
              <a:cs typeface="Montserrat"/>
              <a:sym typeface="Montserrat"/>
            </a:endParaRPr>
          </a:p>
        </p:txBody>
      </p:sp>
      <p:sp>
        <p:nvSpPr>
          <p:cNvPr id="1448" name="Google Shape;1448;p58"/>
          <p:cNvSpPr/>
          <p:nvPr/>
        </p:nvSpPr>
        <p:spPr>
          <a:xfrm rot="5400000">
            <a:off x="4245575" y="1421703"/>
            <a:ext cx="665400" cy="665400"/>
          </a:xfrm>
          <a:prstGeom prst="ellipse">
            <a:avLst/>
          </a:prstGeom>
          <a:solidFill>
            <a:schemeClr val="accent6"/>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chemeClr val="lt1"/>
              </a:solidFill>
              <a:latin typeface="Montserrat"/>
              <a:ea typeface="Montserrat"/>
              <a:cs typeface="Montserrat"/>
              <a:sym typeface="Montserrat"/>
            </a:endParaRPr>
          </a:p>
        </p:txBody>
      </p:sp>
      <p:grpSp>
        <p:nvGrpSpPr>
          <p:cNvPr id="1449" name="Google Shape;1449;p58"/>
          <p:cNvGrpSpPr/>
          <p:nvPr/>
        </p:nvGrpSpPr>
        <p:grpSpPr>
          <a:xfrm>
            <a:off x="4395463" y="1571248"/>
            <a:ext cx="367368" cy="323071"/>
            <a:chOff x="1533770" y="1566649"/>
            <a:chExt cx="423919" cy="372803"/>
          </a:xfrm>
        </p:grpSpPr>
        <p:sp>
          <p:nvSpPr>
            <p:cNvPr id="1450" name="Google Shape;1450;p58"/>
            <p:cNvSpPr/>
            <p:nvPr/>
          </p:nvSpPr>
          <p:spPr>
            <a:xfrm>
              <a:off x="1683479" y="1752834"/>
              <a:ext cx="199154" cy="24749"/>
            </a:xfrm>
            <a:custGeom>
              <a:rect b="b" l="l" r="r" t="t"/>
              <a:pathLst>
                <a:path extrusionOk="0" h="918" w="7387">
                  <a:moveTo>
                    <a:pt x="0" y="0"/>
                  </a:moveTo>
                  <a:lnTo>
                    <a:pt x="0" y="918"/>
                  </a:lnTo>
                  <a:lnTo>
                    <a:pt x="7387" y="918"/>
                  </a:lnTo>
                  <a:lnTo>
                    <a:pt x="7387" y="0"/>
                  </a:ln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8"/>
            <p:cNvSpPr/>
            <p:nvPr/>
          </p:nvSpPr>
          <p:spPr>
            <a:xfrm>
              <a:off x="1609231" y="1752834"/>
              <a:ext cx="49499" cy="124151"/>
            </a:xfrm>
            <a:custGeom>
              <a:rect b="b" l="l" r="r" t="t"/>
              <a:pathLst>
                <a:path extrusionOk="0" h="4605" w="1836">
                  <a:moveTo>
                    <a:pt x="0" y="0"/>
                  </a:moveTo>
                  <a:lnTo>
                    <a:pt x="0" y="4604"/>
                  </a:lnTo>
                  <a:lnTo>
                    <a:pt x="1836" y="4604"/>
                  </a:lnTo>
                  <a:lnTo>
                    <a:pt x="1836" y="0"/>
                  </a:ln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8"/>
            <p:cNvSpPr/>
            <p:nvPr/>
          </p:nvSpPr>
          <p:spPr>
            <a:xfrm>
              <a:off x="1533770" y="1690745"/>
              <a:ext cx="423919" cy="248706"/>
            </a:xfrm>
            <a:custGeom>
              <a:rect b="b" l="l" r="r" t="t"/>
              <a:pathLst>
                <a:path extrusionOk="0" h="9225" w="15724">
                  <a:moveTo>
                    <a:pt x="13391" y="1385"/>
                  </a:moveTo>
                  <a:cubicBezTo>
                    <a:pt x="13647" y="1385"/>
                    <a:pt x="13858" y="1596"/>
                    <a:pt x="13858" y="1836"/>
                  </a:cubicBezTo>
                  <a:lnTo>
                    <a:pt x="13858" y="7373"/>
                  </a:lnTo>
                  <a:cubicBezTo>
                    <a:pt x="13858" y="7629"/>
                    <a:pt x="13647" y="7840"/>
                    <a:pt x="13391" y="7840"/>
                  </a:cubicBezTo>
                  <a:lnTo>
                    <a:pt x="2333" y="7840"/>
                  </a:lnTo>
                  <a:cubicBezTo>
                    <a:pt x="2077" y="7840"/>
                    <a:pt x="1866" y="7629"/>
                    <a:pt x="1866" y="7373"/>
                  </a:cubicBezTo>
                  <a:lnTo>
                    <a:pt x="1866" y="1836"/>
                  </a:lnTo>
                  <a:cubicBezTo>
                    <a:pt x="1866" y="1596"/>
                    <a:pt x="2077" y="1385"/>
                    <a:pt x="2333" y="1385"/>
                  </a:cubicBezTo>
                  <a:close/>
                  <a:moveTo>
                    <a:pt x="1" y="1"/>
                  </a:moveTo>
                  <a:lnTo>
                    <a:pt x="1" y="8757"/>
                  </a:lnTo>
                  <a:cubicBezTo>
                    <a:pt x="1" y="9014"/>
                    <a:pt x="211" y="9224"/>
                    <a:pt x="452" y="9224"/>
                  </a:cubicBezTo>
                  <a:lnTo>
                    <a:pt x="15272" y="9224"/>
                  </a:lnTo>
                  <a:cubicBezTo>
                    <a:pt x="15528" y="9224"/>
                    <a:pt x="15724" y="9014"/>
                    <a:pt x="15724" y="8757"/>
                  </a:cubicBezTo>
                  <a:lnTo>
                    <a:pt x="15724" y="1"/>
                  </a:ln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8"/>
            <p:cNvSpPr/>
            <p:nvPr/>
          </p:nvSpPr>
          <p:spPr>
            <a:xfrm>
              <a:off x="1758104" y="1802710"/>
              <a:ext cx="49903" cy="74275"/>
            </a:xfrm>
            <a:custGeom>
              <a:rect b="b" l="l" r="r" t="t"/>
              <a:pathLst>
                <a:path extrusionOk="0" h="2755" w="1851">
                  <a:moveTo>
                    <a:pt x="0" y="0"/>
                  </a:moveTo>
                  <a:lnTo>
                    <a:pt x="0" y="2754"/>
                  </a:lnTo>
                  <a:lnTo>
                    <a:pt x="1850" y="2754"/>
                  </a:lnTo>
                  <a:lnTo>
                    <a:pt x="1850" y="0"/>
                  </a:ln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8"/>
            <p:cNvSpPr/>
            <p:nvPr/>
          </p:nvSpPr>
          <p:spPr>
            <a:xfrm>
              <a:off x="1683479" y="1802710"/>
              <a:ext cx="49903" cy="74275"/>
            </a:xfrm>
            <a:custGeom>
              <a:rect b="b" l="l" r="r" t="t"/>
              <a:pathLst>
                <a:path extrusionOk="0" h="2755" w="1851">
                  <a:moveTo>
                    <a:pt x="0" y="0"/>
                  </a:moveTo>
                  <a:lnTo>
                    <a:pt x="0" y="2754"/>
                  </a:lnTo>
                  <a:lnTo>
                    <a:pt x="1850" y="2754"/>
                  </a:lnTo>
                  <a:lnTo>
                    <a:pt x="1850" y="0"/>
                  </a:ln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8"/>
            <p:cNvSpPr/>
            <p:nvPr/>
          </p:nvSpPr>
          <p:spPr>
            <a:xfrm>
              <a:off x="1832730" y="1802710"/>
              <a:ext cx="49903" cy="74275"/>
            </a:xfrm>
            <a:custGeom>
              <a:rect b="b" l="l" r="r" t="t"/>
              <a:pathLst>
                <a:path extrusionOk="0" h="2755" w="1851">
                  <a:moveTo>
                    <a:pt x="1" y="0"/>
                  </a:moveTo>
                  <a:lnTo>
                    <a:pt x="1" y="2754"/>
                  </a:lnTo>
                  <a:lnTo>
                    <a:pt x="1851" y="2754"/>
                  </a:lnTo>
                  <a:lnTo>
                    <a:pt x="1851" y="0"/>
                  </a:ln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8"/>
            <p:cNvSpPr/>
            <p:nvPr/>
          </p:nvSpPr>
          <p:spPr>
            <a:xfrm>
              <a:off x="1533770" y="1566649"/>
              <a:ext cx="423919" cy="99402"/>
            </a:xfrm>
            <a:custGeom>
              <a:rect b="b" l="l" r="r" t="t"/>
              <a:pathLst>
                <a:path extrusionOk="0" h="3687" w="15724">
                  <a:moveTo>
                    <a:pt x="6937" y="1384"/>
                  </a:moveTo>
                  <a:cubicBezTo>
                    <a:pt x="7192" y="1384"/>
                    <a:pt x="7403" y="1580"/>
                    <a:pt x="7403" y="1836"/>
                  </a:cubicBezTo>
                  <a:cubicBezTo>
                    <a:pt x="7403" y="2092"/>
                    <a:pt x="7192" y="2303"/>
                    <a:pt x="6937" y="2303"/>
                  </a:cubicBezTo>
                  <a:lnTo>
                    <a:pt x="2333" y="2303"/>
                  </a:lnTo>
                  <a:cubicBezTo>
                    <a:pt x="2077" y="2303"/>
                    <a:pt x="1866" y="2092"/>
                    <a:pt x="1866" y="1836"/>
                  </a:cubicBezTo>
                  <a:cubicBezTo>
                    <a:pt x="1866" y="1580"/>
                    <a:pt x="2077" y="1384"/>
                    <a:pt x="2333" y="1384"/>
                  </a:cubicBezTo>
                  <a:close/>
                  <a:moveTo>
                    <a:pt x="9736" y="1384"/>
                  </a:moveTo>
                  <a:cubicBezTo>
                    <a:pt x="9991" y="1384"/>
                    <a:pt x="10187" y="1580"/>
                    <a:pt x="10187" y="1836"/>
                  </a:cubicBezTo>
                  <a:cubicBezTo>
                    <a:pt x="10187" y="2092"/>
                    <a:pt x="9991" y="2303"/>
                    <a:pt x="9736" y="2303"/>
                  </a:cubicBezTo>
                  <a:cubicBezTo>
                    <a:pt x="9479" y="2303"/>
                    <a:pt x="9269" y="2092"/>
                    <a:pt x="9269" y="1836"/>
                  </a:cubicBezTo>
                  <a:cubicBezTo>
                    <a:pt x="9269" y="1580"/>
                    <a:pt x="9479" y="1384"/>
                    <a:pt x="9736" y="1384"/>
                  </a:cubicBezTo>
                  <a:close/>
                  <a:moveTo>
                    <a:pt x="11571" y="1384"/>
                  </a:moveTo>
                  <a:cubicBezTo>
                    <a:pt x="11826" y="1384"/>
                    <a:pt x="12037" y="1580"/>
                    <a:pt x="12037" y="1836"/>
                  </a:cubicBezTo>
                  <a:cubicBezTo>
                    <a:pt x="12037" y="2092"/>
                    <a:pt x="11826" y="2303"/>
                    <a:pt x="11571" y="2303"/>
                  </a:cubicBezTo>
                  <a:cubicBezTo>
                    <a:pt x="11315" y="2303"/>
                    <a:pt x="11120" y="2092"/>
                    <a:pt x="11120" y="1836"/>
                  </a:cubicBezTo>
                  <a:cubicBezTo>
                    <a:pt x="11120" y="1580"/>
                    <a:pt x="11315" y="1384"/>
                    <a:pt x="11571" y="1384"/>
                  </a:cubicBezTo>
                  <a:close/>
                  <a:moveTo>
                    <a:pt x="13421" y="1384"/>
                  </a:moveTo>
                  <a:cubicBezTo>
                    <a:pt x="13678" y="1384"/>
                    <a:pt x="13873" y="1580"/>
                    <a:pt x="13873" y="1836"/>
                  </a:cubicBezTo>
                  <a:cubicBezTo>
                    <a:pt x="13873" y="2092"/>
                    <a:pt x="13678" y="2303"/>
                    <a:pt x="13421" y="2303"/>
                  </a:cubicBezTo>
                  <a:cubicBezTo>
                    <a:pt x="13166" y="2303"/>
                    <a:pt x="12955" y="2092"/>
                    <a:pt x="12955" y="1836"/>
                  </a:cubicBezTo>
                  <a:cubicBezTo>
                    <a:pt x="12955" y="1580"/>
                    <a:pt x="13166" y="1384"/>
                    <a:pt x="13421" y="1384"/>
                  </a:cubicBezTo>
                  <a:close/>
                  <a:moveTo>
                    <a:pt x="452" y="0"/>
                  </a:moveTo>
                  <a:cubicBezTo>
                    <a:pt x="211" y="0"/>
                    <a:pt x="1" y="196"/>
                    <a:pt x="1" y="451"/>
                  </a:cubicBezTo>
                  <a:lnTo>
                    <a:pt x="1" y="3687"/>
                  </a:lnTo>
                  <a:lnTo>
                    <a:pt x="15724" y="3687"/>
                  </a:lnTo>
                  <a:lnTo>
                    <a:pt x="15724" y="451"/>
                  </a:lnTo>
                  <a:cubicBezTo>
                    <a:pt x="15724" y="196"/>
                    <a:pt x="15528" y="0"/>
                    <a:pt x="15272" y="0"/>
                  </a:cubicBez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58"/>
          <p:cNvGrpSpPr/>
          <p:nvPr/>
        </p:nvGrpSpPr>
        <p:grpSpPr>
          <a:xfrm>
            <a:off x="3390750" y="2597616"/>
            <a:ext cx="367370" cy="344162"/>
            <a:chOff x="3161130" y="1566649"/>
            <a:chExt cx="385366" cy="361021"/>
          </a:xfrm>
        </p:grpSpPr>
        <p:sp>
          <p:nvSpPr>
            <p:cNvPr id="1458" name="Google Shape;1458;p58"/>
            <p:cNvSpPr/>
            <p:nvPr/>
          </p:nvSpPr>
          <p:spPr>
            <a:xfrm>
              <a:off x="3229716" y="1882620"/>
              <a:ext cx="248248" cy="45050"/>
            </a:xfrm>
            <a:custGeom>
              <a:rect b="b" l="l" r="r" t="t"/>
              <a:pathLst>
                <a:path extrusionOk="0" h="1671" w="9208">
                  <a:moveTo>
                    <a:pt x="2076" y="1"/>
                  </a:moveTo>
                  <a:lnTo>
                    <a:pt x="1790" y="828"/>
                  </a:lnTo>
                  <a:lnTo>
                    <a:pt x="421" y="828"/>
                  </a:lnTo>
                  <a:cubicBezTo>
                    <a:pt x="195" y="828"/>
                    <a:pt x="0" y="1024"/>
                    <a:pt x="0" y="1249"/>
                  </a:cubicBezTo>
                  <a:cubicBezTo>
                    <a:pt x="0" y="1475"/>
                    <a:pt x="195" y="1670"/>
                    <a:pt x="421" y="1670"/>
                  </a:cubicBezTo>
                  <a:lnTo>
                    <a:pt x="8786" y="1670"/>
                  </a:lnTo>
                  <a:cubicBezTo>
                    <a:pt x="9027" y="1670"/>
                    <a:pt x="9208" y="1475"/>
                    <a:pt x="9208" y="1249"/>
                  </a:cubicBezTo>
                  <a:cubicBezTo>
                    <a:pt x="9208" y="1024"/>
                    <a:pt x="9027" y="828"/>
                    <a:pt x="8786" y="828"/>
                  </a:cubicBezTo>
                  <a:lnTo>
                    <a:pt x="7417" y="828"/>
                  </a:lnTo>
                  <a:lnTo>
                    <a:pt x="7132" y="1"/>
                  </a:lnTo>
                  <a:close/>
                </a:path>
              </a:pathLst>
            </a:custGeom>
            <a:solidFill>
              <a:schemeClr val="accent4"/>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8"/>
            <p:cNvSpPr/>
            <p:nvPr/>
          </p:nvSpPr>
          <p:spPr>
            <a:xfrm>
              <a:off x="3229716" y="1679395"/>
              <a:ext cx="45023" cy="22350"/>
            </a:xfrm>
            <a:custGeom>
              <a:rect b="b" l="l" r="r" t="t"/>
              <a:pathLst>
                <a:path extrusionOk="0" h="829" w="1670">
                  <a:moveTo>
                    <a:pt x="0" y="1"/>
                  </a:moveTo>
                  <a:lnTo>
                    <a:pt x="0" y="829"/>
                  </a:lnTo>
                  <a:lnTo>
                    <a:pt x="1669" y="829"/>
                  </a:lnTo>
                  <a:lnTo>
                    <a:pt x="1669" y="1"/>
                  </a:lnTo>
                  <a:close/>
                </a:path>
              </a:pathLst>
            </a:custGeom>
            <a:solidFill>
              <a:schemeClr val="accent4"/>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8"/>
            <p:cNvSpPr/>
            <p:nvPr/>
          </p:nvSpPr>
          <p:spPr>
            <a:xfrm>
              <a:off x="3229716" y="1634399"/>
              <a:ext cx="45023" cy="22323"/>
            </a:xfrm>
            <a:custGeom>
              <a:rect b="b" l="l" r="r" t="t"/>
              <a:pathLst>
                <a:path extrusionOk="0" h="828" w="1670">
                  <a:moveTo>
                    <a:pt x="0" y="0"/>
                  </a:moveTo>
                  <a:lnTo>
                    <a:pt x="0" y="827"/>
                  </a:lnTo>
                  <a:lnTo>
                    <a:pt x="1669" y="827"/>
                  </a:lnTo>
                  <a:lnTo>
                    <a:pt x="1669" y="0"/>
                  </a:lnTo>
                  <a:close/>
                </a:path>
              </a:pathLst>
            </a:custGeom>
            <a:solidFill>
              <a:schemeClr val="accent4"/>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8"/>
            <p:cNvSpPr/>
            <p:nvPr/>
          </p:nvSpPr>
          <p:spPr>
            <a:xfrm>
              <a:off x="3229716" y="1724445"/>
              <a:ext cx="45023" cy="22727"/>
            </a:xfrm>
            <a:custGeom>
              <a:rect b="b" l="l" r="r" t="t"/>
              <a:pathLst>
                <a:path extrusionOk="0" h="843" w="1670">
                  <a:moveTo>
                    <a:pt x="0" y="0"/>
                  </a:moveTo>
                  <a:lnTo>
                    <a:pt x="0" y="843"/>
                  </a:lnTo>
                  <a:lnTo>
                    <a:pt x="1669" y="843"/>
                  </a:lnTo>
                  <a:lnTo>
                    <a:pt x="1669" y="0"/>
                  </a:lnTo>
                  <a:close/>
                </a:path>
              </a:pathLst>
            </a:custGeom>
            <a:solidFill>
              <a:schemeClr val="accent4"/>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8"/>
            <p:cNvSpPr/>
            <p:nvPr/>
          </p:nvSpPr>
          <p:spPr>
            <a:xfrm>
              <a:off x="3455236" y="1656695"/>
              <a:ext cx="22727" cy="22727"/>
            </a:xfrm>
            <a:custGeom>
              <a:rect b="b" l="l" r="r" t="t"/>
              <a:pathLst>
                <a:path extrusionOk="0" h="843" w="843">
                  <a:moveTo>
                    <a:pt x="421" y="0"/>
                  </a:moveTo>
                  <a:cubicBezTo>
                    <a:pt x="195" y="0"/>
                    <a:pt x="0" y="196"/>
                    <a:pt x="0" y="421"/>
                  </a:cubicBezTo>
                  <a:cubicBezTo>
                    <a:pt x="0" y="648"/>
                    <a:pt x="195" y="843"/>
                    <a:pt x="421" y="843"/>
                  </a:cubicBezTo>
                  <a:cubicBezTo>
                    <a:pt x="662" y="843"/>
                    <a:pt x="843" y="648"/>
                    <a:pt x="843" y="421"/>
                  </a:cubicBezTo>
                  <a:cubicBezTo>
                    <a:pt x="843" y="196"/>
                    <a:pt x="662" y="0"/>
                    <a:pt x="421" y="0"/>
                  </a:cubicBezTo>
                  <a:close/>
                </a:path>
              </a:pathLst>
            </a:custGeom>
            <a:solidFill>
              <a:schemeClr val="accent4"/>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8"/>
            <p:cNvSpPr/>
            <p:nvPr/>
          </p:nvSpPr>
          <p:spPr>
            <a:xfrm>
              <a:off x="3161130" y="1566649"/>
              <a:ext cx="385366" cy="225547"/>
            </a:xfrm>
            <a:custGeom>
              <a:rect b="b" l="l" r="r" t="t"/>
              <a:pathLst>
                <a:path extrusionOk="0" h="8366" w="14294">
                  <a:moveTo>
                    <a:pt x="6305" y="1671"/>
                  </a:moveTo>
                  <a:cubicBezTo>
                    <a:pt x="6546" y="1671"/>
                    <a:pt x="6727" y="1851"/>
                    <a:pt x="6727" y="2092"/>
                  </a:cubicBezTo>
                  <a:cubicBezTo>
                    <a:pt x="6727" y="2317"/>
                    <a:pt x="6546" y="2513"/>
                    <a:pt x="6305" y="2513"/>
                  </a:cubicBezTo>
                  <a:cubicBezTo>
                    <a:pt x="6079" y="2513"/>
                    <a:pt x="5899" y="2317"/>
                    <a:pt x="5899" y="2092"/>
                  </a:cubicBezTo>
                  <a:cubicBezTo>
                    <a:pt x="5899" y="1851"/>
                    <a:pt x="6079" y="1671"/>
                    <a:pt x="6305" y="1671"/>
                  </a:cubicBezTo>
                  <a:close/>
                  <a:moveTo>
                    <a:pt x="7990" y="1671"/>
                  </a:moveTo>
                  <a:cubicBezTo>
                    <a:pt x="8216" y="1671"/>
                    <a:pt x="8412" y="1851"/>
                    <a:pt x="8412" y="2092"/>
                  </a:cubicBezTo>
                  <a:cubicBezTo>
                    <a:pt x="8412" y="2317"/>
                    <a:pt x="8216" y="2513"/>
                    <a:pt x="7990" y="2513"/>
                  </a:cubicBezTo>
                  <a:cubicBezTo>
                    <a:pt x="7750" y="2513"/>
                    <a:pt x="7569" y="2317"/>
                    <a:pt x="7569" y="2092"/>
                  </a:cubicBezTo>
                  <a:cubicBezTo>
                    <a:pt x="7569" y="1851"/>
                    <a:pt x="7750" y="1671"/>
                    <a:pt x="7990" y="1671"/>
                  </a:cubicBezTo>
                  <a:close/>
                  <a:moveTo>
                    <a:pt x="9660" y="1671"/>
                  </a:moveTo>
                  <a:cubicBezTo>
                    <a:pt x="9886" y="1671"/>
                    <a:pt x="10081" y="1851"/>
                    <a:pt x="10081" y="2092"/>
                  </a:cubicBezTo>
                  <a:cubicBezTo>
                    <a:pt x="10081" y="2317"/>
                    <a:pt x="9886" y="2513"/>
                    <a:pt x="9660" y="2513"/>
                  </a:cubicBezTo>
                  <a:cubicBezTo>
                    <a:pt x="9435" y="2513"/>
                    <a:pt x="9239" y="2317"/>
                    <a:pt x="9239" y="2092"/>
                  </a:cubicBezTo>
                  <a:cubicBezTo>
                    <a:pt x="9239" y="1851"/>
                    <a:pt x="9435" y="1671"/>
                    <a:pt x="9660" y="1671"/>
                  </a:cubicBezTo>
                  <a:close/>
                  <a:moveTo>
                    <a:pt x="11330" y="2513"/>
                  </a:moveTo>
                  <a:cubicBezTo>
                    <a:pt x="12023" y="2513"/>
                    <a:pt x="12594" y="3069"/>
                    <a:pt x="12594" y="3761"/>
                  </a:cubicBezTo>
                  <a:cubicBezTo>
                    <a:pt x="12594" y="4453"/>
                    <a:pt x="12023" y="5011"/>
                    <a:pt x="11330" y="5011"/>
                  </a:cubicBezTo>
                  <a:cubicBezTo>
                    <a:pt x="10638" y="5011"/>
                    <a:pt x="10081" y="4453"/>
                    <a:pt x="10081" y="3761"/>
                  </a:cubicBezTo>
                  <a:cubicBezTo>
                    <a:pt x="10081" y="3069"/>
                    <a:pt x="10638" y="2513"/>
                    <a:pt x="11330" y="2513"/>
                  </a:cubicBezTo>
                  <a:close/>
                  <a:moveTo>
                    <a:pt x="4635" y="1671"/>
                  </a:moveTo>
                  <a:cubicBezTo>
                    <a:pt x="4875" y="1671"/>
                    <a:pt x="5056" y="1851"/>
                    <a:pt x="5056" y="2092"/>
                  </a:cubicBezTo>
                  <a:lnTo>
                    <a:pt x="5056" y="7117"/>
                  </a:lnTo>
                  <a:cubicBezTo>
                    <a:pt x="5056" y="7342"/>
                    <a:pt x="4875" y="7523"/>
                    <a:pt x="4635" y="7523"/>
                  </a:cubicBezTo>
                  <a:lnTo>
                    <a:pt x="2123" y="7523"/>
                  </a:lnTo>
                  <a:cubicBezTo>
                    <a:pt x="1896" y="7523"/>
                    <a:pt x="1701" y="7342"/>
                    <a:pt x="1701" y="7117"/>
                  </a:cubicBezTo>
                  <a:lnTo>
                    <a:pt x="1701" y="2092"/>
                  </a:lnTo>
                  <a:cubicBezTo>
                    <a:pt x="1701" y="1851"/>
                    <a:pt x="1896" y="1671"/>
                    <a:pt x="2123" y="1671"/>
                  </a:cubicBezTo>
                  <a:close/>
                  <a:moveTo>
                    <a:pt x="7990" y="4194"/>
                  </a:moveTo>
                  <a:cubicBezTo>
                    <a:pt x="8125" y="4194"/>
                    <a:pt x="8261" y="4251"/>
                    <a:pt x="8336" y="4363"/>
                  </a:cubicBezTo>
                  <a:lnTo>
                    <a:pt x="9720" y="6455"/>
                  </a:lnTo>
                  <a:lnTo>
                    <a:pt x="10201" y="5974"/>
                  </a:lnTo>
                  <a:cubicBezTo>
                    <a:pt x="10285" y="5891"/>
                    <a:pt x="10390" y="5849"/>
                    <a:pt x="10495" y="5849"/>
                  </a:cubicBezTo>
                  <a:cubicBezTo>
                    <a:pt x="10600" y="5849"/>
                    <a:pt x="10706" y="5891"/>
                    <a:pt x="10789" y="5974"/>
                  </a:cubicBezTo>
                  <a:lnTo>
                    <a:pt x="11631" y="6816"/>
                  </a:lnTo>
                  <a:cubicBezTo>
                    <a:pt x="11796" y="6981"/>
                    <a:pt x="11796" y="7237"/>
                    <a:pt x="11631" y="7402"/>
                  </a:cubicBezTo>
                  <a:cubicBezTo>
                    <a:pt x="11548" y="7485"/>
                    <a:pt x="11439" y="7527"/>
                    <a:pt x="11332" y="7527"/>
                  </a:cubicBezTo>
                  <a:cubicBezTo>
                    <a:pt x="11225" y="7527"/>
                    <a:pt x="11119" y="7485"/>
                    <a:pt x="11044" y="7402"/>
                  </a:cubicBezTo>
                  <a:lnTo>
                    <a:pt x="10502" y="6861"/>
                  </a:lnTo>
                  <a:lnTo>
                    <a:pt x="9961" y="7402"/>
                  </a:lnTo>
                  <a:cubicBezTo>
                    <a:pt x="9882" y="7481"/>
                    <a:pt x="9781" y="7526"/>
                    <a:pt x="9667" y="7526"/>
                  </a:cubicBezTo>
                  <a:cubicBezTo>
                    <a:pt x="9650" y="7526"/>
                    <a:pt x="9633" y="7525"/>
                    <a:pt x="9615" y="7523"/>
                  </a:cubicBezTo>
                  <a:cubicBezTo>
                    <a:pt x="9495" y="7508"/>
                    <a:pt x="9375" y="7448"/>
                    <a:pt x="9314" y="7342"/>
                  </a:cubicBezTo>
                  <a:lnTo>
                    <a:pt x="7990" y="5356"/>
                  </a:lnTo>
                  <a:lnTo>
                    <a:pt x="6666" y="7342"/>
                  </a:lnTo>
                  <a:cubicBezTo>
                    <a:pt x="6581" y="7466"/>
                    <a:pt x="6448" y="7529"/>
                    <a:pt x="6312" y="7529"/>
                  </a:cubicBezTo>
                  <a:cubicBezTo>
                    <a:pt x="6233" y="7529"/>
                    <a:pt x="6152" y="7507"/>
                    <a:pt x="6079" y="7462"/>
                  </a:cubicBezTo>
                  <a:cubicBezTo>
                    <a:pt x="5884" y="7328"/>
                    <a:pt x="5838" y="7071"/>
                    <a:pt x="5959" y="6876"/>
                  </a:cubicBezTo>
                  <a:lnTo>
                    <a:pt x="7644" y="4363"/>
                  </a:lnTo>
                  <a:cubicBezTo>
                    <a:pt x="7719" y="4251"/>
                    <a:pt x="7854" y="4194"/>
                    <a:pt x="7990" y="4194"/>
                  </a:cubicBezTo>
                  <a:close/>
                  <a:moveTo>
                    <a:pt x="1265" y="0"/>
                  </a:moveTo>
                  <a:cubicBezTo>
                    <a:pt x="572" y="0"/>
                    <a:pt x="1" y="557"/>
                    <a:pt x="1" y="1249"/>
                  </a:cubicBezTo>
                  <a:lnTo>
                    <a:pt x="1" y="8365"/>
                  </a:lnTo>
                  <a:lnTo>
                    <a:pt x="14294" y="8365"/>
                  </a:lnTo>
                  <a:lnTo>
                    <a:pt x="14294" y="1249"/>
                  </a:lnTo>
                  <a:cubicBezTo>
                    <a:pt x="14294" y="557"/>
                    <a:pt x="13722" y="0"/>
                    <a:pt x="13030" y="0"/>
                  </a:cubicBezTo>
                  <a:close/>
                </a:path>
              </a:pathLst>
            </a:custGeom>
            <a:solidFill>
              <a:schemeClr val="accent4"/>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p:nvPr/>
          </p:nvSpPr>
          <p:spPr>
            <a:xfrm>
              <a:off x="3161130" y="1814869"/>
              <a:ext cx="385366" cy="45077"/>
            </a:xfrm>
            <a:custGeom>
              <a:rect b="b" l="l" r="r" t="t"/>
              <a:pathLst>
                <a:path extrusionOk="0" h="1672" w="14294">
                  <a:moveTo>
                    <a:pt x="1" y="1"/>
                  </a:moveTo>
                  <a:lnTo>
                    <a:pt x="1" y="408"/>
                  </a:lnTo>
                  <a:cubicBezTo>
                    <a:pt x="1" y="1100"/>
                    <a:pt x="572" y="1671"/>
                    <a:pt x="1265" y="1671"/>
                  </a:cubicBezTo>
                  <a:lnTo>
                    <a:pt x="13030" y="1671"/>
                  </a:lnTo>
                  <a:cubicBezTo>
                    <a:pt x="13722" y="1671"/>
                    <a:pt x="14294" y="1100"/>
                    <a:pt x="14294" y="408"/>
                  </a:cubicBezTo>
                  <a:lnTo>
                    <a:pt x="14294" y="1"/>
                  </a:lnTo>
                  <a:close/>
                </a:path>
              </a:pathLst>
            </a:custGeom>
            <a:solidFill>
              <a:schemeClr val="accent4"/>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58"/>
          <p:cNvGrpSpPr/>
          <p:nvPr/>
        </p:nvGrpSpPr>
        <p:grpSpPr>
          <a:xfrm>
            <a:off x="4400281" y="3614242"/>
            <a:ext cx="342234" cy="320954"/>
            <a:chOff x="2378697" y="2734448"/>
            <a:chExt cx="358999" cy="336676"/>
          </a:xfrm>
        </p:grpSpPr>
        <p:sp>
          <p:nvSpPr>
            <p:cNvPr id="1466" name="Google Shape;1466;p58"/>
            <p:cNvSpPr/>
            <p:nvPr/>
          </p:nvSpPr>
          <p:spPr>
            <a:xfrm>
              <a:off x="2442376" y="3028932"/>
              <a:ext cx="231640" cy="42192"/>
            </a:xfrm>
            <a:custGeom>
              <a:rect b="b" l="l" r="r" t="t"/>
              <a:pathLst>
                <a:path extrusionOk="0" h="1565" w="8592">
                  <a:moveTo>
                    <a:pt x="1926" y="0"/>
                  </a:moveTo>
                  <a:lnTo>
                    <a:pt x="1671" y="782"/>
                  </a:lnTo>
                  <a:lnTo>
                    <a:pt x="392" y="782"/>
                  </a:lnTo>
                  <a:cubicBezTo>
                    <a:pt x="181" y="782"/>
                    <a:pt x="0" y="963"/>
                    <a:pt x="0" y="1174"/>
                  </a:cubicBezTo>
                  <a:cubicBezTo>
                    <a:pt x="0" y="1384"/>
                    <a:pt x="181" y="1565"/>
                    <a:pt x="392" y="1565"/>
                  </a:cubicBezTo>
                  <a:lnTo>
                    <a:pt x="8201" y="1565"/>
                  </a:lnTo>
                  <a:cubicBezTo>
                    <a:pt x="8411" y="1565"/>
                    <a:pt x="8592" y="1384"/>
                    <a:pt x="8592" y="1174"/>
                  </a:cubicBezTo>
                  <a:cubicBezTo>
                    <a:pt x="8592" y="963"/>
                    <a:pt x="8411" y="782"/>
                    <a:pt x="8201" y="782"/>
                  </a:cubicBezTo>
                  <a:lnTo>
                    <a:pt x="6921" y="782"/>
                  </a:lnTo>
                  <a:lnTo>
                    <a:pt x="6650" y="0"/>
                  </a:ln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8"/>
            <p:cNvSpPr/>
            <p:nvPr/>
          </p:nvSpPr>
          <p:spPr>
            <a:xfrm>
              <a:off x="2652907" y="2797723"/>
              <a:ext cx="21110" cy="20678"/>
            </a:xfrm>
            <a:custGeom>
              <a:rect b="b" l="l" r="r" t="t"/>
              <a:pathLst>
                <a:path extrusionOk="0" h="767" w="783">
                  <a:moveTo>
                    <a:pt x="392" y="0"/>
                  </a:moveTo>
                  <a:cubicBezTo>
                    <a:pt x="181" y="0"/>
                    <a:pt x="0" y="165"/>
                    <a:pt x="0" y="376"/>
                  </a:cubicBezTo>
                  <a:cubicBezTo>
                    <a:pt x="0" y="602"/>
                    <a:pt x="181" y="767"/>
                    <a:pt x="392" y="767"/>
                  </a:cubicBezTo>
                  <a:cubicBezTo>
                    <a:pt x="602" y="767"/>
                    <a:pt x="783" y="602"/>
                    <a:pt x="783" y="376"/>
                  </a:cubicBezTo>
                  <a:cubicBezTo>
                    <a:pt x="783" y="165"/>
                    <a:pt x="602" y="0"/>
                    <a:pt x="392" y="0"/>
                  </a:cubicBez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8"/>
            <p:cNvSpPr/>
            <p:nvPr/>
          </p:nvSpPr>
          <p:spPr>
            <a:xfrm>
              <a:off x="2378697" y="2734448"/>
              <a:ext cx="358999" cy="210531"/>
            </a:xfrm>
            <a:custGeom>
              <a:rect b="b" l="l" r="r" t="t"/>
              <a:pathLst>
                <a:path extrusionOk="0" h="7809" w="13316">
                  <a:moveTo>
                    <a:pt x="10563" y="1565"/>
                  </a:moveTo>
                  <a:cubicBezTo>
                    <a:pt x="11209" y="1565"/>
                    <a:pt x="11736" y="2091"/>
                    <a:pt x="11736" y="2723"/>
                  </a:cubicBezTo>
                  <a:cubicBezTo>
                    <a:pt x="11736" y="3370"/>
                    <a:pt x="11209" y="3896"/>
                    <a:pt x="10563" y="3896"/>
                  </a:cubicBezTo>
                  <a:cubicBezTo>
                    <a:pt x="9915" y="3896"/>
                    <a:pt x="9389" y="3370"/>
                    <a:pt x="9389" y="2723"/>
                  </a:cubicBezTo>
                  <a:cubicBezTo>
                    <a:pt x="9389" y="2091"/>
                    <a:pt x="9915" y="1565"/>
                    <a:pt x="10563" y="1565"/>
                  </a:cubicBezTo>
                  <a:close/>
                  <a:moveTo>
                    <a:pt x="1159" y="0"/>
                  </a:moveTo>
                  <a:cubicBezTo>
                    <a:pt x="527" y="0"/>
                    <a:pt x="1" y="526"/>
                    <a:pt x="1" y="1174"/>
                  </a:cubicBezTo>
                  <a:lnTo>
                    <a:pt x="1" y="7808"/>
                  </a:lnTo>
                  <a:lnTo>
                    <a:pt x="2362" y="7808"/>
                  </a:lnTo>
                  <a:lnTo>
                    <a:pt x="2362" y="6635"/>
                  </a:lnTo>
                  <a:cubicBezTo>
                    <a:pt x="2362" y="6424"/>
                    <a:pt x="2543" y="6243"/>
                    <a:pt x="2754" y="6243"/>
                  </a:cubicBezTo>
                  <a:lnTo>
                    <a:pt x="3355" y="6243"/>
                  </a:lnTo>
                  <a:cubicBezTo>
                    <a:pt x="3401" y="6123"/>
                    <a:pt x="3446" y="6018"/>
                    <a:pt x="3491" y="5912"/>
                  </a:cubicBezTo>
                  <a:lnTo>
                    <a:pt x="3070" y="5477"/>
                  </a:lnTo>
                  <a:cubicBezTo>
                    <a:pt x="2920" y="5326"/>
                    <a:pt x="2920" y="5085"/>
                    <a:pt x="3070" y="4935"/>
                  </a:cubicBezTo>
                  <a:lnTo>
                    <a:pt x="4168" y="3822"/>
                  </a:lnTo>
                  <a:cubicBezTo>
                    <a:pt x="4243" y="3746"/>
                    <a:pt x="4345" y="3709"/>
                    <a:pt x="4446" y="3709"/>
                  </a:cubicBezTo>
                  <a:cubicBezTo>
                    <a:pt x="4548" y="3709"/>
                    <a:pt x="4650" y="3746"/>
                    <a:pt x="4725" y="3822"/>
                  </a:cubicBezTo>
                  <a:lnTo>
                    <a:pt x="5146" y="4257"/>
                  </a:lnTo>
                  <a:cubicBezTo>
                    <a:pt x="5267" y="4197"/>
                    <a:pt x="5371" y="4153"/>
                    <a:pt x="5492" y="4107"/>
                  </a:cubicBezTo>
                  <a:lnTo>
                    <a:pt x="5492" y="3505"/>
                  </a:lnTo>
                  <a:cubicBezTo>
                    <a:pt x="5492" y="3294"/>
                    <a:pt x="5658" y="3114"/>
                    <a:pt x="5883" y="3114"/>
                  </a:cubicBezTo>
                  <a:lnTo>
                    <a:pt x="7433" y="3114"/>
                  </a:lnTo>
                  <a:cubicBezTo>
                    <a:pt x="7658" y="3114"/>
                    <a:pt x="7824" y="3294"/>
                    <a:pt x="7824" y="3505"/>
                  </a:cubicBezTo>
                  <a:lnTo>
                    <a:pt x="7824" y="4107"/>
                  </a:lnTo>
                  <a:cubicBezTo>
                    <a:pt x="7945" y="4153"/>
                    <a:pt x="8049" y="4197"/>
                    <a:pt x="8155" y="4257"/>
                  </a:cubicBezTo>
                  <a:lnTo>
                    <a:pt x="8591" y="3822"/>
                  </a:lnTo>
                  <a:cubicBezTo>
                    <a:pt x="8666" y="3746"/>
                    <a:pt x="8764" y="3709"/>
                    <a:pt x="8864" y="3709"/>
                  </a:cubicBezTo>
                  <a:cubicBezTo>
                    <a:pt x="8964" y="3709"/>
                    <a:pt x="9065" y="3746"/>
                    <a:pt x="9148" y="3822"/>
                  </a:cubicBezTo>
                  <a:lnTo>
                    <a:pt x="10246" y="4935"/>
                  </a:lnTo>
                  <a:cubicBezTo>
                    <a:pt x="10397" y="5085"/>
                    <a:pt x="10397" y="5326"/>
                    <a:pt x="10246" y="5477"/>
                  </a:cubicBezTo>
                  <a:lnTo>
                    <a:pt x="9825" y="5912"/>
                  </a:lnTo>
                  <a:cubicBezTo>
                    <a:pt x="9871" y="6018"/>
                    <a:pt x="9915" y="6123"/>
                    <a:pt x="9961" y="6243"/>
                  </a:cubicBezTo>
                  <a:lnTo>
                    <a:pt x="10563" y="6243"/>
                  </a:lnTo>
                  <a:cubicBezTo>
                    <a:pt x="10773" y="6243"/>
                    <a:pt x="10954" y="6424"/>
                    <a:pt x="10954" y="6635"/>
                  </a:cubicBezTo>
                  <a:lnTo>
                    <a:pt x="10954" y="7808"/>
                  </a:lnTo>
                  <a:lnTo>
                    <a:pt x="13315" y="7808"/>
                  </a:lnTo>
                  <a:lnTo>
                    <a:pt x="13315" y="1174"/>
                  </a:lnTo>
                  <a:cubicBezTo>
                    <a:pt x="13315" y="526"/>
                    <a:pt x="12774" y="0"/>
                    <a:pt x="12127" y="0"/>
                  </a:cubicBez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8"/>
            <p:cNvSpPr/>
            <p:nvPr/>
          </p:nvSpPr>
          <p:spPr>
            <a:xfrm>
              <a:off x="2526734" y="2902759"/>
              <a:ext cx="62925" cy="42219"/>
            </a:xfrm>
            <a:custGeom>
              <a:rect b="b" l="l" r="r" t="t"/>
              <a:pathLst>
                <a:path extrusionOk="0" h="1566" w="2334">
                  <a:moveTo>
                    <a:pt x="1160" y="0"/>
                  </a:moveTo>
                  <a:cubicBezTo>
                    <a:pt x="528" y="0"/>
                    <a:pt x="1" y="528"/>
                    <a:pt x="1" y="1174"/>
                  </a:cubicBezTo>
                  <a:cubicBezTo>
                    <a:pt x="1" y="1310"/>
                    <a:pt x="31" y="1430"/>
                    <a:pt x="77" y="1565"/>
                  </a:cubicBezTo>
                  <a:lnTo>
                    <a:pt x="2258" y="1565"/>
                  </a:lnTo>
                  <a:cubicBezTo>
                    <a:pt x="2303" y="1430"/>
                    <a:pt x="2333" y="1310"/>
                    <a:pt x="2333" y="1174"/>
                  </a:cubicBezTo>
                  <a:cubicBezTo>
                    <a:pt x="2333" y="528"/>
                    <a:pt x="1806" y="0"/>
                    <a:pt x="1160" y="0"/>
                  </a:cubicBez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8"/>
            <p:cNvSpPr/>
            <p:nvPr/>
          </p:nvSpPr>
          <p:spPr>
            <a:xfrm>
              <a:off x="2463459" y="2839484"/>
              <a:ext cx="189475" cy="105494"/>
            </a:xfrm>
            <a:custGeom>
              <a:rect b="b" l="l" r="r" t="t"/>
              <a:pathLst>
                <a:path extrusionOk="0" h="3913" w="7028">
                  <a:moveTo>
                    <a:pt x="3116" y="0"/>
                  </a:moveTo>
                  <a:lnTo>
                    <a:pt x="3116" y="512"/>
                  </a:lnTo>
                  <a:cubicBezTo>
                    <a:pt x="3116" y="678"/>
                    <a:pt x="2995" y="843"/>
                    <a:pt x="2829" y="889"/>
                  </a:cubicBezTo>
                  <a:cubicBezTo>
                    <a:pt x="2589" y="949"/>
                    <a:pt x="2348" y="1039"/>
                    <a:pt x="2137" y="1174"/>
                  </a:cubicBezTo>
                  <a:cubicBezTo>
                    <a:pt x="2078" y="1209"/>
                    <a:pt x="2012" y="1226"/>
                    <a:pt x="1945" y="1226"/>
                  </a:cubicBezTo>
                  <a:cubicBezTo>
                    <a:pt x="1842" y="1226"/>
                    <a:pt x="1738" y="1187"/>
                    <a:pt x="1656" y="1114"/>
                  </a:cubicBezTo>
                  <a:lnTo>
                    <a:pt x="1310" y="753"/>
                  </a:lnTo>
                  <a:lnTo>
                    <a:pt x="753" y="1310"/>
                  </a:lnTo>
                  <a:lnTo>
                    <a:pt x="1114" y="1671"/>
                  </a:lnTo>
                  <a:cubicBezTo>
                    <a:pt x="1234" y="1791"/>
                    <a:pt x="1265" y="1986"/>
                    <a:pt x="1174" y="2137"/>
                  </a:cubicBezTo>
                  <a:cubicBezTo>
                    <a:pt x="1039" y="2363"/>
                    <a:pt x="934" y="2588"/>
                    <a:pt x="873" y="2829"/>
                  </a:cubicBezTo>
                  <a:cubicBezTo>
                    <a:pt x="829" y="3009"/>
                    <a:pt x="678" y="3130"/>
                    <a:pt x="498" y="3130"/>
                  </a:cubicBezTo>
                  <a:lnTo>
                    <a:pt x="1" y="3130"/>
                  </a:lnTo>
                  <a:lnTo>
                    <a:pt x="1" y="3912"/>
                  </a:lnTo>
                  <a:lnTo>
                    <a:pt x="1611" y="3912"/>
                  </a:lnTo>
                  <a:cubicBezTo>
                    <a:pt x="1581" y="3777"/>
                    <a:pt x="1565" y="3657"/>
                    <a:pt x="1565" y="3521"/>
                  </a:cubicBezTo>
                  <a:cubicBezTo>
                    <a:pt x="1565" y="2438"/>
                    <a:pt x="2438" y="1565"/>
                    <a:pt x="3507" y="1565"/>
                  </a:cubicBezTo>
                  <a:cubicBezTo>
                    <a:pt x="4590" y="1565"/>
                    <a:pt x="5463" y="2438"/>
                    <a:pt x="5463" y="3521"/>
                  </a:cubicBezTo>
                  <a:cubicBezTo>
                    <a:pt x="5463" y="3657"/>
                    <a:pt x="5433" y="3777"/>
                    <a:pt x="5417" y="3912"/>
                  </a:cubicBezTo>
                  <a:lnTo>
                    <a:pt x="7027" y="3912"/>
                  </a:lnTo>
                  <a:lnTo>
                    <a:pt x="7027" y="3130"/>
                  </a:lnTo>
                  <a:lnTo>
                    <a:pt x="6530" y="3130"/>
                  </a:lnTo>
                  <a:cubicBezTo>
                    <a:pt x="6350" y="3130"/>
                    <a:pt x="6185" y="3009"/>
                    <a:pt x="6155" y="2829"/>
                  </a:cubicBezTo>
                  <a:cubicBezTo>
                    <a:pt x="6079" y="2588"/>
                    <a:pt x="5989" y="2363"/>
                    <a:pt x="5854" y="2137"/>
                  </a:cubicBezTo>
                  <a:cubicBezTo>
                    <a:pt x="5764" y="1986"/>
                    <a:pt x="5794" y="1791"/>
                    <a:pt x="5914" y="1671"/>
                  </a:cubicBezTo>
                  <a:lnTo>
                    <a:pt x="6275" y="1310"/>
                  </a:lnTo>
                  <a:lnTo>
                    <a:pt x="5718" y="753"/>
                  </a:lnTo>
                  <a:lnTo>
                    <a:pt x="5373" y="1114"/>
                  </a:lnTo>
                  <a:cubicBezTo>
                    <a:pt x="5290" y="1187"/>
                    <a:pt x="5186" y="1226"/>
                    <a:pt x="5084" y="1226"/>
                  </a:cubicBezTo>
                  <a:cubicBezTo>
                    <a:pt x="5017" y="1226"/>
                    <a:pt x="4950" y="1209"/>
                    <a:pt x="4891" y="1174"/>
                  </a:cubicBezTo>
                  <a:cubicBezTo>
                    <a:pt x="4665" y="1039"/>
                    <a:pt x="4440" y="949"/>
                    <a:pt x="4199" y="889"/>
                  </a:cubicBezTo>
                  <a:cubicBezTo>
                    <a:pt x="4018" y="843"/>
                    <a:pt x="3898" y="678"/>
                    <a:pt x="3898" y="512"/>
                  </a:cubicBezTo>
                  <a:lnTo>
                    <a:pt x="3898" y="0"/>
                  </a:ln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8"/>
            <p:cNvSpPr/>
            <p:nvPr/>
          </p:nvSpPr>
          <p:spPr>
            <a:xfrm>
              <a:off x="2378697" y="2966034"/>
              <a:ext cx="358999" cy="41815"/>
            </a:xfrm>
            <a:custGeom>
              <a:rect b="b" l="l" r="r" t="t"/>
              <a:pathLst>
                <a:path extrusionOk="0" h="1551" w="13316">
                  <a:moveTo>
                    <a:pt x="1" y="0"/>
                  </a:moveTo>
                  <a:lnTo>
                    <a:pt x="1" y="392"/>
                  </a:lnTo>
                  <a:cubicBezTo>
                    <a:pt x="1" y="1024"/>
                    <a:pt x="527" y="1551"/>
                    <a:pt x="1159" y="1551"/>
                  </a:cubicBezTo>
                  <a:lnTo>
                    <a:pt x="12127" y="1551"/>
                  </a:lnTo>
                  <a:cubicBezTo>
                    <a:pt x="12774" y="1551"/>
                    <a:pt x="13315" y="1024"/>
                    <a:pt x="13315" y="392"/>
                  </a:cubicBezTo>
                  <a:lnTo>
                    <a:pt x="13315" y="0"/>
                  </a:lnTo>
                  <a:close/>
                </a:path>
              </a:pathLst>
            </a:custGeom>
            <a:solidFill>
              <a:schemeClr val="accent3"/>
            </a:solidFill>
            <a:ln>
              <a:noFill/>
            </a:ln>
            <a:effectLst>
              <a:outerShdw blurRad="57150" rotWithShape="0" algn="bl" dir="5400000" dist="1905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 name="Google Shape;1472;p58"/>
          <p:cNvGrpSpPr/>
          <p:nvPr/>
        </p:nvGrpSpPr>
        <p:grpSpPr>
          <a:xfrm>
            <a:off x="4326496" y="2471915"/>
            <a:ext cx="503568" cy="572696"/>
            <a:chOff x="4813643" y="2734448"/>
            <a:chExt cx="327780" cy="372776"/>
          </a:xfrm>
        </p:grpSpPr>
        <p:sp>
          <p:nvSpPr>
            <p:cNvPr id="1473" name="Google Shape;1473;p58"/>
            <p:cNvSpPr/>
            <p:nvPr/>
          </p:nvSpPr>
          <p:spPr>
            <a:xfrm>
              <a:off x="4988478" y="2889765"/>
              <a:ext cx="65324" cy="111587"/>
            </a:xfrm>
            <a:custGeom>
              <a:rect b="b" l="l" r="r" t="t"/>
              <a:pathLst>
                <a:path extrusionOk="0" h="4139" w="2423">
                  <a:moveTo>
                    <a:pt x="2422" y="1"/>
                  </a:moveTo>
                  <a:lnTo>
                    <a:pt x="1" y="1385"/>
                  </a:lnTo>
                  <a:lnTo>
                    <a:pt x="1" y="4139"/>
                  </a:lnTo>
                  <a:lnTo>
                    <a:pt x="2422" y="2739"/>
                  </a:lnTo>
                  <a:lnTo>
                    <a:pt x="2422"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8"/>
            <p:cNvSpPr/>
            <p:nvPr/>
          </p:nvSpPr>
          <p:spPr>
            <a:xfrm>
              <a:off x="4912613" y="2834227"/>
              <a:ext cx="129839" cy="73843"/>
            </a:xfrm>
            <a:custGeom>
              <a:rect b="b" l="l" r="r" t="t"/>
              <a:pathLst>
                <a:path extrusionOk="0" h="2739" w="4816">
                  <a:moveTo>
                    <a:pt x="2408" y="0"/>
                  </a:moveTo>
                  <a:lnTo>
                    <a:pt x="1" y="1369"/>
                  </a:lnTo>
                  <a:lnTo>
                    <a:pt x="2408" y="2739"/>
                  </a:lnTo>
                  <a:lnTo>
                    <a:pt x="4815" y="1369"/>
                  </a:lnTo>
                  <a:lnTo>
                    <a:pt x="2408" y="0"/>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8"/>
            <p:cNvSpPr/>
            <p:nvPr/>
          </p:nvSpPr>
          <p:spPr>
            <a:xfrm>
              <a:off x="5075667" y="2839888"/>
              <a:ext cx="65755" cy="161868"/>
            </a:xfrm>
            <a:custGeom>
              <a:rect b="b" l="l" r="r" t="t"/>
              <a:pathLst>
                <a:path extrusionOk="0" h="6004" w="2439">
                  <a:moveTo>
                    <a:pt x="2438" y="1"/>
                  </a:moveTo>
                  <a:lnTo>
                    <a:pt x="1" y="1385"/>
                  </a:lnTo>
                  <a:lnTo>
                    <a:pt x="1" y="4619"/>
                  </a:lnTo>
                  <a:lnTo>
                    <a:pt x="2438" y="6003"/>
                  </a:lnTo>
                  <a:lnTo>
                    <a:pt x="2438"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8"/>
            <p:cNvSpPr/>
            <p:nvPr/>
          </p:nvSpPr>
          <p:spPr>
            <a:xfrm>
              <a:off x="4813643" y="2839888"/>
              <a:ext cx="65728" cy="161868"/>
            </a:xfrm>
            <a:custGeom>
              <a:rect b="b" l="l" r="r" t="t"/>
              <a:pathLst>
                <a:path extrusionOk="0" h="6004" w="2438">
                  <a:moveTo>
                    <a:pt x="1" y="1"/>
                  </a:moveTo>
                  <a:lnTo>
                    <a:pt x="1" y="6003"/>
                  </a:lnTo>
                  <a:lnTo>
                    <a:pt x="2438" y="4619"/>
                  </a:lnTo>
                  <a:lnTo>
                    <a:pt x="2438" y="1385"/>
                  </a:lnTo>
                  <a:lnTo>
                    <a:pt x="1"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8"/>
            <p:cNvSpPr/>
            <p:nvPr/>
          </p:nvSpPr>
          <p:spPr>
            <a:xfrm>
              <a:off x="4900858" y="2889765"/>
              <a:ext cx="65755" cy="111587"/>
            </a:xfrm>
            <a:custGeom>
              <a:rect b="b" l="l" r="r" t="t"/>
              <a:pathLst>
                <a:path extrusionOk="0" h="4139" w="2439">
                  <a:moveTo>
                    <a:pt x="1" y="1"/>
                  </a:moveTo>
                  <a:lnTo>
                    <a:pt x="1" y="2739"/>
                  </a:lnTo>
                  <a:lnTo>
                    <a:pt x="2438" y="4139"/>
                  </a:lnTo>
                  <a:lnTo>
                    <a:pt x="2438" y="1385"/>
                  </a:lnTo>
                  <a:lnTo>
                    <a:pt x="1"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8"/>
            <p:cNvSpPr/>
            <p:nvPr/>
          </p:nvSpPr>
          <p:spPr>
            <a:xfrm>
              <a:off x="4824616" y="2983073"/>
              <a:ext cx="141998" cy="124151"/>
            </a:xfrm>
            <a:custGeom>
              <a:rect b="b" l="l" r="r" t="t"/>
              <a:pathLst>
                <a:path extrusionOk="0" h="4605" w="5267">
                  <a:moveTo>
                    <a:pt x="2452" y="0"/>
                  </a:moveTo>
                  <a:lnTo>
                    <a:pt x="0" y="1400"/>
                  </a:lnTo>
                  <a:lnTo>
                    <a:pt x="5266" y="4604"/>
                  </a:lnTo>
                  <a:lnTo>
                    <a:pt x="5266" y="1611"/>
                  </a:lnTo>
                  <a:lnTo>
                    <a:pt x="2452" y="0"/>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8"/>
            <p:cNvSpPr/>
            <p:nvPr/>
          </p:nvSpPr>
          <p:spPr>
            <a:xfrm>
              <a:off x="4988478" y="2983073"/>
              <a:ext cx="141998" cy="124151"/>
            </a:xfrm>
            <a:custGeom>
              <a:rect b="b" l="l" r="r" t="t"/>
              <a:pathLst>
                <a:path extrusionOk="0" h="4605" w="5267">
                  <a:moveTo>
                    <a:pt x="2814" y="0"/>
                  </a:moveTo>
                  <a:lnTo>
                    <a:pt x="1" y="1611"/>
                  </a:lnTo>
                  <a:lnTo>
                    <a:pt x="1" y="4604"/>
                  </a:lnTo>
                  <a:lnTo>
                    <a:pt x="5267" y="1400"/>
                  </a:lnTo>
                  <a:lnTo>
                    <a:pt x="2814" y="0"/>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8"/>
            <p:cNvSpPr/>
            <p:nvPr/>
          </p:nvSpPr>
          <p:spPr>
            <a:xfrm>
              <a:off x="4988478" y="2734448"/>
              <a:ext cx="141998" cy="124151"/>
            </a:xfrm>
            <a:custGeom>
              <a:rect b="b" l="l" r="r" t="t"/>
              <a:pathLst>
                <a:path extrusionOk="0" h="4605" w="5267">
                  <a:moveTo>
                    <a:pt x="1" y="0"/>
                  </a:moveTo>
                  <a:lnTo>
                    <a:pt x="1" y="2994"/>
                  </a:lnTo>
                  <a:lnTo>
                    <a:pt x="2814" y="4604"/>
                  </a:lnTo>
                  <a:lnTo>
                    <a:pt x="5267" y="3204"/>
                  </a:lnTo>
                  <a:lnTo>
                    <a:pt x="1" y="0"/>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8"/>
            <p:cNvSpPr/>
            <p:nvPr/>
          </p:nvSpPr>
          <p:spPr>
            <a:xfrm>
              <a:off x="4824616" y="2734448"/>
              <a:ext cx="141998" cy="124151"/>
            </a:xfrm>
            <a:custGeom>
              <a:rect b="b" l="l" r="r" t="t"/>
              <a:pathLst>
                <a:path extrusionOk="0" h="4605" w="5267">
                  <a:moveTo>
                    <a:pt x="5266" y="0"/>
                  </a:moveTo>
                  <a:lnTo>
                    <a:pt x="0" y="3204"/>
                  </a:lnTo>
                  <a:lnTo>
                    <a:pt x="2452" y="4604"/>
                  </a:lnTo>
                  <a:lnTo>
                    <a:pt x="5266" y="2994"/>
                  </a:lnTo>
                  <a:lnTo>
                    <a:pt x="5266" y="0"/>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58"/>
          <p:cNvGrpSpPr/>
          <p:nvPr/>
        </p:nvGrpSpPr>
        <p:grpSpPr>
          <a:xfrm>
            <a:off x="5411011" y="2598728"/>
            <a:ext cx="342264" cy="342214"/>
            <a:chOff x="1533770" y="2734448"/>
            <a:chExt cx="366332" cy="366279"/>
          </a:xfrm>
        </p:grpSpPr>
        <p:sp>
          <p:nvSpPr>
            <p:cNvPr id="1483" name="Google Shape;1483;p58"/>
            <p:cNvSpPr/>
            <p:nvPr/>
          </p:nvSpPr>
          <p:spPr>
            <a:xfrm>
              <a:off x="1598663" y="3024861"/>
              <a:ext cx="21541" cy="21514"/>
            </a:xfrm>
            <a:custGeom>
              <a:rect b="b" l="l" r="r" t="t"/>
              <a:pathLst>
                <a:path extrusionOk="0" h="798" w="799">
                  <a:moveTo>
                    <a:pt x="1" y="1"/>
                  </a:moveTo>
                  <a:lnTo>
                    <a:pt x="1" y="797"/>
                  </a:lnTo>
                  <a:lnTo>
                    <a:pt x="799" y="797"/>
                  </a:lnTo>
                  <a:lnTo>
                    <a:pt x="799" y="1"/>
                  </a:lnTo>
                  <a:close/>
                </a:path>
              </a:pathLst>
            </a:custGeom>
            <a:solidFill>
              <a:schemeClr val="accent4"/>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8"/>
            <p:cNvSpPr/>
            <p:nvPr/>
          </p:nvSpPr>
          <p:spPr>
            <a:xfrm>
              <a:off x="1727666" y="3003347"/>
              <a:ext cx="21541" cy="21541"/>
            </a:xfrm>
            <a:custGeom>
              <a:rect b="b" l="l" r="r" t="t"/>
              <a:pathLst>
                <a:path extrusionOk="0" h="799" w="799">
                  <a:moveTo>
                    <a:pt x="392" y="1"/>
                  </a:moveTo>
                  <a:cubicBezTo>
                    <a:pt x="181" y="1"/>
                    <a:pt x="0" y="181"/>
                    <a:pt x="0" y="407"/>
                  </a:cubicBezTo>
                  <a:cubicBezTo>
                    <a:pt x="0" y="618"/>
                    <a:pt x="181" y="799"/>
                    <a:pt x="392" y="799"/>
                  </a:cubicBezTo>
                  <a:cubicBezTo>
                    <a:pt x="618" y="799"/>
                    <a:pt x="798" y="618"/>
                    <a:pt x="798" y="407"/>
                  </a:cubicBezTo>
                  <a:cubicBezTo>
                    <a:pt x="798" y="181"/>
                    <a:pt x="618" y="1"/>
                    <a:pt x="392" y="1"/>
                  </a:cubicBezTo>
                  <a:close/>
                </a:path>
              </a:pathLst>
            </a:custGeom>
            <a:solidFill>
              <a:schemeClr val="accent4"/>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8"/>
            <p:cNvSpPr/>
            <p:nvPr/>
          </p:nvSpPr>
          <p:spPr>
            <a:xfrm>
              <a:off x="1533770" y="2928317"/>
              <a:ext cx="366332" cy="172409"/>
            </a:xfrm>
            <a:custGeom>
              <a:rect b="b" l="l" r="r" t="t"/>
              <a:pathLst>
                <a:path extrusionOk="0" h="6395" w="13588">
                  <a:moveTo>
                    <a:pt x="7584" y="1987"/>
                  </a:moveTo>
                  <a:cubicBezTo>
                    <a:pt x="8246" y="1987"/>
                    <a:pt x="8787" y="2528"/>
                    <a:pt x="8787" y="3190"/>
                  </a:cubicBezTo>
                  <a:cubicBezTo>
                    <a:pt x="8787" y="3837"/>
                    <a:pt x="8246" y="4378"/>
                    <a:pt x="7584" y="4378"/>
                  </a:cubicBezTo>
                  <a:cubicBezTo>
                    <a:pt x="6937" y="4378"/>
                    <a:pt x="6396" y="3837"/>
                    <a:pt x="6396" y="3190"/>
                  </a:cubicBezTo>
                  <a:cubicBezTo>
                    <a:pt x="6396" y="2528"/>
                    <a:pt x="6937" y="1987"/>
                    <a:pt x="7584" y="1987"/>
                  </a:cubicBezTo>
                  <a:close/>
                  <a:moveTo>
                    <a:pt x="10773" y="1987"/>
                  </a:moveTo>
                  <a:cubicBezTo>
                    <a:pt x="11435" y="1987"/>
                    <a:pt x="11962" y="2528"/>
                    <a:pt x="11962" y="3190"/>
                  </a:cubicBezTo>
                  <a:cubicBezTo>
                    <a:pt x="11962" y="3837"/>
                    <a:pt x="11435" y="4378"/>
                    <a:pt x="10773" y="4378"/>
                  </a:cubicBezTo>
                  <a:cubicBezTo>
                    <a:pt x="10111" y="4378"/>
                    <a:pt x="9585" y="3837"/>
                    <a:pt x="9585" y="3190"/>
                  </a:cubicBezTo>
                  <a:cubicBezTo>
                    <a:pt x="9585" y="2528"/>
                    <a:pt x="10111" y="1987"/>
                    <a:pt x="10773" y="1987"/>
                  </a:cubicBezTo>
                  <a:close/>
                  <a:moveTo>
                    <a:pt x="4410" y="1189"/>
                  </a:moveTo>
                  <a:cubicBezTo>
                    <a:pt x="5056" y="1189"/>
                    <a:pt x="5598" y="1730"/>
                    <a:pt x="5598" y="2392"/>
                  </a:cubicBezTo>
                  <a:cubicBezTo>
                    <a:pt x="5598" y="2603"/>
                    <a:pt x="5417" y="2784"/>
                    <a:pt x="5206" y="2784"/>
                  </a:cubicBezTo>
                  <a:cubicBezTo>
                    <a:pt x="4981" y="2784"/>
                    <a:pt x="4801" y="2603"/>
                    <a:pt x="4801" y="2392"/>
                  </a:cubicBezTo>
                  <a:cubicBezTo>
                    <a:pt x="4801" y="2167"/>
                    <a:pt x="4620" y="1987"/>
                    <a:pt x="4410" y="1987"/>
                  </a:cubicBezTo>
                  <a:cubicBezTo>
                    <a:pt x="4183" y="1987"/>
                    <a:pt x="4003" y="2167"/>
                    <a:pt x="4003" y="2392"/>
                  </a:cubicBezTo>
                  <a:lnTo>
                    <a:pt x="4003" y="4770"/>
                  </a:lnTo>
                  <a:cubicBezTo>
                    <a:pt x="4003" y="4996"/>
                    <a:pt x="3822" y="5176"/>
                    <a:pt x="3612" y="5176"/>
                  </a:cubicBezTo>
                  <a:lnTo>
                    <a:pt x="2017" y="5176"/>
                  </a:lnTo>
                  <a:cubicBezTo>
                    <a:pt x="1792" y="5176"/>
                    <a:pt x="1611" y="4996"/>
                    <a:pt x="1611" y="4770"/>
                  </a:cubicBezTo>
                  <a:lnTo>
                    <a:pt x="1611" y="3190"/>
                  </a:lnTo>
                  <a:cubicBezTo>
                    <a:pt x="1611" y="2964"/>
                    <a:pt x="1792" y="2784"/>
                    <a:pt x="2017" y="2784"/>
                  </a:cubicBezTo>
                  <a:lnTo>
                    <a:pt x="3206" y="2784"/>
                  </a:lnTo>
                  <a:lnTo>
                    <a:pt x="3206" y="2392"/>
                  </a:lnTo>
                  <a:cubicBezTo>
                    <a:pt x="3206" y="1730"/>
                    <a:pt x="3748" y="1189"/>
                    <a:pt x="4410" y="1189"/>
                  </a:cubicBezTo>
                  <a:close/>
                  <a:moveTo>
                    <a:pt x="1220" y="1"/>
                  </a:moveTo>
                  <a:cubicBezTo>
                    <a:pt x="558" y="1"/>
                    <a:pt x="1" y="527"/>
                    <a:pt x="1" y="1189"/>
                  </a:cubicBezTo>
                  <a:lnTo>
                    <a:pt x="1" y="5176"/>
                  </a:lnTo>
                  <a:cubicBezTo>
                    <a:pt x="1" y="5838"/>
                    <a:pt x="558" y="6394"/>
                    <a:pt x="1220" y="6394"/>
                  </a:cubicBezTo>
                  <a:lnTo>
                    <a:pt x="12398" y="6394"/>
                  </a:lnTo>
                  <a:cubicBezTo>
                    <a:pt x="13046" y="6394"/>
                    <a:pt x="13587" y="5838"/>
                    <a:pt x="13587" y="5176"/>
                  </a:cubicBezTo>
                  <a:lnTo>
                    <a:pt x="13587" y="1189"/>
                  </a:lnTo>
                  <a:cubicBezTo>
                    <a:pt x="13587" y="527"/>
                    <a:pt x="13046" y="1"/>
                    <a:pt x="12398" y="1"/>
                  </a:cubicBezTo>
                  <a:close/>
                </a:path>
              </a:pathLst>
            </a:custGeom>
            <a:solidFill>
              <a:schemeClr val="accent4"/>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8"/>
            <p:cNvSpPr/>
            <p:nvPr/>
          </p:nvSpPr>
          <p:spPr>
            <a:xfrm>
              <a:off x="1813669" y="3003347"/>
              <a:ext cx="21110" cy="21541"/>
            </a:xfrm>
            <a:custGeom>
              <a:rect b="b" l="l" r="r" t="t"/>
              <a:pathLst>
                <a:path extrusionOk="0" h="799" w="783">
                  <a:moveTo>
                    <a:pt x="391" y="1"/>
                  </a:moveTo>
                  <a:cubicBezTo>
                    <a:pt x="166" y="1"/>
                    <a:pt x="0" y="181"/>
                    <a:pt x="0" y="407"/>
                  </a:cubicBezTo>
                  <a:cubicBezTo>
                    <a:pt x="0" y="618"/>
                    <a:pt x="166" y="799"/>
                    <a:pt x="391" y="799"/>
                  </a:cubicBezTo>
                  <a:cubicBezTo>
                    <a:pt x="617" y="799"/>
                    <a:pt x="782" y="618"/>
                    <a:pt x="782" y="407"/>
                  </a:cubicBezTo>
                  <a:cubicBezTo>
                    <a:pt x="782" y="181"/>
                    <a:pt x="617" y="1"/>
                    <a:pt x="391" y="1"/>
                  </a:cubicBezTo>
                  <a:close/>
                </a:path>
              </a:pathLst>
            </a:custGeom>
            <a:solidFill>
              <a:schemeClr val="accent4"/>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8"/>
            <p:cNvSpPr/>
            <p:nvPr/>
          </p:nvSpPr>
          <p:spPr>
            <a:xfrm>
              <a:off x="1600712" y="2831801"/>
              <a:ext cx="60876" cy="21487"/>
            </a:xfrm>
            <a:custGeom>
              <a:rect b="b" l="l" r="r" t="t"/>
              <a:pathLst>
                <a:path extrusionOk="0" h="797" w="2258">
                  <a:moveTo>
                    <a:pt x="1129" y="0"/>
                  </a:moveTo>
                  <a:cubicBezTo>
                    <a:pt x="603" y="0"/>
                    <a:pt x="166" y="331"/>
                    <a:pt x="1" y="797"/>
                  </a:cubicBezTo>
                  <a:lnTo>
                    <a:pt x="2258" y="797"/>
                  </a:lnTo>
                  <a:cubicBezTo>
                    <a:pt x="2092" y="331"/>
                    <a:pt x="1640" y="0"/>
                    <a:pt x="1129" y="0"/>
                  </a:cubicBezTo>
                  <a:close/>
                </a:path>
              </a:pathLst>
            </a:custGeom>
            <a:solidFill>
              <a:schemeClr val="accent4"/>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8"/>
            <p:cNvSpPr/>
            <p:nvPr/>
          </p:nvSpPr>
          <p:spPr>
            <a:xfrm>
              <a:off x="1727666" y="2810286"/>
              <a:ext cx="21541" cy="21541"/>
            </a:xfrm>
            <a:custGeom>
              <a:rect b="b" l="l" r="r" t="t"/>
              <a:pathLst>
                <a:path extrusionOk="0" h="799" w="799">
                  <a:moveTo>
                    <a:pt x="392" y="0"/>
                  </a:moveTo>
                  <a:cubicBezTo>
                    <a:pt x="181" y="0"/>
                    <a:pt x="0" y="181"/>
                    <a:pt x="0" y="391"/>
                  </a:cubicBezTo>
                  <a:cubicBezTo>
                    <a:pt x="0" y="617"/>
                    <a:pt x="181" y="798"/>
                    <a:pt x="392" y="798"/>
                  </a:cubicBezTo>
                  <a:cubicBezTo>
                    <a:pt x="618" y="798"/>
                    <a:pt x="798" y="617"/>
                    <a:pt x="798" y="391"/>
                  </a:cubicBezTo>
                  <a:cubicBezTo>
                    <a:pt x="798" y="181"/>
                    <a:pt x="618" y="0"/>
                    <a:pt x="392" y="0"/>
                  </a:cubicBezTo>
                  <a:close/>
                </a:path>
              </a:pathLst>
            </a:custGeom>
            <a:solidFill>
              <a:schemeClr val="accent4"/>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8"/>
            <p:cNvSpPr/>
            <p:nvPr/>
          </p:nvSpPr>
          <p:spPr>
            <a:xfrm>
              <a:off x="1620177" y="2788799"/>
              <a:ext cx="21514" cy="21514"/>
            </a:xfrm>
            <a:custGeom>
              <a:rect b="b" l="l" r="r" t="t"/>
              <a:pathLst>
                <a:path extrusionOk="0" h="798" w="798">
                  <a:moveTo>
                    <a:pt x="407" y="0"/>
                  </a:moveTo>
                  <a:cubicBezTo>
                    <a:pt x="182" y="0"/>
                    <a:pt x="1" y="181"/>
                    <a:pt x="1" y="391"/>
                  </a:cubicBezTo>
                  <a:cubicBezTo>
                    <a:pt x="1" y="616"/>
                    <a:pt x="182" y="797"/>
                    <a:pt x="407" y="797"/>
                  </a:cubicBezTo>
                  <a:cubicBezTo>
                    <a:pt x="617" y="797"/>
                    <a:pt x="798" y="616"/>
                    <a:pt x="798" y="391"/>
                  </a:cubicBezTo>
                  <a:cubicBezTo>
                    <a:pt x="798" y="181"/>
                    <a:pt x="617" y="0"/>
                    <a:pt x="407" y="0"/>
                  </a:cubicBezTo>
                  <a:close/>
                </a:path>
              </a:pathLst>
            </a:custGeom>
            <a:solidFill>
              <a:schemeClr val="accent4"/>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8"/>
            <p:cNvSpPr/>
            <p:nvPr/>
          </p:nvSpPr>
          <p:spPr>
            <a:xfrm>
              <a:off x="1533770" y="2734448"/>
              <a:ext cx="366332" cy="172382"/>
            </a:xfrm>
            <a:custGeom>
              <a:rect b="b" l="l" r="r" t="t"/>
              <a:pathLst>
                <a:path extrusionOk="0" h="6394" w="13588">
                  <a:moveTo>
                    <a:pt x="7584" y="2016"/>
                  </a:moveTo>
                  <a:cubicBezTo>
                    <a:pt x="8246" y="2016"/>
                    <a:pt x="8787" y="2558"/>
                    <a:pt x="8787" y="3204"/>
                  </a:cubicBezTo>
                  <a:cubicBezTo>
                    <a:pt x="8787" y="3866"/>
                    <a:pt x="8246" y="4408"/>
                    <a:pt x="7584" y="4408"/>
                  </a:cubicBezTo>
                  <a:cubicBezTo>
                    <a:pt x="6937" y="4408"/>
                    <a:pt x="6396" y="3866"/>
                    <a:pt x="6396" y="3204"/>
                  </a:cubicBezTo>
                  <a:cubicBezTo>
                    <a:pt x="6396" y="2558"/>
                    <a:pt x="6937" y="2016"/>
                    <a:pt x="7584" y="2016"/>
                  </a:cubicBezTo>
                  <a:close/>
                  <a:moveTo>
                    <a:pt x="10773" y="2016"/>
                  </a:moveTo>
                  <a:cubicBezTo>
                    <a:pt x="11435" y="2016"/>
                    <a:pt x="11962" y="2558"/>
                    <a:pt x="11962" y="3204"/>
                  </a:cubicBezTo>
                  <a:cubicBezTo>
                    <a:pt x="11962" y="3866"/>
                    <a:pt x="11435" y="4408"/>
                    <a:pt x="10773" y="4408"/>
                  </a:cubicBezTo>
                  <a:cubicBezTo>
                    <a:pt x="10111" y="4408"/>
                    <a:pt x="9585" y="3866"/>
                    <a:pt x="9585" y="3204"/>
                  </a:cubicBezTo>
                  <a:cubicBezTo>
                    <a:pt x="9585" y="2558"/>
                    <a:pt x="10111" y="2016"/>
                    <a:pt x="10773" y="2016"/>
                  </a:cubicBezTo>
                  <a:close/>
                  <a:moveTo>
                    <a:pt x="3612" y="1218"/>
                  </a:moveTo>
                  <a:cubicBezTo>
                    <a:pt x="4274" y="1218"/>
                    <a:pt x="4801" y="1760"/>
                    <a:pt x="4801" y="2407"/>
                  </a:cubicBezTo>
                  <a:cubicBezTo>
                    <a:pt x="4801" y="2663"/>
                    <a:pt x="4725" y="2889"/>
                    <a:pt x="4590" y="3084"/>
                  </a:cubicBezTo>
                  <a:cubicBezTo>
                    <a:pt x="5192" y="3430"/>
                    <a:pt x="5598" y="4062"/>
                    <a:pt x="5598" y="4799"/>
                  </a:cubicBezTo>
                  <a:cubicBezTo>
                    <a:pt x="5598" y="5025"/>
                    <a:pt x="5417" y="5206"/>
                    <a:pt x="5206" y="5206"/>
                  </a:cubicBezTo>
                  <a:lnTo>
                    <a:pt x="2017" y="5206"/>
                  </a:lnTo>
                  <a:cubicBezTo>
                    <a:pt x="1792" y="5206"/>
                    <a:pt x="1611" y="5025"/>
                    <a:pt x="1611" y="4799"/>
                  </a:cubicBezTo>
                  <a:cubicBezTo>
                    <a:pt x="1611" y="4062"/>
                    <a:pt x="2017" y="3430"/>
                    <a:pt x="2619" y="3084"/>
                  </a:cubicBezTo>
                  <a:cubicBezTo>
                    <a:pt x="2484" y="2889"/>
                    <a:pt x="2408" y="2663"/>
                    <a:pt x="2408" y="2407"/>
                  </a:cubicBezTo>
                  <a:cubicBezTo>
                    <a:pt x="2408" y="1760"/>
                    <a:pt x="2950" y="1218"/>
                    <a:pt x="3612" y="1218"/>
                  </a:cubicBezTo>
                  <a:close/>
                  <a:moveTo>
                    <a:pt x="1220" y="0"/>
                  </a:moveTo>
                  <a:cubicBezTo>
                    <a:pt x="558" y="0"/>
                    <a:pt x="1" y="556"/>
                    <a:pt x="1" y="1218"/>
                  </a:cubicBezTo>
                  <a:lnTo>
                    <a:pt x="1" y="5206"/>
                  </a:lnTo>
                  <a:cubicBezTo>
                    <a:pt x="1" y="5852"/>
                    <a:pt x="558" y="6394"/>
                    <a:pt x="1220" y="6394"/>
                  </a:cubicBezTo>
                  <a:lnTo>
                    <a:pt x="12398" y="6394"/>
                  </a:lnTo>
                  <a:cubicBezTo>
                    <a:pt x="13046" y="6394"/>
                    <a:pt x="13587" y="5852"/>
                    <a:pt x="13587" y="5206"/>
                  </a:cubicBezTo>
                  <a:lnTo>
                    <a:pt x="13587" y="1218"/>
                  </a:lnTo>
                  <a:cubicBezTo>
                    <a:pt x="13587" y="556"/>
                    <a:pt x="13046" y="0"/>
                    <a:pt x="12398" y="0"/>
                  </a:cubicBezTo>
                  <a:close/>
                </a:path>
              </a:pathLst>
            </a:custGeom>
            <a:solidFill>
              <a:schemeClr val="accent4"/>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8"/>
            <p:cNvSpPr/>
            <p:nvPr/>
          </p:nvSpPr>
          <p:spPr>
            <a:xfrm>
              <a:off x="1813669" y="2810286"/>
              <a:ext cx="21110" cy="21541"/>
            </a:xfrm>
            <a:custGeom>
              <a:rect b="b" l="l" r="r" t="t"/>
              <a:pathLst>
                <a:path extrusionOk="0" h="799" w="783">
                  <a:moveTo>
                    <a:pt x="391" y="0"/>
                  </a:moveTo>
                  <a:cubicBezTo>
                    <a:pt x="166" y="0"/>
                    <a:pt x="0" y="181"/>
                    <a:pt x="0" y="391"/>
                  </a:cubicBezTo>
                  <a:cubicBezTo>
                    <a:pt x="0" y="617"/>
                    <a:pt x="166" y="798"/>
                    <a:pt x="391" y="798"/>
                  </a:cubicBezTo>
                  <a:cubicBezTo>
                    <a:pt x="617" y="798"/>
                    <a:pt x="782" y="617"/>
                    <a:pt x="782" y="391"/>
                  </a:cubicBezTo>
                  <a:cubicBezTo>
                    <a:pt x="782" y="181"/>
                    <a:pt x="617" y="0"/>
                    <a:pt x="391" y="0"/>
                  </a:cubicBezTo>
                  <a:close/>
                </a:path>
              </a:pathLst>
            </a:custGeom>
            <a:solidFill>
              <a:schemeClr val="accent4"/>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5" name="Shape 1495"/>
        <p:cNvGrpSpPr/>
        <p:nvPr/>
      </p:nvGrpSpPr>
      <p:grpSpPr>
        <a:xfrm>
          <a:off x="0" y="0"/>
          <a:ext cx="0" cy="0"/>
          <a:chOff x="0" y="0"/>
          <a:chExt cx="0" cy="0"/>
        </a:xfrm>
      </p:grpSpPr>
      <p:sp>
        <p:nvSpPr>
          <p:cNvPr id="1496" name="Google Shape;1496;p59"/>
          <p:cNvSpPr/>
          <p:nvPr/>
        </p:nvSpPr>
        <p:spPr>
          <a:xfrm flipH="1" rot="10269652">
            <a:off x="7907688" y="2195197"/>
            <a:ext cx="866139" cy="1183238"/>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2"/>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7" name="Google Shape;1497;p59"/>
          <p:cNvGrpSpPr/>
          <p:nvPr/>
        </p:nvGrpSpPr>
        <p:grpSpPr>
          <a:xfrm flipH="1">
            <a:off x="4454371" y="2214059"/>
            <a:ext cx="1178417" cy="1570940"/>
            <a:chOff x="7452861" y="1397649"/>
            <a:chExt cx="1178417" cy="1570940"/>
          </a:xfrm>
        </p:grpSpPr>
        <p:sp>
          <p:nvSpPr>
            <p:cNvPr id="1498" name="Google Shape;1498;p59"/>
            <p:cNvSpPr/>
            <p:nvPr/>
          </p:nvSpPr>
          <p:spPr>
            <a:xfrm flipH="1">
              <a:off x="7452861" y="1397649"/>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9"/>
            <p:cNvSpPr/>
            <p:nvPr/>
          </p:nvSpPr>
          <p:spPr>
            <a:xfrm flipH="1">
              <a:off x="7687763" y="1679649"/>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0" name="Google Shape;1500;p59"/>
          <p:cNvSpPr/>
          <p:nvPr/>
        </p:nvSpPr>
        <p:spPr>
          <a:xfrm>
            <a:off x="624250" y="1499588"/>
            <a:ext cx="3830100" cy="525900"/>
          </a:xfrm>
          <a:prstGeom prst="roundRect">
            <a:avLst>
              <a:gd fmla="val 50000" name="adj"/>
            </a:avLst>
          </a:prstGeom>
          <a:solidFill>
            <a:schemeClr val="lt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9"/>
          <p:cNvSpPr txBox="1"/>
          <p:nvPr>
            <p:ph type="title"/>
          </p:nvPr>
        </p:nvSpPr>
        <p:spPr>
          <a:xfrm>
            <a:off x="720000" y="1455913"/>
            <a:ext cx="3636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 picture always</a:t>
            </a:r>
            <a:r>
              <a:rPr lang="en">
                <a:solidFill>
                  <a:schemeClr val="dk1"/>
                </a:solidFill>
              </a:rPr>
              <a:t> </a:t>
            </a:r>
            <a:r>
              <a:rPr lang="en"/>
              <a:t>reinforces the concept</a:t>
            </a:r>
            <a:endParaRPr/>
          </a:p>
        </p:txBody>
      </p:sp>
      <p:sp>
        <p:nvSpPr>
          <p:cNvPr id="1502" name="Google Shape;1502;p59"/>
          <p:cNvSpPr txBox="1"/>
          <p:nvPr>
            <p:ph idx="1" type="subTitle"/>
          </p:nvPr>
        </p:nvSpPr>
        <p:spPr>
          <a:xfrm>
            <a:off x="720000" y="3103025"/>
            <a:ext cx="3208200" cy="6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1503" name="Google Shape;1503;p59"/>
          <p:cNvSpPr/>
          <p:nvPr/>
        </p:nvSpPr>
        <p:spPr>
          <a:xfrm>
            <a:off x="4957977" y="1608324"/>
            <a:ext cx="3464815" cy="2231685"/>
          </a:xfrm>
          <a:custGeom>
            <a:rect b="b" l="l" r="r" t="t"/>
            <a:pathLst>
              <a:path extrusionOk="0" h="146340" w="227201">
                <a:moveTo>
                  <a:pt x="3616" y="0"/>
                </a:moveTo>
                <a:cubicBezTo>
                  <a:pt x="1622" y="0"/>
                  <a:pt x="0" y="1623"/>
                  <a:pt x="0" y="3617"/>
                </a:cubicBezTo>
                <a:lnTo>
                  <a:pt x="0" y="142723"/>
                </a:lnTo>
                <a:cubicBezTo>
                  <a:pt x="0" y="144717"/>
                  <a:pt x="1622" y="146340"/>
                  <a:pt x="3616" y="146340"/>
                </a:cubicBezTo>
                <a:lnTo>
                  <a:pt x="223584" y="146340"/>
                </a:lnTo>
                <a:cubicBezTo>
                  <a:pt x="225577" y="146340"/>
                  <a:pt x="227201" y="144717"/>
                  <a:pt x="227201" y="142723"/>
                </a:cubicBezTo>
                <a:lnTo>
                  <a:pt x="227201" y="3617"/>
                </a:lnTo>
                <a:cubicBezTo>
                  <a:pt x="227201" y="1623"/>
                  <a:pt x="225577" y="0"/>
                  <a:pt x="223584" y="0"/>
                </a:cubicBezTo>
                <a:close/>
              </a:path>
            </a:pathLst>
          </a:custGeom>
          <a:solidFill>
            <a:schemeClr val="accent6"/>
          </a:solidFill>
          <a:ln>
            <a:noFill/>
          </a:ln>
          <a:effectLst>
            <a:outerShdw blurRad="57150" rotWithShape="0" algn="bl" dir="5400000" dist="19050">
              <a:schemeClr val="dk1">
                <a:alpha val="14000"/>
              </a:schemeClr>
            </a:outerShdw>
            <a:reflection blurRad="0" dir="5400000" dist="47625" endA="0" endPos="18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 name="Google Shape;1504;p59"/>
          <p:cNvGrpSpPr/>
          <p:nvPr/>
        </p:nvGrpSpPr>
        <p:grpSpPr>
          <a:xfrm>
            <a:off x="5010912" y="1666893"/>
            <a:ext cx="2412138" cy="191913"/>
            <a:chOff x="1213361" y="575225"/>
            <a:chExt cx="5184050" cy="412450"/>
          </a:xfrm>
        </p:grpSpPr>
        <p:sp>
          <p:nvSpPr>
            <p:cNvPr id="1505" name="Google Shape;1505;p59"/>
            <p:cNvSpPr/>
            <p:nvPr/>
          </p:nvSpPr>
          <p:spPr>
            <a:xfrm>
              <a:off x="1213361" y="786800"/>
              <a:ext cx="5184050" cy="200875"/>
            </a:xfrm>
            <a:custGeom>
              <a:rect b="b" l="l" r="r" t="t"/>
              <a:pathLst>
                <a:path extrusionOk="0" h="8035" w="207362">
                  <a:moveTo>
                    <a:pt x="4007" y="0"/>
                  </a:moveTo>
                  <a:cubicBezTo>
                    <a:pt x="1799" y="0"/>
                    <a:pt x="1" y="1798"/>
                    <a:pt x="1" y="4008"/>
                  </a:cubicBezTo>
                  <a:cubicBezTo>
                    <a:pt x="1" y="6236"/>
                    <a:pt x="1799" y="8034"/>
                    <a:pt x="4007" y="8034"/>
                  </a:cubicBezTo>
                  <a:lnTo>
                    <a:pt x="203335" y="8034"/>
                  </a:lnTo>
                  <a:cubicBezTo>
                    <a:pt x="205563" y="8034"/>
                    <a:pt x="207361" y="6236"/>
                    <a:pt x="207361" y="4008"/>
                  </a:cubicBezTo>
                  <a:cubicBezTo>
                    <a:pt x="207361" y="1798"/>
                    <a:pt x="205563" y="0"/>
                    <a:pt x="203335" y="0"/>
                  </a:cubicBezTo>
                  <a:close/>
                </a:path>
              </a:pathLst>
            </a:custGeom>
            <a:solidFill>
              <a:schemeClr val="accent1"/>
            </a:solidFill>
            <a:ln>
              <a:noFill/>
            </a:ln>
            <a:effectLst>
              <a:outerShdw blurRad="57150" rotWithShape="0" algn="bl" dir="5400000" dist="19050">
                <a:schemeClr val="dk1">
                  <a:alpha val="14000"/>
                </a:scheme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9"/>
            <p:cNvSpPr/>
            <p:nvPr/>
          </p:nvSpPr>
          <p:spPr>
            <a:xfrm>
              <a:off x="1481225" y="575225"/>
              <a:ext cx="91425" cy="91375"/>
            </a:xfrm>
            <a:custGeom>
              <a:rect b="b" l="l" r="r" t="t"/>
              <a:pathLst>
                <a:path extrusionOk="0" h="3655" w="3657">
                  <a:moveTo>
                    <a:pt x="1838" y="1"/>
                  </a:moveTo>
                  <a:cubicBezTo>
                    <a:pt x="821" y="1"/>
                    <a:pt x="0" y="822"/>
                    <a:pt x="0" y="1838"/>
                  </a:cubicBezTo>
                  <a:cubicBezTo>
                    <a:pt x="0" y="2834"/>
                    <a:pt x="821" y="3655"/>
                    <a:pt x="1838" y="3655"/>
                  </a:cubicBezTo>
                  <a:cubicBezTo>
                    <a:pt x="2835" y="3655"/>
                    <a:pt x="3656" y="2834"/>
                    <a:pt x="3656" y="1838"/>
                  </a:cubicBezTo>
                  <a:cubicBezTo>
                    <a:pt x="3656" y="822"/>
                    <a:pt x="2835" y="1"/>
                    <a:pt x="1838" y="1"/>
                  </a:cubicBezTo>
                  <a:close/>
                </a:path>
              </a:pathLst>
            </a:custGeom>
            <a:solidFill>
              <a:schemeClr val="accent2"/>
            </a:solidFill>
            <a:ln>
              <a:noFill/>
            </a:ln>
            <a:effectLst>
              <a:outerShdw blurRad="57150" rotWithShape="0" algn="bl" dir="5400000" dist="19050">
                <a:schemeClr val="dk1">
                  <a:alpha val="14000"/>
                </a:scheme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9"/>
            <p:cNvSpPr/>
            <p:nvPr/>
          </p:nvSpPr>
          <p:spPr>
            <a:xfrm>
              <a:off x="1663500" y="575225"/>
              <a:ext cx="91400" cy="91375"/>
            </a:xfrm>
            <a:custGeom>
              <a:rect b="b" l="l" r="r" t="t"/>
              <a:pathLst>
                <a:path extrusionOk="0" h="3655" w="3656">
                  <a:moveTo>
                    <a:pt x="1838" y="1"/>
                  </a:moveTo>
                  <a:cubicBezTo>
                    <a:pt x="822" y="1"/>
                    <a:pt x="1" y="822"/>
                    <a:pt x="1" y="1838"/>
                  </a:cubicBezTo>
                  <a:cubicBezTo>
                    <a:pt x="1" y="2834"/>
                    <a:pt x="822" y="3655"/>
                    <a:pt x="1838" y="3655"/>
                  </a:cubicBezTo>
                  <a:cubicBezTo>
                    <a:pt x="2834" y="3655"/>
                    <a:pt x="3655" y="2834"/>
                    <a:pt x="3655" y="1838"/>
                  </a:cubicBezTo>
                  <a:cubicBezTo>
                    <a:pt x="3655" y="822"/>
                    <a:pt x="2834" y="1"/>
                    <a:pt x="1838" y="1"/>
                  </a:cubicBezTo>
                  <a:close/>
                </a:path>
              </a:pathLst>
            </a:custGeom>
            <a:solidFill>
              <a:schemeClr val="accent4"/>
            </a:solidFill>
            <a:ln>
              <a:noFill/>
            </a:ln>
            <a:effectLst>
              <a:outerShdw blurRad="57150" rotWithShape="0" algn="bl" dir="5400000" dist="19050">
                <a:schemeClr val="dk1">
                  <a:alpha val="14000"/>
                </a:scheme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9"/>
            <p:cNvSpPr/>
            <p:nvPr/>
          </p:nvSpPr>
          <p:spPr>
            <a:xfrm>
              <a:off x="1323786" y="858650"/>
              <a:ext cx="2208200" cy="57175"/>
            </a:xfrm>
            <a:custGeom>
              <a:rect b="b" l="l" r="r" t="t"/>
              <a:pathLst>
                <a:path extrusionOk="0" h="2287" w="88328">
                  <a:moveTo>
                    <a:pt x="1153" y="0"/>
                  </a:moveTo>
                  <a:cubicBezTo>
                    <a:pt x="509" y="0"/>
                    <a:pt x="1" y="508"/>
                    <a:pt x="1" y="1134"/>
                  </a:cubicBezTo>
                  <a:cubicBezTo>
                    <a:pt x="1" y="1778"/>
                    <a:pt x="509" y="2286"/>
                    <a:pt x="1153" y="2286"/>
                  </a:cubicBezTo>
                  <a:lnTo>
                    <a:pt x="87175" y="2286"/>
                  </a:lnTo>
                  <a:cubicBezTo>
                    <a:pt x="87819" y="2286"/>
                    <a:pt x="88328" y="1778"/>
                    <a:pt x="88328" y="1134"/>
                  </a:cubicBezTo>
                  <a:cubicBezTo>
                    <a:pt x="88328" y="508"/>
                    <a:pt x="87819" y="0"/>
                    <a:pt x="87175" y="0"/>
                  </a:cubicBezTo>
                  <a:close/>
                </a:path>
              </a:pathLst>
            </a:custGeom>
            <a:solidFill>
              <a:schemeClr val="accent6"/>
            </a:solidFill>
            <a:ln>
              <a:noFill/>
            </a:ln>
            <a:effectLst>
              <a:outerShdw blurRad="57150" rotWithShape="0" algn="bl" dir="5400000" dist="19050">
                <a:schemeClr val="dk1">
                  <a:alpha val="14000"/>
                </a:scheme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9"/>
            <p:cNvSpPr/>
            <p:nvPr/>
          </p:nvSpPr>
          <p:spPr>
            <a:xfrm>
              <a:off x="3676611" y="858650"/>
              <a:ext cx="927000" cy="57175"/>
            </a:xfrm>
            <a:custGeom>
              <a:rect b="b" l="l" r="r" t="t"/>
              <a:pathLst>
                <a:path extrusionOk="0" h="2287" w="37080">
                  <a:moveTo>
                    <a:pt x="1154" y="0"/>
                  </a:moveTo>
                  <a:cubicBezTo>
                    <a:pt x="529" y="0"/>
                    <a:pt x="0" y="508"/>
                    <a:pt x="0" y="1134"/>
                  </a:cubicBezTo>
                  <a:cubicBezTo>
                    <a:pt x="0" y="1778"/>
                    <a:pt x="529" y="2286"/>
                    <a:pt x="1154" y="2286"/>
                  </a:cubicBezTo>
                  <a:lnTo>
                    <a:pt x="35925" y="2286"/>
                  </a:lnTo>
                  <a:cubicBezTo>
                    <a:pt x="36551" y="2286"/>
                    <a:pt x="37079" y="1778"/>
                    <a:pt x="37079" y="1134"/>
                  </a:cubicBezTo>
                  <a:cubicBezTo>
                    <a:pt x="37079" y="508"/>
                    <a:pt x="36551" y="0"/>
                    <a:pt x="35925" y="0"/>
                  </a:cubicBezTo>
                  <a:close/>
                </a:path>
              </a:pathLst>
            </a:custGeom>
            <a:solidFill>
              <a:schemeClr val="accent6"/>
            </a:solidFill>
            <a:ln>
              <a:noFill/>
            </a:ln>
            <a:effectLst>
              <a:outerShdw blurRad="57150" rotWithShape="0" algn="bl" dir="5400000" dist="19050">
                <a:schemeClr val="dk1">
                  <a:alpha val="14000"/>
                </a:scheme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 name="Google Shape;1510;p59"/>
          <p:cNvSpPr/>
          <p:nvPr/>
        </p:nvSpPr>
        <p:spPr>
          <a:xfrm>
            <a:off x="5029539" y="1666893"/>
            <a:ext cx="42540" cy="42517"/>
          </a:xfrm>
          <a:custGeom>
            <a:rect b="b" l="l" r="r" t="t"/>
            <a:pathLst>
              <a:path extrusionOk="0" h="3655" w="3657">
                <a:moveTo>
                  <a:pt x="1838" y="1"/>
                </a:moveTo>
                <a:cubicBezTo>
                  <a:pt x="821" y="1"/>
                  <a:pt x="0" y="822"/>
                  <a:pt x="0" y="1838"/>
                </a:cubicBezTo>
                <a:cubicBezTo>
                  <a:pt x="0" y="2834"/>
                  <a:pt x="821" y="3655"/>
                  <a:pt x="1838" y="3655"/>
                </a:cubicBezTo>
                <a:cubicBezTo>
                  <a:pt x="2835" y="3655"/>
                  <a:pt x="3656" y="2834"/>
                  <a:pt x="3656" y="1838"/>
                </a:cubicBezTo>
                <a:cubicBezTo>
                  <a:pt x="3656" y="822"/>
                  <a:pt x="2835" y="1"/>
                  <a:pt x="1838" y="1"/>
                </a:cubicBezTo>
                <a:close/>
              </a:path>
            </a:pathLst>
          </a:custGeom>
          <a:solidFill>
            <a:schemeClr val="accent3"/>
          </a:solidFill>
          <a:ln>
            <a:noFill/>
          </a:ln>
          <a:effectLst>
            <a:outerShdw blurRad="57150" rotWithShape="0" algn="bl" dir="5400000" dist="19050">
              <a:schemeClr val="dk1">
                <a:alpha val="14000"/>
              </a:scheme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11" name="Google Shape;1511;p59"/>
          <p:cNvPicPr preferRelativeResize="0"/>
          <p:nvPr/>
        </p:nvPicPr>
        <p:blipFill rotWithShape="1">
          <a:blip r:embed="rId3">
            <a:alphaModFix/>
          </a:blip>
          <a:srcRect b="8908" l="10968" r="4920" t="8145"/>
          <a:stretch/>
        </p:blipFill>
        <p:spPr>
          <a:xfrm>
            <a:off x="5017085" y="1925600"/>
            <a:ext cx="3350700" cy="1858800"/>
          </a:xfrm>
          <a:prstGeom prst="roundRect">
            <a:avLst>
              <a:gd fmla="val 3418" name="adj"/>
            </a:avLst>
          </a:prstGeom>
          <a:noFill/>
          <a:ln>
            <a:noFill/>
          </a:ln>
          <a:effectLst>
            <a:outerShdw blurRad="57150" rotWithShape="0" algn="bl" dir="5400000" dist="19050">
              <a:schemeClr val="dk1">
                <a:alpha val="20000"/>
              </a:schemeClr>
            </a:outerShdw>
          </a:effectLst>
        </p:spPr>
      </p:pic>
      <p:grpSp>
        <p:nvGrpSpPr>
          <p:cNvPr id="1512" name="Google Shape;1512;p59"/>
          <p:cNvGrpSpPr/>
          <p:nvPr/>
        </p:nvGrpSpPr>
        <p:grpSpPr>
          <a:xfrm>
            <a:off x="7655301" y="1544442"/>
            <a:ext cx="627083" cy="436814"/>
            <a:chOff x="5779976" y="1418876"/>
            <a:chExt cx="421200" cy="293400"/>
          </a:xfrm>
        </p:grpSpPr>
        <p:sp>
          <p:nvSpPr>
            <p:cNvPr id="1513" name="Google Shape;1513;p59"/>
            <p:cNvSpPr/>
            <p:nvPr/>
          </p:nvSpPr>
          <p:spPr>
            <a:xfrm>
              <a:off x="5779976" y="1418876"/>
              <a:ext cx="421200" cy="293400"/>
            </a:xfrm>
            <a:prstGeom prst="wedgeRoundRectCallout">
              <a:avLst>
                <a:gd fmla="val -17374" name="adj1"/>
                <a:gd fmla="val 73101" name="adj2"/>
                <a:gd fmla="val 0" name="adj3"/>
              </a:avLst>
            </a:prstGeom>
            <a:solidFill>
              <a:schemeClr val="accent4"/>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9"/>
            <p:cNvSpPr/>
            <p:nvPr/>
          </p:nvSpPr>
          <p:spPr>
            <a:xfrm>
              <a:off x="5908478" y="1501513"/>
              <a:ext cx="157557" cy="139114"/>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rotWithShape="0" algn="bl" dir="5400000" dist="19050">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515" name="Google Shape;1515;p59"/>
          <p:cNvGrpSpPr/>
          <p:nvPr/>
        </p:nvGrpSpPr>
        <p:grpSpPr>
          <a:xfrm rot="2700000">
            <a:off x="8058429" y="1357108"/>
            <a:ext cx="564891" cy="178747"/>
            <a:chOff x="6872640" y="3355362"/>
            <a:chExt cx="564897" cy="178749"/>
          </a:xfrm>
        </p:grpSpPr>
        <p:sp>
          <p:nvSpPr>
            <p:cNvPr id="1516" name="Google Shape;1516;p59"/>
            <p:cNvSpPr/>
            <p:nvPr/>
          </p:nvSpPr>
          <p:spPr>
            <a:xfrm>
              <a:off x="7337337" y="3355362"/>
              <a:ext cx="100200" cy="1002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9"/>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638" name="Google Shape;638;p42"/>
          <p:cNvSpPr txBox="1"/>
          <p:nvPr>
            <p:ph idx="1" type="body"/>
          </p:nvPr>
        </p:nvSpPr>
        <p:spPr>
          <a:xfrm>
            <a:off x="720000" y="1444275"/>
            <a:ext cx="7704000" cy="301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Here’s what you’ll find in this </a:t>
            </a:r>
            <a:r>
              <a:rPr b="1" lang="en">
                <a:solidFill>
                  <a:schemeClr val="dk1"/>
                </a:solidFill>
                <a:uFill>
                  <a:noFill/>
                </a:uFill>
                <a:hlinkClick r:id="rId3">
                  <a:extLst>
                    <a:ext uri="{A12FA001-AC4F-418D-AE19-62706E023703}">
                      <ahyp:hlinkClr val="tx"/>
                    </a:ext>
                  </a:extLst>
                </a:hlinkClick>
              </a:rPr>
              <a:t>Slidesgo</a:t>
            </a:r>
            <a:r>
              <a:rPr lang="en">
                <a:solidFill>
                  <a:schemeClr val="dk1"/>
                </a:solidFill>
              </a:rPr>
              <a:t> template: </a:t>
            </a:r>
            <a:endParaRPr>
              <a:solidFill>
                <a:schemeClr val="dk1"/>
              </a:solidFill>
            </a:endParaRPr>
          </a:p>
          <a:p>
            <a:pPr indent="-301625" lvl="0" marL="457200" rtl="0" algn="l">
              <a:spcBef>
                <a:spcPts val="1000"/>
              </a:spcBef>
              <a:spcAft>
                <a:spcPts val="0"/>
              </a:spcAft>
              <a:buClr>
                <a:schemeClr val="dk1"/>
              </a:buClr>
              <a:buSzPts val="1150"/>
              <a:buAutoNum type="arabicPeriod"/>
            </a:pPr>
            <a:r>
              <a:rPr lang="en">
                <a:solidFill>
                  <a:schemeClr val="dk1"/>
                </a:solidFill>
              </a:rPr>
              <a:t>A slide structure based on a </a:t>
            </a:r>
            <a:r>
              <a:rPr lang="en"/>
              <a:t>m</a:t>
            </a:r>
            <a:r>
              <a:rPr lang="en">
                <a:solidFill>
                  <a:schemeClr val="dk1"/>
                </a:solidFill>
              </a:rPr>
              <a:t>ulti-</a:t>
            </a:r>
            <a:r>
              <a:rPr lang="en"/>
              <a:t>b</a:t>
            </a:r>
            <a:r>
              <a:rPr lang="en">
                <a:solidFill>
                  <a:schemeClr val="dk1"/>
                </a:solidFill>
              </a:rPr>
              <a:t>usiness presentation, which you can easily adapt to your needs. For more info on how to edit the template, please visit </a:t>
            </a:r>
            <a:r>
              <a:rPr b="1" lang="en">
                <a:solidFill>
                  <a:schemeClr val="dk1"/>
                </a:solidFill>
                <a:uFill>
                  <a:noFill/>
                </a:uFill>
                <a:hlinkClick r:id="rId4">
                  <a:extLst>
                    <a:ext uri="{A12FA001-AC4F-418D-AE19-62706E023703}">
                      <ahyp:hlinkClr val="tx"/>
                    </a:ext>
                  </a:extLst>
                </a:hlinkClick>
              </a:rPr>
              <a:t>Slidesgo School</a:t>
            </a:r>
            <a:r>
              <a:rPr lang="en">
                <a:solidFill>
                  <a:schemeClr val="dk1"/>
                </a:solidFill>
              </a:rPr>
              <a:t> or read our </a:t>
            </a:r>
            <a:r>
              <a:rPr b="1" lang="en">
                <a:solidFill>
                  <a:schemeClr val="dk1"/>
                </a:solidFill>
                <a:uFill>
                  <a:noFill/>
                </a:uFill>
                <a:hlinkClick r:id="rId5">
                  <a:extLst>
                    <a:ext uri="{A12FA001-AC4F-418D-AE19-62706E023703}">
                      <ahyp:hlinkClr val="tx"/>
                    </a:ext>
                  </a:extLst>
                </a:hlinkClick>
              </a:rPr>
              <a:t>FAQs</a:t>
            </a:r>
            <a:r>
              <a:rPr lang="en">
                <a:solidFill>
                  <a:schemeClr val="dk1"/>
                </a:solidFill>
              </a:rPr>
              <a:t>.</a:t>
            </a:r>
            <a:endParaRPr>
              <a:solidFill>
                <a:schemeClr val="dk1"/>
              </a:solidFill>
            </a:endParaRPr>
          </a:p>
          <a:p>
            <a:pPr indent="-301625" lvl="0" marL="457200" rtl="0" algn="l">
              <a:spcBef>
                <a:spcPts val="0"/>
              </a:spcBef>
              <a:spcAft>
                <a:spcPts val="0"/>
              </a:spcAft>
              <a:buClr>
                <a:schemeClr val="dk1"/>
              </a:buClr>
              <a:buSzPts val="1150"/>
              <a:buAutoNum type="arabicPeriod"/>
            </a:pPr>
            <a:r>
              <a:rPr lang="en">
                <a:solidFill>
                  <a:schemeClr val="dk1"/>
                </a:solidFill>
              </a:rPr>
              <a:t>An assortment of graphic resources that are suitable for use in the presentation can be found in the </a:t>
            </a:r>
            <a:r>
              <a:rPr b="1" lang="en">
                <a:solidFill>
                  <a:schemeClr val="dk1"/>
                </a:solidFill>
                <a:uFill>
                  <a:noFill/>
                </a:uFill>
                <a:hlinkClick action="ppaction://hlinksldjump" r:id="rId6">
                  <a:extLst>
                    <a:ext uri="{A12FA001-AC4F-418D-AE19-62706E023703}">
                      <ahyp:hlinkClr val="tx"/>
                    </a:ext>
                  </a:extLst>
                </a:hlinkClick>
              </a:rPr>
              <a:t>alternative resources slide</a:t>
            </a:r>
            <a:r>
              <a:rPr lang="en">
                <a:solidFill>
                  <a:schemeClr val="dk1"/>
                </a:solidFill>
              </a:rPr>
              <a:t>.</a:t>
            </a:r>
            <a:endParaRPr>
              <a:solidFill>
                <a:schemeClr val="dk1"/>
              </a:solidFill>
            </a:endParaRPr>
          </a:p>
          <a:p>
            <a:pPr indent="-301625" lvl="0" marL="457200" rtl="0" algn="l">
              <a:spcBef>
                <a:spcPts val="0"/>
              </a:spcBef>
              <a:spcAft>
                <a:spcPts val="0"/>
              </a:spcAft>
              <a:buClr>
                <a:schemeClr val="dk1"/>
              </a:buClr>
              <a:buSzPts val="1150"/>
              <a:buAutoNum type="arabicPeriod"/>
            </a:pPr>
            <a:r>
              <a:rPr lang="en">
                <a:solidFill>
                  <a:schemeClr val="dk1"/>
                </a:solidFill>
              </a:rPr>
              <a:t>A </a:t>
            </a:r>
            <a:r>
              <a:rPr b="1" lang="en">
                <a:solidFill>
                  <a:schemeClr val="dk1"/>
                </a:solidFill>
                <a:uFill>
                  <a:noFill/>
                </a:uFill>
                <a:hlinkClick action="ppaction://hlinksldjump" r:id="rId7">
                  <a:extLst>
                    <a:ext uri="{A12FA001-AC4F-418D-AE19-62706E023703}">
                      <ahyp:hlinkClr val="tx"/>
                    </a:ext>
                  </a:extLst>
                </a:hlinkClick>
              </a:rPr>
              <a:t>thanks slide</a:t>
            </a:r>
            <a:r>
              <a:rPr lang="en">
                <a:solidFill>
                  <a:schemeClr val="dk1"/>
                </a:solidFill>
              </a:rPr>
              <a:t>, which you must keep so that proper credits for our design are given.</a:t>
            </a:r>
            <a:endParaRPr>
              <a:solidFill>
                <a:schemeClr val="dk1"/>
              </a:solidFill>
            </a:endParaRPr>
          </a:p>
          <a:p>
            <a:pPr indent="-301625" lvl="0" marL="457200" rtl="0" algn="l">
              <a:spcBef>
                <a:spcPts val="0"/>
              </a:spcBef>
              <a:spcAft>
                <a:spcPts val="0"/>
              </a:spcAft>
              <a:buClr>
                <a:schemeClr val="dk1"/>
              </a:buClr>
              <a:buSzPts val="1150"/>
              <a:buAutoNum type="arabicPeriod"/>
            </a:pPr>
            <a:r>
              <a:rPr lang="en">
                <a:solidFill>
                  <a:schemeClr val="dk1"/>
                </a:solidFill>
              </a:rPr>
              <a:t>A </a:t>
            </a:r>
            <a:r>
              <a:rPr b="1" lang="en">
                <a:solidFill>
                  <a:schemeClr val="dk1"/>
                </a:solidFill>
                <a:uFill>
                  <a:noFill/>
                </a:uFill>
                <a:hlinkClick action="ppaction://hlinksldjump" r:id="rId8">
                  <a:extLst>
                    <a:ext uri="{A12FA001-AC4F-418D-AE19-62706E023703}">
                      <ahyp:hlinkClr val="tx"/>
                    </a:ext>
                  </a:extLst>
                </a:hlinkClick>
              </a:rPr>
              <a:t>resources slide</a:t>
            </a:r>
            <a:r>
              <a:rPr lang="en">
                <a:solidFill>
                  <a:schemeClr val="dk1"/>
                </a:solidFill>
              </a:rPr>
              <a:t>, where you’ll find links to all the elements used in the template.</a:t>
            </a:r>
            <a:endParaRPr>
              <a:solidFill>
                <a:schemeClr val="dk1"/>
              </a:solidFill>
            </a:endParaRPr>
          </a:p>
          <a:p>
            <a:pPr indent="-301625" lvl="0" marL="457200" rtl="0" algn="l">
              <a:spcBef>
                <a:spcPts val="0"/>
              </a:spcBef>
              <a:spcAft>
                <a:spcPts val="0"/>
              </a:spcAft>
              <a:buClr>
                <a:schemeClr val="dk1"/>
              </a:buClr>
              <a:buSzPts val="1150"/>
              <a:buAutoNum type="arabicPeriod"/>
            </a:pPr>
            <a:r>
              <a:rPr b="1" lang="en">
                <a:solidFill>
                  <a:schemeClr val="dk1"/>
                </a:solidFill>
                <a:uFill>
                  <a:noFill/>
                </a:uFill>
                <a:hlinkClick action="ppaction://hlinksldjump" r:id="rId9">
                  <a:extLst>
                    <a:ext uri="{A12FA001-AC4F-418D-AE19-62706E023703}">
                      <ahyp:hlinkClr val="tx"/>
                    </a:ext>
                  </a:extLst>
                </a:hlinkClick>
              </a:rPr>
              <a:t>Instructions for use</a:t>
            </a:r>
            <a:r>
              <a:rPr lang="en">
                <a:solidFill>
                  <a:schemeClr val="dk1"/>
                </a:solidFill>
              </a:rPr>
              <a:t>.</a:t>
            </a:r>
            <a:endParaRPr>
              <a:solidFill>
                <a:schemeClr val="dk1"/>
              </a:solidFill>
            </a:endParaRPr>
          </a:p>
          <a:p>
            <a:pPr indent="-301625" lvl="0" marL="457200" rtl="0" algn="l">
              <a:spcBef>
                <a:spcPts val="0"/>
              </a:spcBef>
              <a:spcAft>
                <a:spcPts val="0"/>
              </a:spcAft>
              <a:buClr>
                <a:schemeClr val="dk1"/>
              </a:buClr>
              <a:buSzPts val="1150"/>
              <a:buAutoNum type="arabicPeriod"/>
            </a:pPr>
            <a:r>
              <a:rPr lang="en">
                <a:solidFill>
                  <a:schemeClr val="dk1"/>
                </a:solidFill>
              </a:rPr>
              <a:t>Final slides with:</a:t>
            </a:r>
            <a:endParaRPr>
              <a:solidFill>
                <a:schemeClr val="dk1"/>
              </a:solidFill>
            </a:endParaRPr>
          </a:p>
          <a:p>
            <a:pPr indent="-301625" lvl="0" marL="914400" rtl="0" algn="l">
              <a:spcBef>
                <a:spcPts val="0"/>
              </a:spcBef>
              <a:spcAft>
                <a:spcPts val="0"/>
              </a:spcAft>
              <a:buClr>
                <a:schemeClr val="dk1"/>
              </a:buClr>
              <a:buSzPts val="1150"/>
              <a:buChar char="●"/>
            </a:pPr>
            <a:r>
              <a:rPr lang="en">
                <a:solidFill>
                  <a:schemeClr val="dk1"/>
                </a:solidFill>
              </a:rPr>
              <a:t>The</a:t>
            </a:r>
            <a:r>
              <a:rPr lang="en">
                <a:solidFill>
                  <a:schemeClr val="dk1"/>
                </a:solidFill>
                <a:uFill>
                  <a:noFill/>
                </a:uFill>
                <a:hlinkClick action="ppaction://hlinksldjump" r:id="rId10">
                  <a:extLst>
                    <a:ext uri="{A12FA001-AC4F-418D-AE19-62706E023703}">
                      <ahyp:hlinkClr val="tx"/>
                    </a:ext>
                  </a:extLst>
                </a:hlinkClick>
              </a:rPr>
              <a:t> </a:t>
            </a:r>
            <a:r>
              <a:rPr b="1" lang="en">
                <a:solidFill>
                  <a:schemeClr val="dk1"/>
                </a:solidFill>
                <a:uFill>
                  <a:noFill/>
                </a:uFill>
                <a:hlinkClick action="ppaction://hlinksldjump" r:id="rId11">
                  <a:extLst>
                    <a:ext uri="{A12FA001-AC4F-418D-AE19-62706E023703}">
                      <ahyp:hlinkClr val="tx"/>
                    </a:ext>
                  </a:extLst>
                </a:hlinkClick>
              </a:rPr>
              <a:t>fonts and colors</a:t>
            </a:r>
            <a:r>
              <a:rPr lang="en">
                <a:solidFill>
                  <a:schemeClr val="dk1"/>
                </a:solidFill>
              </a:rPr>
              <a:t> used in the template.</a:t>
            </a:r>
            <a:endParaRPr>
              <a:solidFill>
                <a:schemeClr val="dk1"/>
              </a:solidFill>
            </a:endParaRPr>
          </a:p>
          <a:p>
            <a:pPr indent="-301625" lvl="0" marL="914400" rtl="0" algn="l">
              <a:spcBef>
                <a:spcPts val="0"/>
              </a:spcBef>
              <a:spcAft>
                <a:spcPts val="0"/>
              </a:spcAft>
              <a:buClr>
                <a:schemeClr val="dk1"/>
              </a:buClr>
              <a:buSzPts val="1150"/>
              <a:buChar char="●"/>
            </a:pPr>
            <a:r>
              <a:rPr lang="en">
                <a:solidFill>
                  <a:schemeClr val="dk1"/>
                </a:solidFill>
              </a:rPr>
              <a:t>A </a:t>
            </a:r>
            <a:r>
              <a:rPr b="1" lang="en">
                <a:solidFill>
                  <a:schemeClr val="dk1"/>
                </a:solidFill>
                <a:uFill>
                  <a:noFill/>
                </a:uFill>
                <a:hlinkClick action="ppaction://hlinksldjump" r:id="rId12">
                  <a:extLst>
                    <a:ext uri="{A12FA001-AC4F-418D-AE19-62706E023703}">
                      <ahyp:hlinkClr val="tx"/>
                    </a:ext>
                  </a:extLst>
                </a:hlinkClick>
              </a:rPr>
              <a:t>selection of illustrations</a:t>
            </a:r>
            <a:r>
              <a:rPr b="1" lang="en">
                <a:solidFill>
                  <a:schemeClr val="dk1"/>
                </a:solidFill>
              </a:rPr>
              <a:t>.</a:t>
            </a:r>
            <a:r>
              <a:rPr lang="en">
                <a:solidFill>
                  <a:schemeClr val="dk1"/>
                </a:solidFill>
              </a:rPr>
              <a:t> You can also customize and animate them as you wish with the online editor. Visit</a:t>
            </a:r>
            <a:r>
              <a:rPr b="1" lang="en">
                <a:solidFill>
                  <a:schemeClr val="dk1"/>
                </a:solidFill>
              </a:rPr>
              <a:t> </a:t>
            </a:r>
            <a:r>
              <a:rPr b="1" lang="en">
                <a:solidFill>
                  <a:schemeClr val="dk1"/>
                </a:solidFill>
                <a:uFill>
                  <a:noFill/>
                </a:uFill>
                <a:hlinkClick r:id="rId13">
                  <a:extLst>
                    <a:ext uri="{A12FA001-AC4F-418D-AE19-62706E023703}">
                      <ahyp:hlinkClr val="tx"/>
                    </a:ext>
                  </a:extLst>
                </a:hlinkClick>
              </a:rPr>
              <a:t>Storyset</a:t>
            </a:r>
            <a:r>
              <a:rPr lang="en">
                <a:solidFill>
                  <a:schemeClr val="dk1"/>
                </a:solidFill>
              </a:rPr>
              <a:t> to find more. </a:t>
            </a:r>
            <a:endParaRPr>
              <a:solidFill>
                <a:schemeClr val="dk1"/>
              </a:solidFill>
            </a:endParaRPr>
          </a:p>
          <a:p>
            <a:pPr indent="-301625" lvl="0" marL="914400" rtl="0" algn="l">
              <a:spcBef>
                <a:spcPts val="0"/>
              </a:spcBef>
              <a:spcAft>
                <a:spcPts val="0"/>
              </a:spcAft>
              <a:buClr>
                <a:schemeClr val="dk1"/>
              </a:buClr>
              <a:buSzPts val="1150"/>
              <a:buChar char="●"/>
            </a:pPr>
            <a:r>
              <a:rPr lang="en">
                <a:solidFill>
                  <a:schemeClr val="dk1"/>
                </a:solidFill>
              </a:rPr>
              <a:t>More</a:t>
            </a:r>
            <a:r>
              <a:rPr lang="en">
                <a:solidFill>
                  <a:schemeClr val="dk1"/>
                </a:solidFill>
                <a:uFill>
                  <a:noFill/>
                </a:uFill>
                <a:hlinkClick action="ppaction://hlinksldjump" r:id="rId14">
                  <a:extLst>
                    <a:ext uri="{A12FA001-AC4F-418D-AE19-62706E023703}">
                      <ahyp:hlinkClr val="tx"/>
                    </a:ext>
                  </a:extLst>
                </a:hlinkClick>
              </a:rPr>
              <a:t> </a:t>
            </a:r>
            <a:r>
              <a:rPr b="1" lang="en">
                <a:solidFill>
                  <a:schemeClr val="dk1"/>
                </a:solidFill>
                <a:uFill>
                  <a:noFill/>
                </a:uFill>
                <a:hlinkClick action="ppaction://hlinksldjump" r:id="rId15">
                  <a:extLst>
                    <a:ext uri="{A12FA001-AC4F-418D-AE19-62706E023703}">
                      <ahyp:hlinkClr val="tx"/>
                    </a:ext>
                  </a:extLst>
                </a:hlinkClick>
              </a:rPr>
              <a:t>infographic resources</a:t>
            </a:r>
            <a:r>
              <a:rPr lang="en">
                <a:solidFill>
                  <a:schemeClr val="dk1"/>
                </a:solidFill>
              </a:rPr>
              <a:t>, whose size and color can be edited. </a:t>
            </a:r>
            <a:endParaRPr>
              <a:solidFill>
                <a:schemeClr val="dk1"/>
              </a:solidFill>
            </a:endParaRPr>
          </a:p>
          <a:p>
            <a:pPr indent="-301625" lvl="0" marL="914400" rtl="0" algn="l">
              <a:spcBef>
                <a:spcPts val="0"/>
              </a:spcBef>
              <a:spcAft>
                <a:spcPts val="0"/>
              </a:spcAft>
              <a:buClr>
                <a:schemeClr val="dk1"/>
              </a:buClr>
              <a:buSzPts val="1150"/>
              <a:buChar char="●"/>
            </a:pPr>
            <a:r>
              <a:rPr lang="en">
                <a:solidFill>
                  <a:schemeClr val="dk1"/>
                </a:solidFill>
              </a:rPr>
              <a:t>Sets of </a:t>
            </a:r>
            <a:r>
              <a:rPr b="1" lang="en">
                <a:solidFill>
                  <a:schemeClr val="dk1"/>
                </a:solidFill>
                <a:uFill>
                  <a:noFill/>
                </a:uFill>
                <a:hlinkClick>
                  <a:extLst>
                    <a:ext uri="{A12FA001-AC4F-418D-AE19-62706E023703}">
                      <ahyp:hlinkClr val="tx"/>
                    </a:ext>
                  </a:extLst>
                </a:hlinkClick>
              </a:rPr>
              <a:t>customizable icons</a:t>
            </a:r>
            <a:r>
              <a:rPr lang="en">
                <a:solidFill>
                  <a:schemeClr val="dk1"/>
                </a:solidFill>
              </a:rPr>
              <a:t> of the following themes: general, business, avatar, creative process, education, help &amp; support, medical, nature, performing arts, SEO &amp; marketing, and teamwork.</a:t>
            </a:r>
            <a:endParaRPr>
              <a:solidFill>
                <a:schemeClr val="dk1"/>
              </a:solidFill>
            </a:endParaRPr>
          </a:p>
          <a:p>
            <a:pPr indent="0" lvl="0" marL="0" rtl="0" algn="l">
              <a:spcBef>
                <a:spcPts val="1600"/>
              </a:spcBef>
              <a:spcAft>
                <a:spcPts val="0"/>
              </a:spcAft>
              <a:buNone/>
            </a:pPr>
            <a:r>
              <a:rPr lang="en">
                <a:solidFill>
                  <a:schemeClr val="dk1"/>
                </a:solidFill>
              </a:rPr>
              <a:t>You can delete this slide when you’re done editing the presentation.</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1" name="Shape 1521"/>
        <p:cNvGrpSpPr/>
        <p:nvPr/>
      </p:nvGrpSpPr>
      <p:grpSpPr>
        <a:xfrm>
          <a:off x="0" y="0"/>
          <a:ext cx="0" cy="0"/>
          <a:chOff x="0" y="0"/>
          <a:chExt cx="0" cy="0"/>
        </a:xfrm>
      </p:grpSpPr>
      <p:sp>
        <p:nvSpPr>
          <p:cNvPr id="1522" name="Google Shape;1522;p60"/>
          <p:cNvSpPr/>
          <p:nvPr/>
        </p:nvSpPr>
        <p:spPr>
          <a:xfrm>
            <a:off x="430825" y="3053175"/>
            <a:ext cx="4698000" cy="1662000"/>
          </a:xfrm>
          <a:prstGeom prst="roundRect">
            <a:avLst>
              <a:gd fmla="val 5743" name="adj"/>
            </a:avLst>
          </a:prstGeom>
          <a:solidFill>
            <a:schemeClr val="lt2"/>
          </a:solidFill>
          <a:ln cap="flat" cmpd="sng" w="9525">
            <a:solidFill>
              <a:schemeClr val="accent6"/>
            </a:solidFill>
            <a:prstDash val="solid"/>
            <a:round/>
            <a:headEnd len="sm" w="sm" type="none"/>
            <a:tailEnd len="sm" w="sm" type="none"/>
          </a:ln>
          <a:effectLst>
            <a:outerShdw blurRad="57150"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0"/>
          <p:cNvSpPr txBox="1"/>
          <p:nvPr>
            <p:ph type="title"/>
          </p:nvPr>
        </p:nvSpPr>
        <p:spPr>
          <a:xfrm>
            <a:off x="720000" y="3469654"/>
            <a:ext cx="4031100" cy="92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rPr>
              <a:t>A picture is worth a thousand words</a:t>
            </a:r>
            <a:endParaRPr>
              <a:solidFill>
                <a:schemeClr val="accent6"/>
              </a:solidFill>
            </a:endParaRPr>
          </a:p>
        </p:txBody>
      </p:sp>
      <p:grpSp>
        <p:nvGrpSpPr>
          <p:cNvPr id="1524" name="Google Shape;1524;p60"/>
          <p:cNvGrpSpPr/>
          <p:nvPr/>
        </p:nvGrpSpPr>
        <p:grpSpPr>
          <a:xfrm>
            <a:off x="624800" y="3180909"/>
            <a:ext cx="2008800" cy="146100"/>
            <a:chOff x="847125" y="3296850"/>
            <a:chExt cx="2008800" cy="146100"/>
          </a:xfrm>
        </p:grpSpPr>
        <p:sp>
          <p:nvSpPr>
            <p:cNvPr id="1525" name="Google Shape;1525;p60"/>
            <p:cNvSpPr/>
            <p:nvPr/>
          </p:nvSpPr>
          <p:spPr>
            <a:xfrm>
              <a:off x="847125" y="3296850"/>
              <a:ext cx="2008800" cy="146100"/>
            </a:xfrm>
            <a:prstGeom prst="roundRect">
              <a:avLst>
                <a:gd fmla="val 50000" name="adj"/>
              </a:avLst>
            </a:prstGeom>
            <a:solidFill>
              <a:schemeClr val="dk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6" name="Google Shape;1526;p60"/>
            <p:cNvGrpSpPr/>
            <p:nvPr/>
          </p:nvGrpSpPr>
          <p:grpSpPr>
            <a:xfrm flipH="1" rot="10800000">
              <a:off x="878209" y="3322949"/>
              <a:ext cx="429322" cy="93999"/>
              <a:chOff x="5795037" y="809024"/>
              <a:chExt cx="431653" cy="94500"/>
            </a:xfrm>
          </p:grpSpPr>
          <p:sp>
            <p:nvSpPr>
              <p:cNvPr id="1527" name="Google Shape;1527;p60"/>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0"/>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0"/>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3" name="Shape 1533"/>
        <p:cNvGrpSpPr/>
        <p:nvPr/>
      </p:nvGrpSpPr>
      <p:grpSpPr>
        <a:xfrm>
          <a:off x="0" y="0"/>
          <a:ext cx="0" cy="0"/>
          <a:chOff x="0" y="0"/>
          <a:chExt cx="0" cy="0"/>
        </a:xfrm>
      </p:grpSpPr>
      <p:pic>
        <p:nvPicPr>
          <p:cNvPr id="1534" name="Google Shape;1534;p61" title="Gráfico">
            <a:hlinkClick r:id="rId3"/>
          </p:cNvPr>
          <p:cNvPicPr preferRelativeResize="0"/>
          <p:nvPr/>
        </p:nvPicPr>
        <p:blipFill>
          <a:blip r:embed="rId4">
            <a:alphaModFix/>
          </a:blip>
          <a:stretch>
            <a:fillRect/>
          </a:stretch>
        </p:blipFill>
        <p:spPr>
          <a:xfrm>
            <a:off x="3876675" y="1227100"/>
            <a:ext cx="4698524" cy="2901493"/>
          </a:xfrm>
          <a:prstGeom prst="rect">
            <a:avLst/>
          </a:prstGeom>
          <a:noFill/>
          <a:ln>
            <a:noFill/>
          </a:ln>
          <a:effectLst>
            <a:outerShdw blurRad="57150" rotWithShape="0" algn="bl" dir="5400000" dist="19050">
              <a:schemeClr val="dk1">
                <a:alpha val="50000"/>
              </a:schemeClr>
            </a:outerShdw>
          </a:effectLst>
        </p:spPr>
      </p:pic>
      <p:sp>
        <p:nvSpPr>
          <p:cNvPr id="1535" name="Google Shape;1535;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Predicted results</a:t>
            </a:r>
            <a:endParaRPr/>
          </a:p>
        </p:txBody>
      </p:sp>
      <p:sp>
        <p:nvSpPr>
          <p:cNvPr id="1536" name="Google Shape;1536;p61"/>
          <p:cNvSpPr txBox="1"/>
          <p:nvPr>
            <p:ph idx="4294967295" type="subTitle"/>
          </p:nvPr>
        </p:nvSpPr>
        <p:spPr>
          <a:xfrm>
            <a:off x="4572000" y="4224000"/>
            <a:ext cx="38577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Follow the link in the graph to modify its data and then paste the new one here. </a:t>
            </a:r>
            <a:r>
              <a:rPr b="1" lang="en" sz="1200">
                <a:uFill>
                  <a:noFill/>
                </a:uFill>
                <a:hlinkClick r:id="rId5"/>
              </a:rPr>
              <a:t>For more info, click here</a:t>
            </a:r>
            <a:endParaRPr b="1" sz="1200"/>
          </a:p>
        </p:txBody>
      </p:sp>
      <p:sp>
        <p:nvSpPr>
          <p:cNvPr id="1537" name="Google Shape;1537;p61"/>
          <p:cNvSpPr/>
          <p:nvPr/>
        </p:nvSpPr>
        <p:spPr>
          <a:xfrm>
            <a:off x="643804" y="1409750"/>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1"/>
          <p:cNvSpPr/>
          <p:nvPr/>
        </p:nvSpPr>
        <p:spPr>
          <a:xfrm>
            <a:off x="643804" y="2474463"/>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1"/>
          <p:cNvSpPr/>
          <p:nvPr/>
        </p:nvSpPr>
        <p:spPr>
          <a:xfrm>
            <a:off x="643804" y="3532288"/>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1"/>
          <p:cNvSpPr txBox="1"/>
          <p:nvPr/>
        </p:nvSpPr>
        <p:spPr>
          <a:xfrm>
            <a:off x="706304" y="1451050"/>
            <a:ext cx="1573500" cy="25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Montserrat"/>
                <a:ea typeface="Montserrat"/>
                <a:cs typeface="Montserrat"/>
                <a:sym typeface="Montserrat"/>
              </a:rPr>
              <a:t>Visit</a:t>
            </a:r>
            <a:endParaRPr b="1">
              <a:solidFill>
                <a:schemeClr val="dk1"/>
              </a:solidFill>
              <a:latin typeface="Montserrat"/>
              <a:ea typeface="Montserrat"/>
              <a:cs typeface="Montserrat"/>
              <a:sym typeface="Montserrat"/>
            </a:endParaRPr>
          </a:p>
        </p:txBody>
      </p:sp>
      <p:sp>
        <p:nvSpPr>
          <p:cNvPr id="1541" name="Google Shape;1541;p61"/>
          <p:cNvSpPr txBox="1"/>
          <p:nvPr/>
        </p:nvSpPr>
        <p:spPr>
          <a:xfrm>
            <a:off x="706304" y="2519786"/>
            <a:ext cx="1573500" cy="25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Montserrat"/>
                <a:ea typeface="Montserrat"/>
                <a:cs typeface="Montserrat"/>
                <a:sym typeface="Montserrat"/>
              </a:rPr>
              <a:t>Orders</a:t>
            </a:r>
            <a:endParaRPr b="1">
              <a:solidFill>
                <a:schemeClr val="dk1"/>
              </a:solidFill>
              <a:latin typeface="Montserrat"/>
              <a:ea typeface="Montserrat"/>
              <a:cs typeface="Montserrat"/>
              <a:sym typeface="Montserrat"/>
            </a:endParaRPr>
          </a:p>
        </p:txBody>
      </p:sp>
      <p:sp>
        <p:nvSpPr>
          <p:cNvPr id="1542" name="Google Shape;1542;p61"/>
          <p:cNvSpPr txBox="1"/>
          <p:nvPr/>
        </p:nvSpPr>
        <p:spPr>
          <a:xfrm>
            <a:off x="706312" y="1732773"/>
            <a:ext cx="18663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arker Grotesque Medium"/>
                <a:ea typeface="Darker Grotesque Medium"/>
                <a:cs typeface="Darker Grotesque Medium"/>
                <a:sym typeface="Darker Grotesque Medium"/>
              </a:rPr>
              <a:t>Venus is the second planet from the Sun</a:t>
            </a:r>
            <a:endParaRPr>
              <a:solidFill>
                <a:srgbClr val="F1F0FF"/>
              </a:solidFill>
              <a:latin typeface="Darker Grotesque Medium"/>
              <a:ea typeface="Darker Grotesque Medium"/>
              <a:cs typeface="Darker Grotesque Medium"/>
              <a:sym typeface="Darker Grotesque Medium"/>
            </a:endParaRPr>
          </a:p>
        </p:txBody>
      </p:sp>
      <p:sp>
        <p:nvSpPr>
          <p:cNvPr id="1543" name="Google Shape;1543;p61"/>
          <p:cNvSpPr txBox="1"/>
          <p:nvPr/>
        </p:nvSpPr>
        <p:spPr>
          <a:xfrm>
            <a:off x="706312" y="2806370"/>
            <a:ext cx="18663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arker Grotesque Medium"/>
                <a:ea typeface="Darker Grotesque Medium"/>
                <a:cs typeface="Darker Grotesque Medium"/>
                <a:sym typeface="Darker Grotesque Medium"/>
              </a:rPr>
              <a:t>Despite being red, Mars is a cold place</a:t>
            </a:r>
            <a:endParaRPr>
              <a:solidFill>
                <a:srgbClr val="F1F0FF"/>
              </a:solidFill>
              <a:latin typeface="Darker Grotesque Medium"/>
              <a:ea typeface="Darker Grotesque Medium"/>
              <a:cs typeface="Darker Grotesque Medium"/>
              <a:sym typeface="Darker Grotesque Medium"/>
            </a:endParaRPr>
          </a:p>
        </p:txBody>
      </p:sp>
      <p:sp>
        <p:nvSpPr>
          <p:cNvPr id="1544" name="Google Shape;1544;p61"/>
          <p:cNvSpPr txBox="1"/>
          <p:nvPr/>
        </p:nvSpPr>
        <p:spPr>
          <a:xfrm>
            <a:off x="706304" y="3578800"/>
            <a:ext cx="1573500" cy="25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Montserrat"/>
                <a:ea typeface="Montserrat"/>
                <a:cs typeface="Montserrat"/>
                <a:sym typeface="Montserrat"/>
              </a:rPr>
              <a:t>Increase</a:t>
            </a:r>
            <a:endParaRPr b="1">
              <a:solidFill>
                <a:schemeClr val="dk1"/>
              </a:solidFill>
              <a:latin typeface="Montserrat"/>
              <a:ea typeface="Montserrat"/>
              <a:cs typeface="Montserrat"/>
              <a:sym typeface="Montserrat"/>
            </a:endParaRPr>
          </a:p>
        </p:txBody>
      </p:sp>
      <p:sp>
        <p:nvSpPr>
          <p:cNvPr id="1545" name="Google Shape;1545;p61"/>
          <p:cNvSpPr txBox="1"/>
          <p:nvPr/>
        </p:nvSpPr>
        <p:spPr>
          <a:xfrm>
            <a:off x="706312" y="3870243"/>
            <a:ext cx="18663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arker Grotesque Medium"/>
                <a:ea typeface="Darker Grotesque Medium"/>
                <a:cs typeface="Darker Grotesque Medium"/>
                <a:sym typeface="Darker Grotesque Medium"/>
              </a:rPr>
              <a:t>Jupiter is</a:t>
            </a:r>
            <a:r>
              <a:rPr lang="en">
                <a:solidFill>
                  <a:schemeClr val="lt1"/>
                </a:solidFill>
                <a:latin typeface="Darker Grotesque Medium"/>
                <a:ea typeface="Darker Grotesque Medium"/>
                <a:cs typeface="Darker Grotesque Medium"/>
                <a:sym typeface="Darker Grotesque Medium"/>
              </a:rPr>
              <a:t> the biggest planet of them all</a:t>
            </a:r>
            <a:endParaRPr>
              <a:solidFill>
                <a:srgbClr val="F1F0FF"/>
              </a:solidFill>
              <a:latin typeface="Darker Grotesque Medium"/>
              <a:ea typeface="Darker Grotesque Medium"/>
              <a:cs typeface="Darker Grotesque Medium"/>
              <a:sym typeface="Darker Grotesque Medium"/>
            </a:endParaRPr>
          </a:p>
        </p:txBody>
      </p:sp>
      <p:sp>
        <p:nvSpPr>
          <p:cNvPr id="1546" name="Google Shape;1546;p61"/>
          <p:cNvSpPr/>
          <p:nvPr/>
        </p:nvSpPr>
        <p:spPr>
          <a:xfrm>
            <a:off x="2270083" y="1406927"/>
            <a:ext cx="338100" cy="338100"/>
          </a:xfrm>
          <a:prstGeom prst="ellipse">
            <a:avLst/>
          </a:prstGeom>
          <a:solidFill>
            <a:schemeClr val="accent4"/>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1"/>
          <p:cNvSpPr/>
          <p:nvPr/>
        </p:nvSpPr>
        <p:spPr>
          <a:xfrm>
            <a:off x="2270083" y="2469614"/>
            <a:ext cx="338100" cy="338100"/>
          </a:xfrm>
          <a:prstGeom prst="ellipse">
            <a:avLst/>
          </a:prstGeom>
          <a:solidFill>
            <a:schemeClr val="accent2"/>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1"/>
          <p:cNvSpPr/>
          <p:nvPr/>
        </p:nvSpPr>
        <p:spPr>
          <a:xfrm>
            <a:off x="2270083" y="3539189"/>
            <a:ext cx="338100" cy="338100"/>
          </a:xfrm>
          <a:prstGeom prst="ellipse">
            <a:avLst/>
          </a:prstGeom>
          <a:solidFill>
            <a:schemeClr val="accent3"/>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1"/>
          <p:cNvSpPr/>
          <p:nvPr/>
        </p:nvSpPr>
        <p:spPr>
          <a:xfrm>
            <a:off x="2705102" y="1409750"/>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0" name="Google Shape;1550;p61"/>
          <p:cNvSpPr/>
          <p:nvPr/>
        </p:nvSpPr>
        <p:spPr>
          <a:xfrm>
            <a:off x="2705102" y="2474468"/>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1" name="Google Shape;1551;p61"/>
          <p:cNvSpPr/>
          <p:nvPr/>
        </p:nvSpPr>
        <p:spPr>
          <a:xfrm>
            <a:off x="2705102" y="3532298"/>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2" name="Google Shape;1552;p61"/>
          <p:cNvSpPr txBox="1"/>
          <p:nvPr/>
        </p:nvSpPr>
        <p:spPr>
          <a:xfrm>
            <a:off x="2790752" y="1451050"/>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43%</a:t>
            </a:r>
            <a:endParaRPr b="1">
              <a:solidFill>
                <a:schemeClr val="dk1"/>
              </a:solidFill>
              <a:latin typeface="Montserrat"/>
              <a:ea typeface="Montserrat"/>
              <a:cs typeface="Montserrat"/>
              <a:sym typeface="Montserrat"/>
            </a:endParaRPr>
          </a:p>
        </p:txBody>
      </p:sp>
      <p:sp>
        <p:nvSpPr>
          <p:cNvPr id="1553" name="Google Shape;1553;p61"/>
          <p:cNvSpPr txBox="1"/>
          <p:nvPr/>
        </p:nvSpPr>
        <p:spPr>
          <a:xfrm>
            <a:off x="2790752" y="2519792"/>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17</a:t>
            </a:r>
            <a:r>
              <a:rPr b="1" lang="en">
                <a:solidFill>
                  <a:schemeClr val="dk1"/>
                </a:solidFill>
                <a:latin typeface="Montserrat"/>
                <a:ea typeface="Montserrat"/>
                <a:cs typeface="Montserrat"/>
                <a:sym typeface="Montserrat"/>
              </a:rPr>
              <a:t>%</a:t>
            </a:r>
            <a:endParaRPr b="1">
              <a:solidFill>
                <a:schemeClr val="dk1"/>
              </a:solidFill>
              <a:latin typeface="Montserrat"/>
              <a:ea typeface="Montserrat"/>
              <a:cs typeface="Montserrat"/>
              <a:sym typeface="Montserrat"/>
            </a:endParaRPr>
          </a:p>
        </p:txBody>
      </p:sp>
      <p:sp>
        <p:nvSpPr>
          <p:cNvPr id="1554" name="Google Shape;1554;p61"/>
          <p:cNvSpPr txBox="1"/>
          <p:nvPr/>
        </p:nvSpPr>
        <p:spPr>
          <a:xfrm>
            <a:off x="2790752" y="3578811"/>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40</a:t>
            </a:r>
            <a:r>
              <a:rPr b="1" lang="en">
                <a:solidFill>
                  <a:schemeClr val="dk1"/>
                </a:solidFill>
                <a:latin typeface="Montserrat"/>
                <a:ea typeface="Montserrat"/>
                <a:cs typeface="Montserrat"/>
                <a:sym typeface="Montserrat"/>
              </a:rPr>
              <a:t>%</a:t>
            </a:r>
            <a:endParaRPr b="1">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8" name="Shape 1558"/>
        <p:cNvGrpSpPr/>
        <p:nvPr/>
      </p:nvGrpSpPr>
      <p:grpSpPr>
        <a:xfrm>
          <a:off x="0" y="0"/>
          <a:ext cx="0" cy="0"/>
          <a:chOff x="0" y="0"/>
          <a:chExt cx="0" cy="0"/>
        </a:xfrm>
      </p:grpSpPr>
      <p:grpSp>
        <p:nvGrpSpPr>
          <p:cNvPr id="1559" name="Google Shape;1559;p62"/>
          <p:cNvGrpSpPr/>
          <p:nvPr/>
        </p:nvGrpSpPr>
        <p:grpSpPr>
          <a:xfrm>
            <a:off x="710052" y="1655132"/>
            <a:ext cx="3464815" cy="2231685"/>
            <a:chOff x="710052" y="1731332"/>
            <a:chExt cx="3464815" cy="2231685"/>
          </a:xfrm>
        </p:grpSpPr>
        <p:grpSp>
          <p:nvGrpSpPr>
            <p:cNvPr id="1560" name="Google Shape;1560;p62"/>
            <p:cNvGrpSpPr/>
            <p:nvPr/>
          </p:nvGrpSpPr>
          <p:grpSpPr>
            <a:xfrm>
              <a:off x="710052" y="1731332"/>
              <a:ext cx="3464815" cy="2231685"/>
              <a:chOff x="1223627" y="1455924"/>
              <a:chExt cx="3464815" cy="2231685"/>
            </a:xfrm>
          </p:grpSpPr>
          <p:sp>
            <p:nvSpPr>
              <p:cNvPr id="1561" name="Google Shape;1561;p62"/>
              <p:cNvSpPr/>
              <p:nvPr/>
            </p:nvSpPr>
            <p:spPr>
              <a:xfrm>
                <a:off x="1223627" y="1455924"/>
                <a:ext cx="3464815" cy="2231685"/>
              </a:xfrm>
              <a:custGeom>
                <a:rect b="b" l="l" r="r" t="t"/>
                <a:pathLst>
                  <a:path extrusionOk="0" h="146340" w="227201">
                    <a:moveTo>
                      <a:pt x="3616" y="0"/>
                    </a:moveTo>
                    <a:cubicBezTo>
                      <a:pt x="1622" y="0"/>
                      <a:pt x="0" y="1623"/>
                      <a:pt x="0" y="3617"/>
                    </a:cubicBezTo>
                    <a:lnTo>
                      <a:pt x="0" y="142723"/>
                    </a:lnTo>
                    <a:cubicBezTo>
                      <a:pt x="0" y="144717"/>
                      <a:pt x="1622" y="146340"/>
                      <a:pt x="3616" y="146340"/>
                    </a:cubicBezTo>
                    <a:lnTo>
                      <a:pt x="223584" y="146340"/>
                    </a:lnTo>
                    <a:cubicBezTo>
                      <a:pt x="225577" y="146340"/>
                      <a:pt x="227201" y="144717"/>
                      <a:pt x="227201" y="142723"/>
                    </a:cubicBezTo>
                    <a:lnTo>
                      <a:pt x="227201" y="3617"/>
                    </a:lnTo>
                    <a:cubicBezTo>
                      <a:pt x="227201" y="1623"/>
                      <a:pt x="225577" y="0"/>
                      <a:pt x="223584" y="0"/>
                    </a:cubicBezTo>
                    <a:close/>
                  </a:path>
                </a:pathLst>
              </a:custGeom>
              <a:solidFill>
                <a:schemeClr val="lt1"/>
              </a:solidFill>
              <a:ln>
                <a:noFill/>
              </a:ln>
              <a:effectLst>
                <a:outerShdw blurRad="57150" rotWithShape="0" algn="bl" dir="5400000" dist="19050">
                  <a:schemeClr val="dk1">
                    <a:alpha val="14000"/>
                  </a:schemeClr>
                </a:outerShdw>
                <a:reflection blurRad="0" dir="5400000" dist="47625" endA="0" endPos="18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2" name="Google Shape;1562;p62"/>
              <p:cNvGrpSpPr/>
              <p:nvPr/>
            </p:nvGrpSpPr>
            <p:grpSpPr>
              <a:xfrm>
                <a:off x="1276562" y="1514493"/>
                <a:ext cx="2412138" cy="191913"/>
                <a:chOff x="1213361" y="575225"/>
                <a:chExt cx="5184050" cy="412450"/>
              </a:xfrm>
            </p:grpSpPr>
            <p:sp>
              <p:nvSpPr>
                <p:cNvPr id="1563" name="Google Shape;1563;p62"/>
                <p:cNvSpPr/>
                <p:nvPr/>
              </p:nvSpPr>
              <p:spPr>
                <a:xfrm>
                  <a:off x="1213361" y="786800"/>
                  <a:ext cx="5184050" cy="200875"/>
                </a:xfrm>
                <a:custGeom>
                  <a:rect b="b" l="l" r="r" t="t"/>
                  <a:pathLst>
                    <a:path extrusionOk="0" h="8035" w="207362">
                      <a:moveTo>
                        <a:pt x="4007" y="0"/>
                      </a:moveTo>
                      <a:cubicBezTo>
                        <a:pt x="1799" y="0"/>
                        <a:pt x="1" y="1798"/>
                        <a:pt x="1" y="4008"/>
                      </a:cubicBezTo>
                      <a:cubicBezTo>
                        <a:pt x="1" y="6236"/>
                        <a:pt x="1799" y="8034"/>
                        <a:pt x="4007" y="8034"/>
                      </a:cubicBezTo>
                      <a:lnTo>
                        <a:pt x="203335" y="8034"/>
                      </a:lnTo>
                      <a:cubicBezTo>
                        <a:pt x="205563" y="8034"/>
                        <a:pt x="207361" y="6236"/>
                        <a:pt x="207361" y="4008"/>
                      </a:cubicBezTo>
                      <a:cubicBezTo>
                        <a:pt x="207361" y="1798"/>
                        <a:pt x="205563" y="0"/>
                        <a:pt x="203335" y="0"/>
                      </a:cubicBezTo>
                      <a:close/>
                    </a:path>
                  </a:pathLst>
                </a:custGeom>
                <a:solidFill>
                  <a:schemeClr val="accent1"/>
                </a:solidFill>
                <a:ln>
                  <a:noFill/>
                </a:ln>
                <a:effectLst>
                  <a:outerShdw blurRad="57150" rotWithShape="0" algn="bl" dir="5400000" dist="19050">
                    <a:schemeClr val="dk1">
                      <a:alpha val="14000"/>
                    </a:schemeClr>
                  </a:outerShdw>
                  <a:reflection blurRad="0" dir="5400000" dist="38100" endA="0" endPos="12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2"/>
                <p:cNvSpPr/>
                <p:nvPr/>
              </p:nvSpPr>
              <p:spPr>
                <a:xfrm>
                  <a:off x="1481225" y="575225"/>
                  <a:ext cx="91425" cy="91375"/>
                </a:xfrm>
                <a:custGeom>
                  <a:rect b="b" l="l" r="r" t="t"/>
                  <a:pathLst>
                    <a:path extrusionOk="0" h="3655" w="3657">
                      <a:moveTo>
                        <a:pt x="1838" y="1"/>
                      </a:moveTo>
                      <a:cubicBezTo>
                        <a:pt x="821" y="1"/>
                        <a:pt x="0" y="822"/>
                        <a:pt x="0" y="1838"/>
                      </a:cubicBezTo>
                      <a:cubicBezTo>
                        <a:pt x="0" y="2834"/>
                        <a:pt x="821" y="3655"/>
                        <a:pt x="1838" y="3655"/>
                      </a:cubicBezTo>
                      <a:cubicBezTo>
                        <a:pt x="2835" y="3655"/>
                        <a:pt x="3656" y="2834"/>
                        <a:pt x="3656" y="1838"/>
                      </a:cubicBezTo>
                      <a:cubicBezTo>
                        <a:pt x="3656" y="822"/>
                        <a:pt x="2835" y="1"/>
                        <a:pt x="1838" y="1"/>
                      </a:cubicBezTo>
                      <a:close/>
                    </a:path>
                  </a:pathLst>
                </a:custGeom>
                <a:solidFill>
                  <a:schemeClr val="accent2"/>
                </a:solidFill>
                <a:ln>
                  <a:noFill/>
                </a:ln>
                <a:effectLst>
                  <a:outerShdw blurRad="57150" rotWithShape="0" algn="bl" dir="5400000" dist="19050">
                    <a:schemeClr val="dk1">
                      <a:alpha val="14000"/>
                    </a:schemeClr>
                  </a:outerShdw>
                  <a:reflection blurRad="0" dir="5400000" dist="38100" endA="0" endPos="12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2"/>
                <p:cNvSpPr/>
                <p:nvPr/>
              </p:nvSpPr>
              <p:spPr>
                <a:xfrm>
                  <a:off x="1663500" y="575225"/>
                  <a:ext cx="91400" cy="91375"/>
                </a:xfrm>
                <a:custGeom>
                  <a:rect b="b" l="l" r="r" t="t"/>
                  <a:pathLst>
                    <a:path extrusionOk="0" h="3655" w="3656">
                      <a:moveTo>
                        <a:pt x="1838" y="1"/>
                      </a:moveTo>
                      <a:cubicBezTo>
                        <a:pt x="822" y="1"/>
                        <a:pt x="1" y="822"/>
                        <a:pt x="1" y="1838"/>
                      </a:cubicBezTo>
                      <a:cubicBezTo>
                        <a:pt x="1" y="2834"/>
                        <a:pt x="822" y="3655"/>
                        <a:pt x="1838" y="3655"/>
                      </a:cubicBezTo>
                      <a:cubicBezTo>
                        <a:pt x="2834" y="3655"/>
                        <a:pt x="3655" y="2834"/>
                        <a:pt x="3655" y="1838"/>
                      </a:cubicBezTo>
                      <a:cubicBezTo>
                        <a:pt x="3655" y="822"/>
                        <a:pt x="2834" y="1"/>
                        <a:pt x="1838" y="1"/>
                      </a:cubicBezTo>
                      <a:close/>
                    </a:path>
                  </a:pathLst>
                </a:custGeom>
                <a:solidFill>
                  <a:schemeClr val="accent4"/>
                </a:solidFill>
                <a:ln>
                  <a:noFill/>
                </a:ln>
                <a:effectLst>
                  <a:outerShdw blurRad="57150" rotWithShape="0" algn="bl" dir="5400000" dist="19050">
                    <a:schemeClr val="dk1">
                      <a:alpha val="14000"/>
                    </a:schemeClr>
                  </a:outerShdw>
                  <a:reflection blurRad="0" dir="5400000" dist="38100" endA="0" endPos="12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2"/>
                <p:cNvSpPr/>
                <p:nvPr/>
              </p:nvSpPr>
              <p:spPr>
                <a:xfrm>
                  <a:off x="1323786" y="858650"/>
                  <a:ext cx="2208200" cy="57175"/>
                </a:xfrm>
                <a:custGeom>
                  <a:rect b="b" l="l" r="r" t="t"/>
                  <a:pathLst>
                    <a:path extrusionOk="0" h="2287" w="88328">
                      <a:moveTo>
                        <a:pt x="1153" y="0"/>
                      </a:moveTo>
                      <a:cubicBezTo>
                        <a:pt x="509" y="0"/>
                        <a:pt x="1" y="508"/>
                        <a:pt x="1" y="1134"/>
                      </a:cubicBezTo>
                      <a:cubicBezTo>
                        <a:pt x="1" y="1778"/>
                        <a:pt x="509" y="2286"/>
                        <a:pt x="1153" y="2286"/>
                      </a:cubicBezTo>
                      <a:lnTo>
                        <a:pt x="87175" y="2286"/>
                      </a:lnTo>
                      <a:cubicBezTo>
                        <a:pt x="87819" y="2286"/>
                        <a:pt x="88328" y="1778"/>
                        <a:pt x="88328" y="1134"/>
                      </a:cubicBezTo>
                      <a:cubicBezTo>
                        <a:pt x="88328" y="508"/>
                        <a:pt x="87819" y="0"/>
                        <a:pt x="87175" y="0"/>
                      </a:cubicBezTo>
                      <a:close/>
                    </a:path>
                  </a:pathLst>
                </a:custGeom>
                <a:solidFill>
                  <a:schemeClr val="accent6"/>
                </a:solidFill>
                <a:ln>
                  <a:noFill/>
                </a:ln>
                <a:effectLst>
                  <a:outerShdw blurRad="57150" rotWithShape="0" algn="bl" dir="5400000" dist="19050">
                    <a:schemeClr val="dk1">
                      <a:alpha val="14000"/>
                    </a:schemeClr>
                  </a:outerShdw>
                  <a:reflection blurRad="0" dir="5400000" dist="38100" endA="0" endPos="12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2"/>
                <p:cNvSpPr/>
                <p:nvPr/>
              </p:nvSpPr>
              <p:spPr>
                <a:xfrm>
                  <a:off x="3676611" y="858650"/>
                  <a:ext cx="927000" cy="57175"/>
                </a:xfrm>
                <a:custGeom>
                  <a:rect b="b" l="l" r="r" t="t"/>
                  <a:pathLst>
                    <a:path extrusionOk="0" h="2287" w="37080">
                      <a:moveTo>
                        <a:pt x="1154" y="0"/>
                      </a:moveTo>
                      <a:cubicBezTo>
                        <a:pt x="529" y="0"/>
                        <a:pt x="0" y="508"/>
                        <a:pt x="0" y="1134"/>
                      </a:cubicBezTo>
                      <a:cubicBezTo>
                        <a:pt x="0" y="1778"/>
                        <a:pt x="529" y="2286"/>
                        <a:pt x="1154" y="2286"/>
                      </a:cubicBezTo>
                      <a:lnTo>
                        <a:pt x="35925" y="2286"/>
                      </a:lnTo>
                      <a:cubicBezTo>
                        <a:pt x="36551" y="2286"/>
                        <a:pt x="37079" y="1778"/>
                        <a:pt x="37079" y="1134"/>
                      </a:cubicBezTo>
                      <a:cubicBezTo>
                        <a:pt x="37079" y="508"/>
                        <a:pt x="36551" y="0"/>
                        <a:pt x="35925" y="0"/>
                      </a:cubicBezTo>
                      <a:close/>
                    </a:path>
                  </a:pathLst>
                </a:custGeom>
                <a:solidFill>
                  <a:schemeClr val="accent6"/>
                </a:solidFill>
                <a:ln>
                  <a:noFill/>
                </a:ln>
                <a:effectLst>
                  <a:outerShdw blurRad="57150" rotWithShape="0" algn="bl" dir="5400000" dist="19050">
                    <a:schemeClr val="dk1">
                      <a:alpha val="14000"/>
                    </a:schemeClr>
                  </a:outerShdw>
                  <a:reflection blurRad="0" dir="5400000" dist="38100" endA="0" endPos="12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8" name="Google Shape;1568;p62"/>
              <p:cNvSpPr/>
              <p:nvPr/>
            </p:nvSpPr>
            <p:spPr>
              <a:xfrm>
                <a:off x="1295189" y="1514493"/>
                <a:ext cx="42540" cy="42517"/>
              </a:xfrm>
              <a:custGeom>
                <a:rect b="b" l="l" r="r" t="t"/>
                <a:pathLst>
                  <a:path extrusionOk="0" h="3655" w="3657">
                    <a:moveTo>
                      <a:pt x="1838" y="1"/>
                    </a:moveTo>
                    <a:cubicBezTo>
                      <a:pt x="821" y="1"/>
                      <a:pt x="0" y="822"/>
                      <a:pt x="0" y="1838"/>
                    </a:cubicBezTo>
                    <a:cubicBezTo>
                      <a:pt x="0" y="2834"/>
                      <a:pt x="821" y="3655"/>
                      <a:pt x="1838" y="3655"/>
                    </a:cubicBezTo>
                    <a:cubicBezTo>
                      <a:pt x="2835" y="3655"/>
                      <a:pt x="3656" y="2834"/>
                      <a:pt x="3656" y="1838"/>
                    </a:cubicBezTo>
                    <a:cubicBezTo>
                      <a:pt x="3656" y="822"/>
                      <a:pt x="2835" y="1"/>
                      <a:pt x="1838" y="1"/>
                    </a:cubicBezTo>
                    <a:close/>
                  </a:path>
                </a:pathLst>
              </a:custGeom>
              <a:solidFill>
                <a:schemeClr val="accent3"/>
              </a:solidFill>
              <a:ln>
                <a:noFill/>
              </a:ln>
              <a:effectLst>
                <a:outerShdw blurRad="57150" rotWithShape="0" algn="bl" dir="5400000" dist="19050">
                  <a:schemeClr val="dk1">
                    <a:alpha val="14000"/>
                  </a:schemeClr>
                </a:outerShdw>
                <a:reflection blurRad="0" dir="5400000" dist="38100" endA="0" endPos="12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9" name="Google Shape;1569;p62"/>
            <p:cNvSpPr/>
            <p:nvPr/>
          </p:nvSpPr>
          <p:spPr>
            <a:xfrm>
              <a:off x="769875" y="2064458"/>
              <a:ext cx="3335100" cy="1860900"/>
            </a:xfrm>
            <a:prstGeom prst="roundRect">
              <a:avLst>
                <a:gd fmla="val 2089" name="adj"/>
              </a:avLst>
            </a:prstGeom>
            <a:solidFill>
              <a:schemeClr val="accent6"/>
            </a:solidFill>
            <a:ln cap="flat" cmpd="sng" w="9525">
              <a:solidFill>
                <a:schemeClr val="accent6"/>
              </a:solidFill>
              <a:prstDash val="solid"/>
              <a:round/>
              <a:headEnd len="sm" w="sm" type="none"/>
              <a:tailEnd len="sm" w="sm" type="none"/>
            </a:ln>
            <a:effectLst>
              <a:outerShdw blurRad="57150" rotWithShape="0" algn="bl" dir="5400000" dist="19050">
                <a:schemeClr val="dk1">
                  <a:alpha val="23000"/>
                </a:schemeClr>
              </a:outerShdw>
              <a:reflection blurRad="0" dir="5400000" dist="38100" endA="0" endPos="30000" fadeDir="5400012" kx="0" rotWithShape="0" algn="bl" stA="1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0" name="Google Shape;1570;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map</a:t>
            </a:r>
            <a:endParaRPr/>
          </a:p>
        </p:txBody>
      </p:sp>
      <p:sp>
        <p:nvSpPr>
          <p:cNvPr id="1571" name="Google Shape;1571;p62"/>
          <p:cNvSpPr/>
          <p:nvPr/>
        </p:nvSpPr>
        <p:spPr>
          <a:xfrm>
            <a:off x="4422425" y="3108088"/>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2"/>
          <p:cNvSpPr/>
          <p:nvPr/>
        </p:nvSpPr>
        <p:spPr>
          <a:xfrm>
            <a:off x="4422425" y="1678188"/>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2"/>
          <p:cNvSpPr/>
          <p:nvPr/>
        </p:nvSpPr>
        <p:spPr>
          <a:xfrm>
            <a:off x="6470425" y="3108088"/>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2"/>
          <p:cNvSpPr/>
          <p:nvPr/>
        </p:nvSpPr>
        <p:spPr>
          <a:xfrm>
            <a:off x="6461875" y="1678188"/>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2"/>
          <p:cNvSpPr txBox="1"/>
          <p:nvPr/>
        </p:nvSpPr>
        <p:spPr>
          <a:xfrm>
            <a:off x="6622375" y="2072668"/>
            <a:ext cx="16314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Despite being red, Mars is actually cold</a:t>
            </a:r>
            <a:endParaRPr>
              <a:solidFill>
                <a:srgbClr val="F1F0FF"/>
              </a:solidFill>
              <a:latin typeface="Darker Grotesque Medium"/>
              <a:ea typeface="Darker Grotesque Medium"/>
              <a:cs typeface="Darker Grotesque Medium"/>
              <a:sym typeface="Darker Grotesque Medium"/>
            </a:endParaRPr>
          </a:p>
        </p:txBody>
      </p:sp>
      <p:sp>
        <p:nvSpPr>
          <p:cNvPr id="1576" name="Google Shape;1576;p62"/>
          <p:cNvSpPr txBox="1"/>
          <p:nvPr/>
        </p:nvSpPr>
        <p:spPr>
          <a:xfrm>
            <a:off x="6630925" y="3513168"/>
            <a:ext cx="16314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It’s the farthest planet from the Sun</a:t>
            </a:r>
            <a:endParaRPr>
              <a:solidFill>
                <a:srgbClr val="F1F0FF"/>
              </a:solidFill>
              <a:latin typeface="Darker Grotesque Medium"/>
              <a:ea typeface="Darker Grotesque Medium"/>
              <a:cs typeface="Darker Grotesque Medium"/>
              <a:sym typeface="Darker Grotesque Medium"/>
            </a:endParaRPr>
          </a:p>
        </p:txBody>
      </p:sp>
      <p:sp>
        <p:nvSpPr>
          <p:cNvPr id="1577" name="Google Shape;1577;p62"/>
          <p:cNvSpPr txBox="1"/>
          <p:nvPr/>
        </p:nvSpPr>
        <p:spPr>
          <a:xfrm>
            <a:off x="6622375" y="1751088"/>
            <a:ext cx="1631400" cy="19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5352EE"/>
                </a:solidFill>
                <a:latin typeface="Montserrat"/>
                <a:ea typeface="Montserrat"/>
                <a:cs typeface="Montserrat"/>
                <a:sym typeface="Montserrat"/>
              </a:rPr>
              <a:t>Mars</a:t>
            </a:r>
            <a:endParaRPr b="1" sz="1800">
              <a:solidFill>
                <a:srgbClr val="5352EE"/>
              </a:solidFill>
              <a:latin typeface="Montserrat"/>
              <a:ea typeface="Montserrat"/>
              <a:cs typeface="Montserrat"/>
              <a:sym typeface="Montserrat"/>
            </a:endParaRPr>
          </a:p>
        </p:txBody>
      </p:sp>
      <p:sp>
        <p:nvSpPr>
          <p:cNvPr id="1578" name="Google Shape;1578;p62"/>
          <p:cNvSpPr txBox="1"/>
          <p:nvPr/>
        </p:nvSpPr>
        <p:spPr>
          <a:xfrm>
            <a:off x="6630925" y="3191588"/>
            <a:ext cx="1631400" cy="19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5352EE"/>
                </a:solidFill>
                <a:latin typeface="Montserrat"/>
                <a:ea typeface="Montserrat"/>
                <a:cs typeface="Montserrat"/>
                <a:sym typeface="Montserrat"/>
              </a:rPr>
              <a:t>Neptune</a:t>
            </a:r>
            <a:endParaRPr b="1" sz="1800">
              <a:solidFill>
                <a:srgbClr val="5352EE"/>
              </a:solidFill>
              <a:latin typeface="Montserrat"/>
              <a:ea typeface="Montserrat"/>
              <a:cs typeface="Montserrat"/>
              <a:sym typeface="Montserrat"/>
            </a:endParaRPr>
          </a:p>
        </p:txBody>
      </p:sp>
      <p:sp>
        <p:nvSpPr>
          <p:cNvPr id="1579" name="Google Shape;1579;p62"/>
          <p:cNvSpPr txBox="1"/>
          <p:nvPr/>
        </p:nvSpPr>
        <p:spPr>
          <a:xfrm>
            <a:off x="4582925" y="1751088"/>
            <a:ext cx="1631400" cy="19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5352EE"/>
                </a:solidFill>
                <a:latin typeface="Montserrat"/>
                <a:ea typeface="Montserrat"/>
                <a:cs typeface="Montserrat"/>
                <a:sym typeface="Montserrat"/>
              </a:rPr>
              <a:t>Venus</a:t>
            </a:r>
            <a:endParaRPr b="1" sz="1800">
              <a:solidFill>
                <a:srgbClr val="5352EE"/>
              </a:solidFill>
              <a:latin typeface="Montserrat"/>
              <a:ea typeface="Montserrat"/>
              <a:cs typeface="Montserrat"/>
              <a:sym typeface="Montserrat"/>
            </a:endParaRPr>
          </a:p>
        </p:txBody>
      </p:sp>
      <p:sp>
        <p:nvSpPr>
          <p:cNvPr id="1580" name="Google Shape;1580;p62"/>
          <p:cNvSpPr txBox="1"/>
          <p:nvPr/>
        </p:nvSpPr>
        <p:spPr>
          <a:xfrm>
            <a:off x="4582925" y="2072668"/>
            <a:ext cx="16314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arker Grotesque Medium"/>
                <a:ea typeface="Darker Grotesque Medium"/>
                <a:cs typeface="Darker Grotesque Medium"/>
                <a:sym typeface="Darker Grotesque Medium"/>
              </a:rPr>
              <a:t>Venus has very high temperatures</a:t>
            </a:r>
            <a:endParaRPr>
              <a:solidFill>
                <a:srgbClr val="F1F0FF"/>
              </a:solidFill>
              <a:latin typeface="Darker Grotesque Medium"/>
              <a:ea typeface="Darker Grotesque Medium"/>
              <a:cs typeface="Darker Grotesque Medium"/>
              <a:sym typeface="Darker Grotesque Medium"/>
            </a:endParaRPr>
          </a:p>
        </p:txBody>
      </p:sp>
      <p:sp>
        <p:nvSpPr>
          <p:cNvPr id="1581" name="Google Shape;1581;p62"/>
          <p:cNvSpPr txBox="1"/>
          <p:nvPr/>
        </p:nvSpPr>
        <p:spPr>
          <a:xfrm>
            <a:off x="4582925" y="3191588"/>
            <a:ext cx="1631400" cy="19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5352EE"/>
                </a:solidFill>
                <a:latin typeface="Montserrat"/>
                <a:ea typeface="Montserrat"/>
                <a:cs typeface="Montserrat"/>
                <a:sym typeface="Montserrat"/>
              </a:rPr>
              <a:t>Saturn</a:t>
            </a:r>
            <a:endParaRPr b="1" sz="1800">
              <a:solidFill>
                <a:srgbClr val="5352EE"/>
              </a:solidFill>
              <a:latin typeface="Montserrat"/>
              <a:ea typeface="Montserrat"/>
              <a:cs typeface="Montserrat"/>
              <a:sym typeface="Montserrat"/>
            </a:endParaRPr>
          </a:p>
        </p:txBody>
      </p:sp>
      <p:sp>
        <p:nvSpPr>
          <p:cNvPr id="1582" name="Google Shape;1582;p62"/>
          <p:cNvSpPr txBox="1"/>
          <p:nvPr/>
        </p:nvSpPr>
        <p:spPr>
          <a:xfrm>
            <a:off x="4582925" y="3513168"/>
            <a:ext cx="16314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It’s composed of hydrogen and helium</a:t>
            </a:r>
            <a:endParaRPr>
              <a:solidFill>
                <a:srgbClr val="F1F0FF"/>
              </a:solidFill>
              <a:latin typeface="Darker Grotesque Medium"/>
              <a:ea typeface="Darker Grotesque Medium"/>
              <a:cs typeface="Darker Grotesque Medium"/>
              <a:sym typeface="Darker Grotesque Medium"/>
            </a:endParaRPr>
          </a:p>
        </p:txBody>
      </p:sp>
      <p:sp>
        <p:nvSpPr>
          <p:cNvPr id="1583" name="Google Shape;1583;p62"/>
          <p:cNvSpPr/>
          <p:nvPr/>
        </p:nvSpPr>
        <p:spPr>
          <a:xfrm>
            <a:off x="6047581" y="1678188"/>
            <a:ext cx="338100" cy="338100"/>
          </a:xfrm>
          <a:prstGeom prst="ellipse">
            <a:avLst/>
          </a:prstGeom>
          <a:solidFill>
            <a:schemeClr val="accent3"/>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2"/>
          <p:cNvSpPr/>
          <p:nvPr/>
        </p:nvSpPr>
        <p:spPr>
          <a:xfrm>
            <a:off x="6047581" y="3108964"/>
            <a:ext cx="338100" cy="338100"/>
          </a:xfrm>
          <a:prstGeom prst="ellipse">
            <a:avLst/>
          </a:prstGeom>
          <a:solidFill>
            <a:srgbClr val="3AE4D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2"/>
          <p:cNvSpPr/>
          <p:nvPr/>
        </p:nvSpPr>
        <p:spPr>
          <a:xfrm>
            <a:off x="8076181" y="1678188"/>
            <a:ext cx="338100" cy="338100"/>
          </a:xfrm>
          <a:prstGeom prst="ellipse">
            <a:avLst/>
          </a:prstGeom>
          <a:solidFill>
            <a:srgbClr val="5352EE"/>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2"/>
          <p:cNvSpPr/>
          <p:nvPr/>
        </p:nvSpPr>
        <p:spPr>
          <a:xfrm>
            <a:off x="8085904" y="3108950"/>
            <a:ext cx="338100" cy="338100"/>
          </a:xfrm>
          <a:prstGeom prst="ellipse">
            <a:avLst/>
          </a:prstGeom>
          <a:solidFill>
            <a:srgbClr val="A1C3F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7" name="Google Shape;1587;p62"/>
          <p:cNvGrpSpPr/>
          <p:nvPr/>
        </p:nvGrpSpPr>
        <p:grpSpPr>
          <a:xfrm>
            <a:off x="839281" y="2095932"/>
            <a:ext cx="3124710" cy="1664647"/>
            <a:chOff x="233350" y="949250"/>
            <a:chExt cx="7137300" cy="3802300"/>
          </a:xfrm>
        </p:grpSpPr>
        <p:sp>
          <p:nvSpPr>
            <p:cNvPr id="1588" name="Google Shape;1588;p6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a:effectLst>
              <a:outerShdw blurRad="57150" rotWithShape="0" algn="bl" dir="5400000" dist="19050">
                <a:schemeClr val="dk1">
                  <a:alpha val="1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9" name="Google Shape;1639;p62"/>
          <p:cNvSpPr/>
          <p:nvPr/>
        </p:nvSpPr>
        <p:spPr>
          <a:xfrm>
            <a:off x="3220068" y="2614298"/>
            <a:ext cx="132900" cy="132900"/>
          </a:xfrm>
          <a:prstGeom prst="ellipse">
            <a:avLst/>
          </a:prstGeom>
          <a:solidFill>
            <a:srgbClr val="3AE4DF"/>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2"/>
          <p:cNvSpPr/>
          <p:nvPr/>
        </p:nvSpPr>
        <p:spPr>
          <a:xfrm>
            <a:off x="2403318" y="3134498"/>
            <a:ext cx="132900" cy="132900"/>
          </a:xfrm>
          <a:prstGeom prst="ellipse">
            <a:avLst/>
          </a:prstGeom>
          <a:solidFill>
            <a:schemeClr val="dk1"/>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2"/>
          <p:cNvSpPr/>
          <p:nvPr/>
        </p:nvSpPr>
        <p:spPr>
          <a:xfrm>
            <a:off x="1578145" y="3072602"/>
            <a:ext cx="256800" cy="256800"/>
          </a:xfrm>
          <a:prstGeom prst="ellipse">
            <a:avLst/>
          </a:prstGeom>
          <a:solidFill>
            <a:schemeClr val="dk1"/>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2"/>
          <p:cNvSpPr/>
          <p:nvPr/>
        </p:nvSpPr>
        <p:spPr>
          <a:xfrm>
            <a:off x="2270422" y="2400501"/>
            <a:ext cx="132900" cy="132900"/>
          </a:xfrm>
          <a:prstGeom prst="ellipse">
            <a:avLst/>
          </a:prstGeom>
          <a:solidFill>
            <a:schemeClr val="accent3"/>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2"/>
          <p:cNvSpPr/>
          <p:nvPr/>
        </p:nvSpPr>
        <p:spPr>
          <a:xfrm>
            <a:off x="1351597" y="2533401"/>
            <a:ext cx="132900" cy="132900"/>
          </a:xfrm>
          <a:prstGeom prst="ellipse">
            <a:avLst/>
          </a:prstGeom>
          <a:solidFill>
            <a:srgbClr val="3AE4DF"/>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2"/>
          <p:cNvSpPr/>
          <p:nvPr/>
        </p:nvSpPr>
        <p:spPr>
          <a:xfrm>
            <a:off x="1295798" y="2810176"/>
            <a:ext cx="55800" cy="55800"/>
          </a:xfrm>
          <a:prstGeom prst="ellipse">
            <a:avLst/>
          </a:prstGeom>
          <a:solidFill>
            <a:schemeClr val="accent3"/>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2"/>
          <p:cNvSpPr/>
          <p:nvPr/>
        </p:nvSpPr>
        <p:spPr>
          <a:xfrm>
            <a:off x="1606948" y="3449576"/>
            <a:ext cx="55800" cy="55800"/>
          </a:xfrm>
          <a:prstGeom prst="ellipse">
            <a:avLst/>
          </a:prstGeom>
          <a:solidFill>
            <a:schemeClr val="accent2"/>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2"/>
          <p:cNvSpPr/>
          <p:nvPr/>
        </p:nvSpPr>
        <p:spPr>
          <a:xfrm>
            <a:off x="3668248" y="3449576"/>
            <a:ext cx="55800" cy="55800"/>
          </a:xfrm>
          <a:prstGeom prst="ellipse">
            <a:avLst/>
          </a:prstGeom>
          <a:solidFill>
            <a:schemeClr val="accent3"/>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2"/>
          <p:cNvSpPr/>
          <p:nvPr/>
        </p:nvSpPr>
        <p:spPr>
          <a:xfrm>
            <a:off x="2913446" y="2652849"/>
            <a:ext cx="55800" cy="55800"/>
          </a:xfrm>
          <a:prstGeom prst="ellipse">
            <a:avLst/>
          </a:prstGeom>
          <a:solidFill>
            <a:schemeClr val="accent2"/>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2"/>
          <p:cNvSpPr/>
          <p:nvPr/>
        </p:nvSpPr>
        <p:spPr>
          <a:xfrm>
            <a:off x="3258621" y="2400499"/>
            <a:ext cx="55800" cy="55800"/>
          </a:xfrm>
          <a:prstGeom prst="ellipse">
            <a:avLst/>
          </a:prstGeom>
          <a:solidFill>
            <a:srgbClr val="3AE4DF"/>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2"/>
          <p:cNvSpPr/>
          <p:nvPr/>
        </p:nvSpPr>
        <p:spPr>
          <a:xfrm>
            <a:off x="2098312" y="2709679"/>
            <a:ext cx="256800" cy="256800"/>
          </a:xfrm>
          <a:prstGeom prst="ellipse">
            <a:avLst/>
          </a:prstGeom>
          <a:solidFill>
            <a:schemeClr val="accent2"/>
          </a:solidFill>
          <a:ln cap="flat" cmpd="sng" w="9525">
            <a:solidFill>
              <a:schemeClr val="accent6"/>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3" name="Shape 1653"/>
        <p:cNvGrpSpPr/>
        <p:nvPr/>
      </p:nvGrpSpPr>
      <p:grpSpPr>
        <a:xfrm>
          <a:off x="0" y="0"/>
          <a:ext cx="0" cy="0"/>
          <a:chOff x="0" y="0"/>
          <a:chExt cx="0" cy="0"/>
        </a:xfrm>
      </p:grpSpPr>
      <p:sp>
        <p:nvSpPr>
          <p:cNvPr id="1654" name="Google Shape;1654;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timeline</a:t>
            </a:r>
            <a:endParaRPr/>
          </a:p>
        </p:txBody>
      </p:sp>
      <p:sp>
        <p:nvSpPr>
          <p:cNvPr id="1655" name="Google Shape;1655;p63"/>
          <p:cNvSpPr/>
          <p:nvPr/>
        </p:nvSpPr>
        <p:spPr>
          <a:xfrm>
            <a:off x="870075" y="17917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56" name="Google Shape;1656;p63"/>
          <p:cNvSpPr/>
          <p:nvPr/>
        </p:nvSpPr>
        <p:spPr>
          <a:xfrm>
            <a:off x="3599171" y="3241946"/>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3"/>
          <p:cNvSpPr/>
          <p:nvPr/>
        </p:nvSpPr>
        <p:spPr>
          <a:xfrm>
            <a:off x="6289375" y="17917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3"/>
          <p:cNvSpPr txBox="1"/>
          <p:nvPr/>
        </p:nvSpPr>
        <p:spPr>
          <a:xfrm>
            <a:off x="6449875" y="2186206"/>
            <a:ext cx="16314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Mars is actually a very cold place</a:t>
            </a:r>
            <a:endParaRPr>
              <a:solidFill>
                <a:srgbClr val="F1F0FF"/>
              </a:solidFill>
              <a:latin typeface="Darker Grotesque Medium"/>
              <a:ea typeface="Darker Grotesque Medium"/>
              <a:cs typeface="Darker Grotesque Medium"/>
              <a:sym typeface="Darker Grotesque Medium"/>
            </a:endParaRPr>
          </a:p>
        </p:txBody>
      </p:sp>
      <p:sp>
        <p:nvSpPr>
          <p:cNvPr id="1659" name="Google Shape;1659;p63"/>
          <p:cNvSpPr txBox="1"/>
          <p:nvPr/>
        </p:nvSpPr>
        <p:spPr>
          <a:xfrm>
            <a:off x="6449875" y="1864625"/>
            <a:ext cx="16314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5352EE"/>
                </a:solidFill>
                <a:latin typeface="Montserrat"/>
                <a:ea typeface="Montserrat"/>
                <a:cs typeface="Montserrat"/>
                <a:sym typeface="Montserrat"/>
              </a:rPr>
              <a:t>Mars</a:t>
            </a:r>
            <a:endParaRPr b="1" sz="1800">
              <a:solidFill>
                <a:srgbClr val="5352EE"/>
              </a:solidFill>
              <a:latin typeface="Montserrat"/>
              <a:ea typeface="Montserrat"/>
              <a:cs typeface="Montserrat"/>
              <a:sym typeface="Montserrat"/>
            </a:endParaRPr>
          </a:p>
        </p:txBody>
      </p:sp>
      <p:sp>
        <p:nvSpPr>
          <p:cNvPr id="1660" name="Google Shape;1660;p63"/>
          <p:cNvSpPr txBox="1"/>
          <p:nvPr/>
        </p:nvSpPr>
        <p:spPr>
          <a:xfrm>
            <a:off x="1030575" y="1864625"/>
            <a:ext cx="16314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5352EE"/>
                </a:solidFill>
                <a:latin typeface="Montserrat"/>
                <a:ea typeface="Montserrat"/>
                <a:cs typeface="Montserrat"/>
                <a:sym typeface="Montserrat"/>
              </a:rPr>
              <a:t>Mercury</a:t>
            </a:r>
            <a:endParaRPr b="1" sz="1800">
              <a:solidFill>
                <a:srgbClr val="5352EE"/>
              </a:solidFill>
              <a:latin typeface="Montserrat"/>
              <a:ea typeface="Montserrat"/>
              <a:cs typeface="Montserrat"/>
              <a:sym typeface="Montserrat"/>
            </a:endParaRPr>
          </a:p>
        </p:txBody>
      </p:sp>
      <p:sp>
        <p:nvSpPr>
          <p:cNvPr id="1661" name="Google Shape;1661;p63"/>
          <p:cNvSpPr txBox="1"/>
          <p:nvPr/>
        </p:nvSpPr>
        <p:spPr>
          <a:xfrm>
            <a:off x="1030575" y="2186206"/>
            <a:ext cx="16314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It’s the closest planet to the Sun</a:t>
            </a:r>
            <a:endParaRPr>
              <a:solidFill>
                <a:srgbClr val="F1F0FF"/>
              </a:solidFill>
              <a:latin typeface="Darker Grotesque Medium"/>
              <a:ea typeface="Darker Grotesque Medium"/>
              <a:cs typeface="Darker Grotesque Medium"/>
              <a:sym typeface="Darker Grotesque Medium"/>
            </a:endParaRPr>
          </a:p>
        </p:txBody>
      </p:sp>
      <p:sp>
        <p:nvSpPr>
          <p:cNvPr id="1662" name="Google Shape;1662;p63"/>
          <p:cNvSpPr txBox="1"/>
          <p:nvPr/>
        </p:nvSpPr>
        <p:spPr>
          <a:xfrm>
            <a:off x="3759671" y="3325446"/>
            <a:ext cx="16314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5352EE"/>
                </a:solidFill>
                <a:latin typeface="Montserrat"/>
                <a:ea typeface="Montserrat"/>
                <a:cs typeface="Montserrat"/>
                <a:sym typeface="Montserrat"/>
              </a:rPr>
              <a:t>Saturn</a:t>
            </a:r>
            <a:endParaRPr b="1" sz="1800">
              <a:solidFill>
                <a:srgbClr val="5352EE"/>
              </a:solidFill>
              <a:latin typeface="Montserrat"/>
              <a:ea typeface="Montserrat"/>
              <a:cs typeface="Montserrat"/>
              <a:sym typeface="Montserrat"/>
            </a:endParaRPr>
          </a:p>
        </p:txBody>
      </p:sp>
      <p:sp>
        <p:nvSpPr>
          <p:cNvPr id="1663" name="Google Shape;1663;p63"/>
          <p:cNvSpPr txBox="1"/>
          <p:nvPr/>
        </p:nvSpPr>
        <p:spPr>
          <a:xfrm>
            <a:off x="3759671" y="3647027"/>
            <a:ext cx="16314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It’s composed of hydrogen and helium</a:t>
            </a:r>
            <a:endParaRPr>
              <a:solidFill>
                <a:srgbClr val="F1F0FF"/>
              </a:solidFill>
              <a:latin typeface="Darker Grotesque Medium"/>
              <a:ea typeface="Darker Grotesque Medium"/>
              <a:cs typeface="Darker Grotesque Medium"/>
              <a:sym typeface="Darker Grotesque Medium"/>
            </a:endParaRPr>
          </a:p>
        </p:txBody>
      </p:sp>
      <p:cxnSp>
        <p:nvCxnSpPr>
          <p:cNvPr id="1664" name="Google Shape;1664;p63"/>
          <p:cNvCxnSpPr/>
          <p:nvPr/>
        </p:nvCxnSpPr>
        <p:spPr>
          <a:xfrm>
            <a:off x="709775" y="2946750"/>
            <a:ext cx="7700700" cy="0"/>
          </a:xfrm>
          <a:prstGeom prst="straightConnector1">
            <a:avLst/>
          </a:prstGeom>
          <a:noFill/>
          <a:ln cap="flat" cmpd="sng" w="9525">
            <a:solidFill>
              <a:schemeClr val="accent4"/>
            </a:solidFill>
            <a:prstDash val="solid"/>
            <a:round/>
            <a:headEnd len="med" w="med" type="oval"/>
            <a:tailEnd len="med" w="med" type="oval"/>
          </a:ln>
        </p:spPr>
      </p:cxnSp>
      <p:sp>
        <p:nvSpPr>
          <p:cNvPr id="1665" name="Google Shape;1665;p63"/>
          <p:cNvSpPr/>
          <p:nvPr/>
        </p:nvSpPr>
        <p:spPr>
          <a:xfrm>
            <a:off x="4079171" y="2777700"/>
            <a:ext cx="99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2020</a:t>
            </a:r>
            <a:endParaRPr b="1">
              <a:solidFill>
                <a:schemeClr val="dk1"/>
              </a:solidFill>
              <a:latin typeface="Montserrat"/>
              <a:ea typeface="Montserrat"/>
              <a:cs typeface="Montserrat"/>
              <a:sym typeface="Montserrat"/>
            </a:endParaRPr>
          </a:p>
        </p:txBody>
      </p:sp>
      <p:sp>
        <p:nvSpPr>
          <p:cNvPr id="1666" name="Google Shape;1666;p63"/>
          <p:cNvSpPr/>
          <p:nvPr/>
        </p:nvSpPr>
        <p:spPr>
          <a:xfrm>
            <a:off x="6769375" y="2777700"/>
            <a:ext cx="99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2021</a:t>
            </a:r>
            <a:endParaRPr b="1">
              <a:solidFill>
                <a:schemeClr val="dk1"/>
              </a:solidFill>
              <a:latin typeface="Montserrat"/>
              <a:ea typeface="Montserrat"/>
              <a:cs typeface="Montserrat"/>
              <a:sym typeface="Montserrat"/>
            </a:endParaRPr>
          </a:p>
        </p:txBody>
      </p:sp>
      <p:sp>
        <p:nvSpPr>
          <p:cNvPr id="1667" name="Google Shape;1667;p63"/>
          <p:cNvSpPr/>
          <p:nvPr/>
        </p:nvSpPr>
        <p:spPr>
          <a:xfrm>
            <a:off x="1350075" y="2777700"/>
            <a:ext cx="99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2019</a:t>
            </a:r>
            <a:endParaRPr b="1">
              <a:solidFill>
                <a:schemeClr val="dk1"/>
              </a:solidFill>
              <a:latin typeface="Montserrat"/>
              <a:ea typeface="Montserrat"/>
              <a:cs typeface="Montserrat"/>
              <a:sym typeface="Montserrat"/>
            </a:endParaRPr>
          </a:p>
        </p:txBody>
      </p:sp>
      <p:sp>
        <p:nvSpPr>
          <p:cNvPr id="1668" name="Google Shape;1668;p63"/>
          <p:cNvSpPr/>
          <p:nvPr/>
        </p:nvSpPr>
        <p:spPr>
          <a:xfrm>
            <a:off x="1445625" y="3280838"/>
            <a:ext cx="801300" cy="801300"/>
          </a:xfrm>
          <a:prstGeom prst="ellipse">
            <a:avLst/>
          </a:prstGeom>
          <a:solidFill>
            <a:schemeClr val="accent3"/>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1669" name="Google Shape;1669;p63"/>
          <p:cNvGrpSpPr/>
          <p:nvPr/>
        </p:nvGrpSpPr>
        <p:grpSpPr>
          <a:xfrm>
            <a:off x="1610457" y="3459206"/>
            <a:ext cx="471637" cy="473794"/>
            <a:chOff x="-49764975" y="3551225"/>
            <a:chExt cx="299300" cy="300650"/>
          </a:xfrm>
        </p:grpSpPr>
        <p:sp>
          <p:nvSpPr>
            <p:cNvPr id="1670" name="Google Shape;1670;p63"/>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1" name="Google Shape;1671;p63"/>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2" name="Google Shape;1672;p63"/>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3" name="Google Shape;1673;p63"/>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4" name="Google Shape;1674;p63"/>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5" name="Google Shape;1675;p63"/>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6" name="Google Shape;1676;p63"/>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7" name="Google Shape;1677;p63"/>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8" name="Google Shape;1678;p63"/>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9" name="Google Shape;1679;p63"/>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80" name="Google Shape;1680;p63"/>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681" name="Google Shape;1681;p63"/>
          <p:cNvSpPr/>
          <p:nvPr/>
        </p:nvSpPr>
        <p:spPr>
          <a:xfrm>
            <a:off x="6864925" y="3280838"/>
            <a:ext cx="801300" cy="801300"/>
          </a:xfrm>
          <a:prstGeom prst="ellipse">
            <a:avLst/>
          </a:pr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3"/>
          <p:cNvSpPr/>
          <p:nvPr/>
        </p:nvSpPr>
        <p:spPr>
          <a:xfrm>
            <a:off x="4174721" y="1791725"/>
            <a:ext cx="801300" cy="801300"/>
          </a:xfrm>
          <a:prstGeom prst="ellipse">
            <a:avLst/>
          </a:prstGeom>
          <a:solidFill>
            <a:schemeClr val="accent2"/>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83" name="Google Shape;1683;p63"/>
          <p:cNvCxnSpPr>
            <a:stCxn id="1667" idx="2"/>
            <a:endCxn id="1668" idx="0"/>
          </p:cNvCxnSpPr>
          <p:nvPr/>
        </p:nvCxnSpPr>
        <p:spPr>
          <a:xfrm>
            <a:off x="1846275" y="3115800"/>
            <a:ext cx="0" cy="165000"/>
          </a:xfrm>
          <a:prstGeom prst="straightConnector1">
            <a:avLst/>
          </a:prstGeom>
          <a:noFill/>
          <a:ln cap="flat" cmpd="sng" w="9525">
            <a:solidFill>
              <a:schemeClr val="accent4"/>
            </a:solidFill>
            <a:prstDash val="solid"/>
            <a:round/>
            <a:headEnd len="med" w="med" type="none"/>
            <a:tailEnd len="med" w="med" type="none"/>
          </a:ln>
        </p:spPr>
      </p:cxnSp>
      <p:cxnSp>
        <p:nvCxnSpPr>
          <p:cNvPr id="1684" name="Google Shape;1684;p63"/>
          <p:cNvCxnSpPr>
            <a:endCxn id="1681" idx="0"/>
          </p:cNvCxnSpPr>
          <p:nvPr/>
        </p:nvCxnSpPr>
        <p:spPr>
          <a:xfrm>
            <a:off x="7265575" y="3115838"/>
            <a:ext cx="0" cy="165000"/>
          </a:xfrm>
          <a:prstGeom prst="straightConnector1">
            <a:avLst/>
          </a:prstGeom>
          <a:noFill/>
          <a:ln cap="flat" cmpd="sng" w="9525">
            <a:solidFill>
              <a:schemeClr val="accent4"/>
            </a:solidFill>
            <a:prstDash val="solid"/>
            <a:round/>
            <a:headEnd len="med" w="med" type="none"/>
            <a:tailEnd len="med" w="med" type="none"/>
          </a:ln>
        </p:spPr>
      </p:cxnSp>
      <p:cxnSp>
        <p:nvCxnSpPr>
          <p:cNvPr id="1685" name="Google Shape;1685;p63"/>
          <p:cNvCxnSpPr>
            <a:stCxn id="1682" idx="4"/>
            <a:endCxn id="1665" idx="0"/>
          </p:cNvCxnSpPr>
          <p:nvPr/>
        </p:nvCxnSpPr>
        <p:spPr>
          <a:xfrm>
            <a:off x="4575371" y="2593025"/>
            <a:ext cx="0" cy="184800"/>
          </a:xfrm>
          <a:prstGeom prst="straightConnector1">
            <a:avLst/>
          </a:prstGeom>
          <a:noFill/>
          <a:ln cap="flat" cmpd="sng" w="9525">
            <a:solidFill>
              <a:schemeClr val="accent4"/>
            </a:solidFill>
            <a:prstDash val="solid"/>
            <a:round/>
            <a:headEnd len="med" w="med" type="none"/>
            <a:tailEnd len="med" w="med" type="none"/>
          </a:ln>
        </p:spPr>
      </p:cxnSp>
      <p:grpSp>
        <p:nvGrpSpPr>
          <p:cNvPr id="1686" name="Google Shape;1686;p63"/>
          <p:cNvGrpSpPr/>
          <p:nvPr/>
        </p:nvGrpSpPr>
        <p:grpSpPr>
          <a:xfrm>
            <a:off x="4345266" y="1997904"/>
            <a:ext cx="471667" cy="414206"/>
            <a:chOff x="713620" y="1566649"/>
            <a:chExt cx="422679" cy="371185"/>
          </a:xfrm>
        </p:grpSpPr>
        <p:sp>
          <p:nvSpPr>
            <p:cNvPr id="1687" name="Google Shape;1687;p63"/>
            <p:cNvSpPr/>
            <p:nvPr/>
          </p:nvSpPr>
          <p:spPr>
            <a:xfrm>
              <a:off x="713620" y="1690368"/>
              <a:ext cx="422679" cy="247466"/>
            </a:xfrm>
            <a:custGeom>
              <a:rect b="b" l="l" r="r" t="t"/>
              <a:pathLst>
                <a:path extrusionOk="0" h="9179" w="15678">
                  <a:moveTo>
                    <a:pt x="13346" y="1369"/>
                  </a:moveTo>
                  <a:cubicBezTo>
                    <a:pt x="13601" y="1369"/>
                    <a:pt x="13812" y="1580"/>
                    <a:pt x="13812" y="1836"/>
                  </a:cubicBezTo>
                  <a:cubicBezTo>
                    <a:pt x="13812" y="2091"/>
                    <a:pt x="13601" y="2287"/>
                    <a:pt x="13346" y="2287"/>
                  </a:cubicBezTo>
                  <a:lnTo>
                    <a:pt x="2333" y="2287"/>
                  </a:lnTo>
                  <a:cubicBezTo>
                    <a:pt x="2076" y="2287"/>
                    <a:pt x="1866" y="2091"/>
                    <a:pt x="1866" y="1836"/>
                  </a:cubicBezTo>
                  <a:cubicBezTo>
                    <a:pt x="1866" y="1580"/>
                    <a:pt x="2076" y="1369"/>
                    <a:pt x="2333" y="1369"/>
                  </a:cubicBezTo>
                  <a:close/>
                  <a:moveTo>
                    <a:pt x="5085" y="3205"/>
                  </a:moveTo>
                  <a:cubicBezTo>
                    <a:pt x="5206" y="3205"/>
                    <a:pt x="5326" y="3250"/>
                    <a:pt x="5416" y="3341"/>
                  </a:cubicBezTo>
                  <a:cubicBezTo>
                    <a:pt x="5582" y="3521"/>
                    <a:pt x="5582" y="3822"/>
                    <a:pt x="5416" y="3987"/>
                  </a:cubicBezTo>
                  <a:lnTo>
                    <a:pt x="3897" y="5507"/>
                  </a:lnTo>
                  <a:lnTo>
                    <a:pt x="5416" y="7012"/>
                  </a:lnTo>
                  <a:cubicBezTo>
                    <a:pt x="5582" y="7192"/>
                    <a:pt x="5582" y="7493"/>
                    <a:pt x="5416" y="7658"/>
                  </a:cubicBezTo>
                  <a:cubicBezTo>
                    <a:pt x="5326" y="7748"/>
                    <a:pt x="5206" y="7793"/>
                    <a:pt x="5085" y="7793"/>
                  </a:cubicBezTo>
                  <a:cubicBezTo>
                    <a:pt x="4965" y="7793"/>
                    <a:pt x="4845" y="7748"/>
                    <a:pt x="4754" y="7658"/>
                  </a:cubicBezTo>
                  <a:lnTo>
                    <a:pt x="2919" y="5822"/>
                  </a:lnTo>
                  <a:cubicBezTo>
                    <a:pt x="2738" y="5657"/>
                    <a:pt x="2738" y="5357"/>
                    <a:pt x="2919" y="5176"/>
                  </a:cubicBezTo>
                  <a:lnTo>
                    <a:pt x="4754" y="3341"/>
                  </a:lnTo>
                  <a:cubicBezTo>
                    <a:pt x="4845" y="3250"/>
                    <a:pt x="4965" y="3205"/>
                    <a:pt x="5085" y="3205"/>
                  </a:cubicBezTo>
                  <a:close/>
                  <a:moveTo>
                    <a:pt x="10592" y="3205"/>
                  </a:moveTo>
                  <a:cubicBezTo>
                    <a:pt x="10712" y="3205"/>
                    <a:pt x="10833" y="3250"/>
                    <a:pt x="10923" y="3341"/>
                  </a:cubicBezTo>
                  <a:lnTo>
                    <a:pt x="12758" y="5176"/>
                  </a:lnTo>
                  <a:cubicBezTo>
                    <a:pt x="12939" y="5357"/>
                    <a:pt x="12939" y="5657"/>
                    <a:pt x="12758" y="5822"/>
                  </a:cubicBezTo>
                  <a:lnTo>
                    <a:pt x="10923" y="7658"/>
                  </a:lnTo>
                  <a:cubicBezTo>
                    <a:pt x="10833" y="7748"/>
                    <a:pt x="10712" y="7793"/>
                    <a:pt x="10592" y="7793"/>
                  </a:cubicBezTo>
                  <a:cubicBezTo>
                    <a:pt x="10472" y="7793"/>
                    <a:pt x="10351" y="7748"/>
                    <a:pt x="10261" y="7658"/>
                  </a:cubicBezTo>
                  <a:cubicBezTo>
                    <a:pt x="10096" y="7493"/>
                    <a:pt x="10096" y="7192"/>
                    <a:pt x="10261" y="7012"/>
                  </a:cubicBezTo>
                  <a:lnTo>
                    <a:pt x="11781" y="5507"/>
                  </a:lnTo>
                  <a:lnTo>
                    <a:pt x="10261" y="3987"/>
                  </a:lnTo>
                  <a:cubicBezTo>
                    <a:pt x="10096" y="3822"/>
                    <a:pt x="10096" y="3521"/>
                    <a:pt x="10261" y="3341"/>
                  </a:cubicBezTo>
                  <a:cubicBezTo>
                    <a:pt x="10351" y="3250"/>
                    <a:pt x="10472" y="3205"/>
                    <a:pt x="10592" y="3205"/>
                  </a:cubicBezTo>
                  <a:close/>
                  <a:moveTo>
                    <a:pt x="8753" y="3211"/>
                  </a:moveTo>
                  <a:cubicBezTo>
                    <a:pt x="8826" y="3211"/>
                    <a:pt x="8899" y="3228"/>
                    <a:pt x="8967" y="3265"/>
                  </a:cubicBezTo>
                  <a:cubicBezTo>
                    <a:pt x="9193" y="3371"/>
                    <a:pt x="9284" y="3641"/>
                    <a:pt x="9163" y="3882"/>
                  </a:cubicBezTo>
                  <a:lnTo>
                    <a:pt x="7328" y="7553"/>
                  </a:lnTo>
                  <a:cubicBezTo>
                    <a:pt x="7254" y="7710"/>
                    <a:pt x="7100" y="7802"/>
                    <a:pt x="6931" y="7802"/>
                  </a:cubicBezTo>
                  <a:cubicBezTo>
                    <a:pt x="6858" y="7802"/>
                    <a:pt x="6783" y="7785"/>
                    <a:pt x="6710" y="7748"/>
                  </a:cubicBezTo>
                  <a:cubicBezTo>
                    <a:pt x="6485" y="7643"/>
                    <a:pt x="6395" y="7357"/>
                    <a:pt x="6515" y="7132"/>
                  </a:cubicBezTo>
                  <a:lnTo>
                    <a:pt x="8351" y="3461"/>
                  </a:lnTo>
                  <a:cubicBezTo>
                    <a:pt x="8424" y="3303"/>
                    <a:pt x="8586" y="3211"/>
                    <a:pt x="8753" y="3211"/>
                  </a:cubicBezTo>
                  <a:close/>
                  <a:moveTo>
                    <a:pt x="0" y="0"/>
                  </a:moveTo>
                  <a:lnTo>
                    <a:pt x="0" y="8711"/>
                  </a:lnTo>
                  <a:cubicBezTo>
                    <a:pt x="0" y="8967"/>
                    <a:pt x="211" y="9178"/>
                    <a:pt x="467" y="9178"/>
                  </a:cubicBezTo>
                  <a:lnTo>
                    <a:pt x="15211" y="9178"/>
                  </a:lnTo>
                  <a:cubicBezTo>
                    <a:pt x="15467" y="9178"/>
                    <a:pt x="15677" y="8967"/>
                    <a:pt x="15677" y="8711"/>
                  </a:cubicBezTo>
                  <a:lnTo>
                    <a:pt x="15677"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3"/>
            <p:cNvSpPr/>
            <p:nvPr/>
          </p:nvSpPr>
          <p:spPr>
            <a:xfrm>
              <a:off x="713620" y="1566649"/>
              <a:ext cx="422679" cy="98997"/>
            </a:xfrm>
            <a:custGeom>
              <a:rect b="b" l="l" r="r" t="t"/>
              <a:pathLst>
                <a:path extrusionOk="0" h="3672" w="15678">
                  <a:moveTo>
                    <a:pt x="6921" y="1370"/>
                  </a:moveTo>
                  <a:cubicBezTo>
                    <a:pt x="7177" y="1370"/>
                    <a:pt x="7372" y="1580"/>
                    <a:pt x="7372" y="1836"/>
                  </a:cubicBezTo>
                  <a:cubicBezTo>
                    <a:pt x="7372" y="2092"/>
                    <a:pt x="7177" y="2287"/>
                    <a:pt x="6921" y="2287"/>
                  </a:cubicBezTo>
                  <a:lnTo>
                    <a:pt x="2333" y="2287"/>
                  </a:lnTo>
                  <a:cubicBezTo>
                    <a:pt x="2076" y="2287"/>
                    <a:pt x="1866" y="2092"/>
                    <a:pt x="1866" y="1836"/>
                  </a:cubicBezTo>
                  <a:cubicBezTo>
                    <a:pt x="1866" y="1580"/>
                    <a:pt x="2076" y="1370"/>
                    <a:pt x="2333" y="1370"/>
                  </a:cubicBezTo>
                  <a:close/>
                  <a:moveTo>
                    <a:pt x="9675" y="1370"/>
                  </a:moveTo>
                  <a:cubicBezTo>
                    <a:pt x="9930" y="1370"/>
                    <a:pt x="10141" y="1580"/>
                    <a:pt x="10141" y="1836"/>
                  </a:cubicBezTo>
                  <a:cubicBezTo>
                    <a:pt x="10141" y="2092"/>
                    <a:pt x="9930" y="2287"/>
                    <a:pt x="9675" y="2287"/>
                  </a:cubicBezTo>
                  <a:cubicBezTo>
                    <a:pt x="9418" y="2287"/>
                    <a:pt x="9223" y="2092"/>
                    <a:pt x="9223" y="1836"/>
                  </a:cubicBezTo>
                  <a:cubicBezTo>
                    <a:pt x="9223" y="1580"/>
                    <a:pt x="9418" y="1370"/>
                    <a:pt x="9675" y="1370"/>
                  </a:cubicBezTo>
                  <a:close/>
                  <a:moveTo>
                    <a:pt x="11510" y="1370"/>
                  </a:moveTo>
                  <a:cubicBezTo>
                    <a:pt x="11765" y="1370"/>
                    <a:pt x="11976" y="1580"/>
                    <a:pt x="11976" y="1836"/>
                  </a:cubicBezTo>
                  <a:cubicBezTo>
                    <a:pt x="11976" y="2092"/>
                    <a:pt x="11765" y="2287"/>
                    <a:pt x="11510" y="2287"/>
                  </a:cubicBezTo>
                  <a:cubicBezTo>
                    <a:pt x="11254" y="2287"/>
                    <a:pt x="11059" y="2092"/>
                    <a:pt x="11059" y="1836"/>
                  </a:cubicBezTo>
                  <a:cubicBezTo>
                    <a:pt x="11059" y="1580"/>
                    <a:pt x="11254" y="1370"/>
                    <a:pt x="11510" y="1370"/>
                  </a:cubicBezTo>
                  <a:close/>
                  <a:moveTo>
                    <a:pt x="13346" y="1370"/>
                  </a:moveTo>
                  <a:cubicBezTo>
                    <a:pt x="13601" y="1370"/>
                    <a:pt x="13812" y="1580"/>
                    <a:pt x="13812" y="1836"/>
                  </a:cubicBezTo>
                  <a:cubicBezTo>
                    <a:pt x="13812" y="2092"/>
                    <a:pt x="13601" y="2287"/>
                    <a:pt x="13346" y="2287"/>
                  </a:cubicBezTo>
                  <a:cubicBezTo>
                    <a:pt x="13089" y="2287"/>
                    <a:pt x="12894" y="2092"/>
                    <a:pt x="12894" y="1836"/>
                  </a:cubicBezTo>
                  <a:cubicBezTo>
                    <a:pt x="12894" y="1580"/>
                    <a:pt x="13089" y="1370"/>
                    <a:pt x="13346" y="1370"/>
                  </a:cubicBezTo>
                  <a:close/>
                  <a:moveTo>
                    <a:pt x="467" y="0"/>
                  </a:moveTo>
                  <a:cubicBezTo>
                    <a:pt x="211" y="0"/>
                    <a:pt x="0" y="196"/>
                    <a:pt x="0" y="451"/>
                  </a:cubicBezTo>
                  <a:lnTo>
                    <a:pt x="0" y="3671"/>
                  </a:lnTo>
                  <a:lnTo>
                    <a:pt x="15677" y="3671"/>
                  </a:lnTo>
                  <a:lnTo>
                    <a:pt x="15677" y="451"/>
                  </a:lnTo>
                  <a:cubicBezTo>
                    <a:pt x="15677" y="196"/>
                    <a:pt x="15467" y="0"/>
                    <a:pt x="1521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63"/>
          <p:cNvGrpSpPr/>
          <p:nvPr/>
        </p:nvGrpSpPr>
        <p:grpSpPr>
          <a:xfrm>
            <a:off x="7025154" y="3462259"/>
            <a:ext cx="471658" cy="467541"/>
            <a:chOff x="4813643" y="3952123"/>
            <a:chExt cx="376874" cy="373585"/>
          </a:xfrm>
        </p:grpSpPr>
        <p:sp>
          <p:nvSpPr>
            <p:cNvPr id="1690" name="Google Shape;1690;p63"/>
            <p:cNvSpPr/>
            <p:nvPr/>
          </p:nvSpPr>
          <p:spPr>
            <a:xfrm>
              <a:off x="4813643" y="3952123"/>
              <a:ext cx="374016" cy="373585"/>
            </a:xfrm>
            <a:custGeom>
              <a:rect b="b" l="l" r="r" t="t"/>
              <a:pathLst>
                <a:path extrusionOk="0" h="13857" w="13873">
                  <a:moveTo>
                    <a:pt x="1220" y="0"/>
                  </a:moveTo>
                  <a:cubicBezTo>
                    <a:pt x="542" y="0"/>
                    <a:pt x="1" y="542"/>
                    <a:pt x="1" y="1218"/>
                  </a:cubicBezTo>
                  <a:cubicBezTo>
                    <a:pt x="1" y="1746"/>
                    <a:pt x="347" y="2181"/>
                    <a:pt x="813" y="2362"/>
                  </a:cubicBezTo>
                  <a:lnTo>
                    <a:pt x="813" y="11495"/>
                  </a:lnTo>
                  <a:cubicBezTo>
                    <a:pt x="347" y="11660"/>
                    <a:pt x="1" y="12111"/>
                    <a:pt x="1" y="12638"/>
                  </a:cubicBezTo>
                  <a:cubicBezTo>
                    <a:pt x="1" y="13315"/>
                    <a:pt x="542" y="13856"/>
                    <a:pt x="1220" y="13856"/>
                  </a:cubicBezTo>
                  <a:cubicBezTo>
                    <a:pt x="1746" y="13856"/>
                    <a:pt x="2197" y="13525"/>
                    <a:pt x="2363" y="13044"/>
                  </a:cubicBezTo>
                  <a:lnTo>
                    <a:pt x="11511" y="13044"/>
                  </a:lnTo>
                  <a:cubicBezTo>
                    <a:pt x="11676" y="13525"/>
                    <a:pt x="12127" y="13856"/>
                    <a:pt x="12654" y="13856"/>
                  </a:cubicBezTo>
                  <a:cubicBezTo>
                    <a:pt x="13316" y="13856"/>
                    <a:pt x="13872" y="13315"/>
                    <a:pt x="13872" y="12638"/>
                  </a:cubicBezTo>
                  <a:cubicBezTo>
                    <a:pt x="13872" y="12111"/>
                    <a:pt x="13527" y="11660"/>
                    <a:pt x="13060" y="11495"/>
                  </a:cubicBezTo>
                  <a:lnTo>
                    <a:pt x="13060" y="4468"/>
                  </a:lnTo>
                  <a:cubicBezTo>
                    <a:pt x="13060" y="4243"/>
                    <a:pt x="12879" y="4063"/>
                    <a:pt x="12654" y="4063"/>
                  </a:cubicBezTo>
                  <a:cubicBezTo>
                    <a:pt x="12428" y="4063"/>
                    <a:pt x="12247" y="4243"/>
                    <a:pt x="12247" y="4468"/>
                  </a:cubicBezTo>
                  <a:lnTo>
                    <a:pt x="12247" y="6500"/>
                  </a:lnTo>
                  <a:lnTo>
                    <a:pt x="10217" y="6500"/>
                  </a:lnTo>
                  <a:cubicBezTo>
                    <a:pt x="9991" y="6500"/>
                    <a:pt x="9810" y="6680"/>
                    <a:pt x="9810" y="6905"/>
                  </a:cubicBezTo>
                  <a:cubicBezTo>
                    <a:pt x="9810" y="7132"/>
                    <a:pt x="9991" y="7312"/>
                    <a:pt x="10217" y="7312"/>
                  </a:cubicBezTo>
                  <a:lnTo>
                    <a:pt x="12247" y="7312"/>
                  </a:lnTo>
                  <a:lnTo>
                    <a:pt x="12247" y="11495"/>
                  </a:lnTo>
                  <a:cubicBezTo>
                    <a:pt x="11902" y="11615"/>
                    <a:pt x="11631" y="11886"/>
                    <a:pt x="11511" y="12232"/>
                  </a:cubicBezTo>
                  <a:lnTo>
                    <a:pt x="7373" y="12232"/>
                  </a:lnTo>
                  <a:lnTo>
                    <a:pt x="7373" y="9343"/>
                  </a:lnTo>
                  <a:cubicBezTo>
                    <a:pt x="7373" y="9118"/>
                    <a:pt x="7192" y="8937"/>
                    <a:pt x="6967" y="8937"/>
                  </a:cubicBezTo>
                  <a:cubicBezTo>
                    <a:pt x="6741" y="8937"/>
                    <a:pt x="6560" y="9118"/>
                    <a:pt x="6560" y="9343"/>
                  </a:cubicBezTo>
                  <a:lnTo>
                    <a:pt x="6560" y="12232"/>
                  </a:lnTo>
                  <a:lnTo>
                    <a:pt x="2363" y="12232"/>
                  </a:lnTo>
                  <a:cubicBezTo>
                    <a:pt x="2243" y="11886"/>
                    <a:pt x="1972" y="11615"/>
                    <a:pt x="1625" y="11495"/>
                  </a:cubicBezTo>
                  <a:lnTo>
                    <a:pt x="1625" y="7312"/>
                  </a:lnTo>
                  <a:lnTo>
                    <a:pt x="4530" y="7312"/>
                  </a:lnTo>
                  <a:cubicBezTo>
                    <a:pt x="4755" y="7312"/>
                    <a:pt x="4935" y="7132"/>
                    <a:pt x="4935" y="6905"/>
                  </a:cubicBezTo>
                  <a:cubicBezTo>
                    <a:pt x="4935" y="6680"/>
                    <a:pt x="4755" y="6500"/>
                    <a:pt x="4530" y="6500"/>
                  </a:cubicBezTo>
                  <a:lnTo>
                    <a:pt x="1625" y="6500"/>
                  </a:lnTo>
                  <a:lnTo>
                    <a:pt x="1625" y="2362"/>
                  </a:lnTo>
                  <a:cubicBezTo>
                    <a:pt x="1972" y="2227"/>
                    <a:pt x="2243" y="1956"/>
                    <a:pt x="2363" y="1625"/>
                  </a:cubicBezTo>
                  <a:lnTo>
                    <a:pt x="6560" y="1625"/>
                  </a:lnTo>
                  <a:lnTo>
                    <a:pt x="6560" y="3656"/>
                  </a:lnTo>
                  <a:cubicBezTo>
                    <a:pt x="6560" y="3866"/>
                    <a:pt x="6741" y="4063"/>
                    <a:pt x="6967" y="4063"/>
                  </a:cubicBezTo>
                  <a:cubicBezTo>
                    <a:pt x="7192" y="4063"/>
                    <a:pt x="7373" y="3866"/>
                    <a:pt x="7373" y="3656"/>
                  </a:cubicBezTo>
                  <a:lnTo>
                    <a:pt x="7373" y="1625"/>
                  </a:lnTo>
                  <a:lnTo>
                    <a:pt x="9405" y="1625"/>
                  </a:lnTo>
                  <a:cubicBezTo>
                    <a:pt x="9630" y="1625"/>
                    <a:pt x="9810" y="1429"/>
                    <a:pt x="9810" y="1218"/>
                  </a:cubicBezTo>
                  <a:cubicBezTo>
                    <a:pt x="9810" y="993"/>
                    <a:pt x="9630" y="813"/>
                    <a:pt x="9405" y="813"/>
                  </a:cubicBezTo>
                  <a:lnTo>
                    <a:pt x="2363" y="813"/>
                  </a:lnTo>
                  <a:cubicBezTo>
                    <a:pt x="2197" y="331"/>
                    <a:pt x="1746" y="0"/>
                    <a:pt x="122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3"/>
            <p:cNvSpPr/>
            <p:nvPr/>
          </p:nvSpPr>
          <p:spPr>
            <a:xfrm>
              <a:off x="4940624" y="4103827"/>
              <a:ext cx="94926" cy="93821"/>
            </a:xfrm>
            <a:custGeom>
              <a:rect b="b" l="l" r="r" t="t"/>
              <a:pathLst>
                <a:path extrusionOk="0" h="3480" w="3521">
                  <a:moveTo>
                    <a:pt x="1790" y="0"/>
                  </a:moveTo>
                  <a:lnTo>
                    <a:pt x="1309" y="496"/>
                  </a:lnTo>
                  <a:cubicBezTo>
                    <a:pt x="1264" y="526"/>
                    <a:pt x="1234" y="586"/>
                    <a:pt x="1218" y="647"/>
                  </a:cubicBezTo>
                  <a:lnTo>
                    <a:pt x="677" y="2287"/>
                  </a:lnTo>
                  <a:lnTo>
                    <a:pt x="165" y="2783"/>
                  </a:lnTo>
                  <a:cubicBezTo>
                    <a:pt x="0" y="2949"/>
                    <a:pt x="0" y="3204"/>
                    <a:pt x="165" y="3355"/>
                  </a:cubicBezTo>
                  <a:cubicBezTo>
                    <a:pt x="240" y="3438"/>
                    <a:pt x="342" y="3479"/>
                    <a:pt x="446" y="3479"/>
                  </a:cubicBezTo>
                  <a:cubicBezTo>
                    <a:pt x="549" y="3479"/>
                    <a:pt x="655" y="3438"/>
                    <a:pt x="737" y="3355"/>
                  </a:cubicBezTo>
                  <a:lnTo>
                    <a:pt x="1249" y="2859"/>
                  </a:lnTo>
                  <a:lnTo>
                    <a:pt x="2873" y="2317"/>
                  </a:lnTo>
                  <a:cubicBezTo>
                    <a:pt x="2934" y="2287"/>
                    <a:pt x="2994" y="2257"/>
                    <a:pt x="3040" y="2211"/>
                  </a:cubicBezTo>
                  <a:lnTo>
                    <a:pt x="3521" y="1730"/>
                  </a:lnTo>
                  <a:lnTo>
                    <a:pt x="179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3"/>
            <p:cNvSpPr/>
            <p:nvPr/>
          </p:nvSpPr>
          <p:spPr>
            <a:xfrm>
              <a:off x="5123548" y="3952123"/>
              <a:ext cx="66969" cy="64111"/>
            </a:xfrm>
            <a:custGeom>
              <a:rect b="b" l="l" r="r" t="t"/>
              <a:pathLst>
                <a:path extrusionOk="0" h="2378" w="2484">
                  <a:moveTo>
                    <a:pt x="1144" y="0"/>
                  </a:moveTo>
                  <a:cubicBezTo>
                    <a:pt x="832" y="0"/>
                    <a:pt x="520" y="121"/>
                    <a:pt x="287" y="361"/>
                  </a:cubicBezTo>
                  <a:lnTo>
                    <a:pt x="0" y="647"/>
                  </a:lnTo>
                  <a:lnTo>
                    <a:pt x="1715" y="2377"/>
                  </a:lnTo>
                  <a:lnTo>
                    <a:pt x="2002" y="2077"/>
                  </a:lnTo>
                  <a:cubicBezTo>
                    <a:pt x="2483" y="1610"/>
                    <a:pt x="2483" y="827"/>
                    <a:pt x="2002" y="361"/>
                  </a:cubicBezTo>
                  <a:cubicBezTo>
                    <a:pt x="1768" y="121"/>
                    <a:pt x="1456" y="0"/>
                    <a:pt x="114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3"/>
            <p:cNvSpPr/>
            <p:nvPr/>
          </p:nvSpPr>
          <p:spPr>
            <a:xfrm>
              <a:off x="5004708" y="3984961"/>
              <a:ext cx="149682" cy="150113"/>
            </a:xfrm>
            <a:custGeom>
              <a:rect b="b" l="l" r="r" t="t"/>
              <a:pathLst>
                <a:path extrusionOk="0" h="5568" w="5552">
                  <a:moveTo>
                    <a:pt x="3836" y="0"/>
                  </a:moveTo>
                  <a:lnTo>
                    <a:pt x="1" y="3837"/>
                  </a:lnTo>
                  <a:lnTo>
                    <a:pt x="1716" y="5567"/>
                  </a:lnTo>
                  <a:lnTo>
                    <a:pt x="5552" y="1731"/>
                  </a:lnTo>
                  <a:lnTo>
                    <a:pt x="383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7" name="Shape 1697"/>
        <p:cNvGrpSpPr/>
        <p:nvPr/>
      </p:nvGrpSpPr>
      <p:grpSpPr>
        <a:xfrm>
          <a:off x="0" y="0"/>
          <a:ext cx="0" cy="0"/>
          <a:chOff x="0" y="0"/>
          <a:chExt cx="0" cy="0"/>
        </a:xfrm>
      </p:grpSpPr>
      <p:grpSp>
        <p:nvGrpSpPr>
          <p:cNvPr id="1698" name="Google Shape;1698;p64"/>
          <p:cNvGrpSpPr/>
          <p:nvPr/>
        </p:nvGrpSpPr>
        <p:grpSpPr>
          <a:xfrm>
            <a:off x="488971" y="2265995"/>
            <a:ext cx="8107168" cy="1911679"/>
            <a:chOff x="488971" y="2265995"/>
            <a:chExt cx="8107168" cy="1911679"/>
          </a:xfrm>
        </p:grpSpPr>
        <p:sp>
          <p:nvSpPr>
            <p:cNvPr id="1699" name="Google Shape;1699;p64"/>
            <p:cNvSpPr/>
            <p:nvPr/>
          </p:nvSpPr>
          <p:spPr>
            <a:xfrm>
              <a:off x="7927165" y="2265995"/>
              <a:ext cx="542155" cy="1716985"/>
            </a:xfrm>
            <a:custGeom>
              <a:rect b="b" l="l" r="r" t="t"/>
              <a:pathLst>
                <a:path extrusionOk="0" h="89777" w="28348">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57150" rotWithShape="0" algn="bl" dir="5400000" dist="19050">
                <a:schemeClr val="dk1">
                  <a:alpha val="18000"/>
                </a:schemeClr>
              </a:outerShdw>
              <a:reflection blurRad="0" dir="0" dist="0" endA="0" endPos="20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0" name="Google Shape;1700;p64"/>
            <p:cNvGrpSpPr/>
            <p:nvPr/>
          </p:nvGrpSpPr>
          <p:grpSpPr>
            <a:xfrm flipH="1">
              <a:off x="488971" y="2485268"/>
              <a:ext cx="1127133" cy="1507198"/>
              <a:chOff x="7504145" y="1461391"/>
              <a:chExt cx="1127133" cy="1507198"/>
            </a:xfrm>
          </p:grpSpPr>
          <p:sp>
            <p:nvSpPr>
              <p:cNvPr id="1701" name="Google Shape;1701;p64"/>
              <p:cNvSpPr/>
              <p:nvPr/>
            </p:nvSpPr>
            <p:spPr>
              <a:xfrm flipH="1">
                <a:off x="7504145" y="1461391"/>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4"/>
              <p:cNvSpPr/>
              <p:nvPr/>
            </p:nvSpPr>
            <p:spPr>
              <a:xfrm flipH="1">
                <a:off x="7687763" y="1679649"/>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64"/>
            <p:cNvGrpSpPr/>
            <p:nvPr/>
          </p:nvGrpSpPr>
          <p:grpSpPr>
            <a:xfrm rot="6934250">
              <a:off x="8198242" y="3853825"/>
              <a:ext cx="449124" cy="169419"/>
              <a:chOff x="6872640" y="3300197"/>
              <a:chExt cx="620134" cy="233914"/>
            </a:xfrm>
          </p:grpSpPr>
          <p:sp>
            <p:nvSpPr>
              <p:cNvPr id="1704" name="Google Shape;1704;p64"/>
              <p:cNvSpPr/>
              <p:nvPr/>
            </p:nvSpPr>
            <p:spPr>
              <a:xfrm>
                <a:off x="7282174" y="3300197"/>
                <a:ext cx="210600" cy="210600"/>
              </a:xfrm>
              <a:prstGeom prst="ellipse">
                <a:avLst/>
              </a:prstGeom>
              <a:solidFill>
                <a:schemeClr val="accent3"/>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4"/>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06" name="Google Shape;1706;p64"/>
          <p:cNvSpPr/>
          <p:nvPr/>
        </p:nvSpPr>
        <p:spPr>
          <a:xfrm>
            <a:off x="952500" y="1586750"/>
            <a:ext cx="7239000" cy="2409300"/>
          </a:xfrm>
          <a:prstGeom prst="roundRect">
            <a:avLst>
              <a:gd fmla="val 6068" name="adj"/>
            </a:avLst>
          </a:prstGeom>
          <a:solidFill>
            <a:schemeClr val="lt1"/>
          </a:solidFill>
          <a:ln>
            <a:noFill/>
          </a:ln>
          <a:effectLst>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7" name="Google Shape;1707;p64"/>
          <p:cNvGrpSpPr/>
          <p:nvPr/>
        </p:nvGrpSpPr>
        <p:grpSpPr>
          <a:xfrm>
            <a:off x="1103049" y="2205671"/>
            <a:ext cx="202362" cy="1385957"/>
            <a:chOff x="1103049" y="2205671"/>
            <a:chExt cx="202362" cy="1385957"/>
          </a:xfrm>
        </p:grpSpPr>
        <p:sp>
          <p:nvSpPr>
            <p:cNvPr id="1708" name="Google Shape;1708;p64"/>
            <p:cNvSpPr/>
            <p:nvPr/>
          </p:nvSpPr>
          <p:spPr>
            <a:xfrm>
              <a:off x="1103049" y="2599956"/>
              <a:ext cx="202362" cy="202340"/>
            </a:xfrm>
            <a:custGeom>
              <a:rect b="b" l="l" r="r" t="t"/>
              <a:pathLst>
                <a:path extrusionOk="0" h="9029" w="9030">
                  <a:moveTo>
                    <a:pt x="4523" y="1"/>
                  </a:moveTo>
                  <a:cubicBezTo>
                    <a:pt x="2018" y="1"/>
                    <a:pt x="1" y="2017"/>
                    <a:pt x="1" y="4523"/>
                  </a:cubicBezTo>
                  <a:cubicBezTo>
                    <a:pt x="1" y="7012"/>
                    <a:pt x="2018" y="9029"/>
                    <a:pt x="4523" y="9029"/>
                  </a:cubicBezTo>
                  <a:cubicBezTo>
                    <a:pt x="7013" y="9029"/>
                    <a:pt x="9029" y="7012"/>
                    <a:pt x="9029" y="4523"/>
                  </a:cubicBezTo>
                  <a:cubicBezTo>
                    <a:pt x="9029" y="2017"/>
                    <a:pt x="7013" y="1"/>
                    <a:pt x="4523" y="1"/>
                  </a:cubicBezTo>
                  <a:close/>
                </a:path>
              </a:pathLst>
            </a:custGeom>
            <a:solidFill>
              <a:schemeClr val="dk2"/>
            </a:solidFill>
            <a:ln>
              <a:noFill/>
            </a:ln>
            <a:effectLst>
              <a:outerShdw blurRad="57150" rotWithShape="0" algn="bl" dir="5400000" dist="19050">
                <a:schemeClr val="dk1">
                  <a:alpha val="16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4"/>
            <p:cNvSpPr/>
            <p:nvPr/>
          </p:nvSpPr>
          <p:spPr>
            <a:xfrm>
              <a:off x="1103049" y="2205671"/>
              <a:ext cx="202362" cy="202340"/>
            </a:xfrm>
            <a:custGeom>
              <a:rect b="b" l="l" r="r" t="t"/>
              <a:pathLst>
                <a:path extrusionOk="0" h="9029" w="9030">
                  <a:moveTo>
                    <a:pt x="4523" y="0"/>
                  </a:moveTo>
                  <a:cubicBezTo>
                    <a:pt x="2018" y="0"/>
                    <a:pt x="1" y="2017"/>
                    <a:pt x="1" y="4506"/>
                  </a:cubicBezTo>
                  <a:cubicBezTo>
                    <a:pt x="1" y="6995"/>
                    <a:pt x="2018" y="9029"/>
                    <a:pt x="4523" y="9029"/>
                  </a:cubicBezTo>
                  <a:cubicBezTo>
                    <a:pt x="7013" y="9029"/>
                    <a:pt x="9029" y="6995"/>
                    <a:pt x="9029" y="4506"/>
                  </a:cubicBezTo>
                  <a:cubicBezTo>
                    <a:pt x="9029" y="2017"/>
                    <a:pt x="7013" y="0"/>
                    <a:pt x="4523" y="0"/>
                  </a:cubicBezTo>
                  <a:close/>
                </a:path>
              </a:pathLst>
            </a:custGeom>
            <a:solidFill>
              <a:schemeClr val="accent2"/>
            </a:solidFill>
            <a:ln>
              <a:noFill/>
            </a:ln>
            <a:effectLst>
              <a:outerShdw blurRad="57150" rotWithShape="0" algn="bl" dir="5400000" dist="19050">
                <a:schemeClr val="dk1">
                  <a:alpha val="16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4"/>
            <p:cNvSpPr/>
            <p:nvPr/>
          </p:nvSpPr>
          <p:spPr>
            <a:xfrm>
              <a:off x="1103049" y="2994241"/>
              <a:ext cx="202362" cy="202721"/>
            </a:xfrm>
            <a:custGeom>
              <a:rect b="b" l="l" r="r" t="t"/>
              <a:pathLst>
                <a:path extrusionOk="0" h="9046" w="9030">
                  <a:moveTo>
                    <a:pt x="4523" y="0"/>
                  </a:moveTo>
                  <a:cubicBezTo>
                    <a:pt x="2018" y="0"/>
                    <a:pt x="1" y="2034"/>
                    <a:pt x="1" y="4523"/>
                  </a:cubicBezTo>
                  <a:cubicBezTo>
                    <a:pt x="1" y="7012"/>
                    <a:pt x="2018" y="9045"/>
                    <a:pt x="4523" y="9045"/>
                  </a:cubicBezTo>
                  <a:cubicBezTo>
                    <a:pt x="7013" y="9045"/>
                    <a:pt x="9029" y="7012"/>
                    <a:pt x="9029" y="4523"/>
                  </a:cubicBezTo>
                  <a:cubicBezTo>
                    <a:pt x="9029" y="2034"/>
                    <a:pt x="7013" y="0"/>
                    <a:pt x="4523" y="0"/>
                  </a:cubicBezTo>
                  <a:close/>
                </a:path>
              </a:pathLst>
            </a:custGeom>
            <a:solidFill>
              <a:schemeClr val="accent3"/>
            </a:solidFill>
            <a:ln>
              <a:noFill/>
            </a:ln>
            <a:effectLst>
              <a:outerShdw blurRad="57150" rotWithShape="0" algn="bl" dir="5400000" dist="19050">
                <a:schemeClr val="dk1">
                  <a:alpha val="16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4"/>
            <p:cNvSpPr/>
            <p:nvPr/>
          </p:nvSpPr>
          <p:spPr>
            <a:xfrm>
              <a:off x="1103049" y="3388907"/>
              <a:ext cx="202362" cy="202721"/>
            </a:xfrm>
            <a:custGeom>
              <a:rect b="b" l="l" r="r" t="t"/>
              <a:pathLst>
                <a:path extrusionOk="0" h="9046" w="9030">
                  <a:moveTo>
                    <a:pt x="4523" y="0"/>
                  </a:moveTo>
                  <a:cubicBezTo>
                    <a:pt x="2018" y="0"/>
                    <a:pt x="1" y="2034"/>
                    <a:pt x="1" y="4523"/>
                  </a:cubicBezTo>
                  <a:cubicBezTo>
                    <a:pt x="1" y="7012"/>
                    <a:pt x="2018" y="9045"/>
                    <a:pt x="4523" y="9045"/>
                  </a:cubicBezTo>
                  <a:cubicBezTo>
                    <a:pt x="7013" y="9045"/>
                    <a:pt x="9029" y="7012"/>
                    <a:pt x="9029" y="4523"/>
                  </a:cubicBezTo>
                  <a:cubicBezTo>
                    <a:pt x="9029" y="2034"/>
                    <a:pt x="7013" y="0"/>
                    <a:pt x="4523" y="0"/>
                  </a:cubicBezTo>
                  <a:close/>
                </a:path>
              </a:pathLst>
            </a:custGeom>
            <a:solidFill>
              <a:schemeClr val="accent4"/>
            </a:solidFill>
            <a:ln>
              <a:noFill/>
            </a:ln>
            <a:effectLst>
              <a:outerShdw blurRad="57150" rotWithShape="0" algn="bl" dir="5400000" dist="19050">
                <a:schemeClr val="dk1">
                  <a:alpha val="16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2" name="Google Shape;1712;p64"/>
          <p:cNvSpPr/>
          <p:nvPr/>
        </p:nvSpPr>
        <p:spPr>
          <a:xfrm>
            <a:off x="1053300" y="3810825"/>
            <a:ext cx="6987600" cy="93900"/>
          </a:xfrm>
          <a:prstGeom prst="roundRect">
            <a:avLst>
              <a:gd fmla="val 50000" name="adj"/>
            </a:avLst>
          </a:pr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3" name="Google Shape;1713;p64"/>
          <p:cNvGrpSpPr/>
          <p:nvPr/>
        </p:nvGrpSpPr>
        <p:grpSpPr>
          <a:xfrm>
            <a:off x="1027700" y="1647925"/>
            <a:ext cx="7013100" cy="163500"/>
            <a:chOff x="1027700" y="1647925"/>
            <a:chExt cx="7013100" cy="163500"/>
          </a:xfrm>
        </p:grpSpPr>
        <p:sp>
          <p:nvSpPr>
            <p:cNvPr id="1714" name="Google Shape;1714;p64"/>
            <p:cNvSpPr/>
            <p:nvPr/>
          </p:nvSpPr>
          <p:spPr>
            <a:xfrm>
              <a:off x="1027700" y="1647925"/>
              <a:ext cx="18891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4"/>
            <p:cNvSpPr/>
            <p:nvPr/>
          </p:nvSpPr>
          <p:spPr>
            <a:xfrm>
              <a:off x="3008500" y="1665325"/>
              <a:ext cx="6603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4"/>
            <p:cNvSpPr/>
            <p:nvPr/>
          </p:nvSpPr>
          <p:spPr>
            <a:xfrm>
              <a:off x="4761675" y="1665325"/>
              <a:ext cx="6603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4"/>
            <p:cNvSpPr/>
            <p:nvPr/>
          </p:nvSpPr>
          <p:spPr>
            <a:xfrm>
              <a:off x="5854700" y="1665325"/>
              <a:ext cx="21861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8" name="Google Shape;1718;p64"/>
          <p:cNvSpPr/>
          <p:nvPr/>
        </p:nvSpPr>
        <p:spPr>
          <a:xfrm>
            <a:off x="1482600" y="2114550"/>
            <a:ext cx="6558300" cy="381000"/>
          </a:xfrm>
          <a:prstGeom prst="roundRect">
            <a:avLst>
              <a:gd fmla="val 50000" name="adj"/>
            </a:avLst>
          </a:prstGeom>
          <a:solidFill>
            <a:schemeClr val="accent6"/>
          </a:solidFill>
          <a:ln>
            <a:noFill/>
          </a:ln>
          <a:effectLst>
            <a:outerShdw blurRad="57150" rotWithShape="0" algn="bl" dir="5400000" dist="19050">
              <a:schemeClr val="dk1">
                <a:alpha val="1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table</a:t>
            </a:r>
            <a:endParaRPr/>
          </a:p>
        </p:txBody>
      </p:sp>
      <p:graphicFrame>
        <p:nvGraphicFramePr>
          <p:cNvPr id="1720" name="Google Shape;1720;p64"/>
          <p:cNvGraphicFramePr/>
          <p:nvPr/>
        </p:nvGraphicFramePr>
        <p:xfrm>
          <a:off x="1482600" y="2114550"/>
          <a:ext cx="3000000" cy="3000000"/>
        </p:xfrm>
        <a:graphic>
          <a:graphicData uri="http://schemas.openxmlformats.org/drawingml/2006/table">
            <a:tbl>
              <a:tblPr>
                <a:noFill/>
                <a:tableStyleId>{1A554475-04AD-4EE7-8BF9-2924E2ADD997}</a:tableStyleId>
              </a:tblPr>
              <a:tblGrid>
                <a:gridCol w="1093025"/>
                <a:gridCol w="1093025"/>
                <a:gridCol w="1093025"/>
                <a:gridCol w="1093025"/>
                <a:gridCol w="1093025"/>
                <a:gridCol w="1093025"/>
              </a:tblGrid>
              <a:tr h="381000">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Project</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Costs</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Balances</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Price</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Plan</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Budget</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Project 1</a:t>
                      </a:r>
                      <a:endParaRPr>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0.06</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0.38</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0.38</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1A</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1.46</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Project 2</a:t>
                      </a:r>
                      <a:endParaRPr>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0.11</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0.53</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0.38</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2D</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9.4</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Project</a:t>
                      </a:r>
                      <a:r>
                        <a:rPr lang="en">
                          <a:solidFill>
                            <a:schemeClr val="dk1"/>
                          </a:solidFill>
                          <a:latin typeface="Montserrat"/>
                          <a:ea typeface="Montserrat"/>
                          <a:cs typeface="Montserrat"/>
                          <a:sym typeface="Montserrat"/>
                        </a:rPr>
                        <a:t> 3</a:t>
                      </a:r>
                      <a:endParaRPr>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95.2</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9.4</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1.16</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3</a:t>
                      </a:r>
                      <a:r>
                        <a:rPr lang="en">
                          <a:solidFill>
                            <a:schemeClr val="dk1"/>
                          </a:solidFill>
                          <a:latin typeface="Montserrat"/>
                          <a:ea typeface="Montserrat"/>
                          <a:cs typeface="Montserrat"/>
                          <a:sym typeface="Montserrat"/>
                        </a:rPr>
                        <a:t>B</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0.16</a:t>
                      </a:r>
                      <a:endParaRPr>
                        <a:solidFill>
                          <a:schemeClr val="dk1"/>
                        </a:solidFill>
                        <a:latin typeface="Montserrat"/>
                        <a:ea typeface="Montserrat"/>
                        <a:cs typeface="Montserrat"/>
                        <a:sym typeface="Montserrat"/>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bl>
          </a:graphicData>
        </a:graphic>
      </p:graphicFrame>
      <p:grpSp>
        <p:nvGrpSpPr>
          <p:cNvPr id="1721" name="Google Shape;1721;p64"/>
          <p:cNvGrpSpPr/>
          <p:nvPr/>
        </p:nvGrpSpPr>
        <p:grpSpPr>
          <a:xfrm flipH="1" rot="10800000">
            <a:off x="1053299" y="1673974"/>
            <a:ext cx="429322" cy="93999"/>
            <a:chOff x="5795037" y="809024"/>
            <a:chExt cx="431653" cy="94500"/>
          </a:xfrm>
        </p:grpSpPr>
        <p:sp>
          <p:nvSpPr>
            <p:cNvPr id="1722" name="Google Shape;1722;p64"/>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4"/>
            <p:cNvSpPr/>
            <p:nvPr/>
          </p:nvSpPr>
          <p:spPr>
            <a:xfrm>
              <a:off x="5963614" y="809024"/>
              <a:ext cx="94500" cy="94500"/>
            </a:xfrm>
            <a:prstGeom prst="ellipse">
              <a:avLst/>
            </a:prstGeom>
            <a:solidFill>
              <a:schemeClr val="accent2"/>
            </a:solidFill>
            <a:ln>
              <a:noFill/>
            </a:ln>
            <a:effectLst>
              <a:outerShdw blurRad="57150"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4"/>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8" name="Shape 1728"/>
        <p:cNvGrpSpPr/>
        <p:nvPr/>
      </p:nvGrpSpPr>
      <p:grpSpPr>
        <a:xfrm>
          <a:off x="0" y="0"/>
          <a:ext cx="0" cy="0"/>
          <a:chOff x="0" y="0"/>
          <a:chExt cx="0" cy="0"/>
        </a:xfrm>
      </p:grpSpPr>
      <p:sp>
        <p:nvSpPr>
          <p:cNvPr id="1729" name="Google Shape;1729;p65"/>
          <p:cNvSpPr/>
          <p:nvPr/>
        </p:nvSpPr>
        <p:spPr>
          <a:xfrm>
            <a:off x="3435049" y="3590913"/>
            <a:ext cx="539400" cy="539400"/>
          </a:xfrm>
          <a:prstGeom prst="ellipse">
            <a:avLst/>
          </a:pr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5"/>
          <p:cNvSpPr/>
          <p:nvPr/>
        </p:nvSpPr>
        <p:spPr>
          <a:xfrm>
            <a:off x="3435049" y="2526188"/>
            <a:ext cx="539400" cy="539400"/>
          </a:xfrm>
          <a:prstGeom prst="ellipse">
            <a:avLst/>
          </a:prstGeom>
          <a:solidFill>
            <a:schemeClr val="accent2"/>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5"/>
          <p:cNvSpPr/>
          <p:nvPr/>
        </p:nvSpPr>
        <p:spPr>
          <a:xfrm>
            <a:off x="3435049" y="1447125"/>
            <a:ext cx="539400" cy="539400"/>
          </a:xfrm>
          <a:prstGeom prst="ellipse">
            <a:avLst/>
          </a:prstGeom>
          <a:solidFill>
            <a:schemeClr val="accent3"/>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5"/>
          <p:cNvSpPr/>
          <p:nvPr/>
        </p:nvSpPr>
        <p:spPr>
          <a:xfrm>
            <a:off x="6054804" y="1562150"/>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5"/>
          <p:cNvSpPr/>
          <p:nvPr/>
        </p:nvSpPr>
        <p:spPr>
          <a:xfrm>
            <a:off x="6054804" y="2626863"/>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5"/>
          <p:cNvSpPr/>
          <p:nvPr/>
        </p:nvSpPr>
        <p:spPr>
          <a:xfrm>
            <a:off x="1128796" y="3159200"/>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5"/>
          <p:cNvSpPr/>
          <p:nvPr/>
        </p:nvSpPr>
        <p:spPr>
          <a:xfrm>
            <a:off x="1128796" y="2094500"/>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5"/>
          <p:cNvSpPr/>
          <p:nvPr/>
        </p:nvSpPr>
        <p:spPr>
          <a:xfrm>
            <a:off x="6054804" y="3684688"/>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Projects per week</a:t>
            </a:r>
            <a:endParaRPr/>
          </a:p>
        </p:txBody>
      </p:sp>
      <p:sp>
        <p:nvSpPr>
          <p:cNvPr id="1738" name="Google Shape;1738;p65"/>
          <p:cNvSpPr txBox="1"/>
          <p:nvPr/>
        </p:nvSpPr>
        <p:spPr>
          <a:xfrm>
            <a:off x="6117304" y="1603450"/>
            <a:ext cx="1573500" cy="25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Montserrat"/>
                <a:ea typeface="Montserrat"/>
                <a:cs typeface="Montserrat"/>
                <a:sym typeface="Montserrat"/>
              </a:rPr>
              <a:t>Visual design</a:t>
            </a:r>
            <a:endParaRPr b="1">
              <a:solidFill>
                <a:schemeClr val="dk1"/>
              </a:solidFill>
              <a:latin typeface="Montserrat"/>
              <a:ea typeface="Montserrat"/>
              <a:cs typeface="Montserrat"/>
              <a:sym typeface="Montserrat"/>
            </a:endParaRPr>
          </a:p>
        </p:txBody>
      </p:sp>
      <p:sp>
        <p:nvSpPr>
          <p:cNvPr id="1739" name="Google Shape;1739;p65"/>
          <p:cNvSpPr txBox="1"/>
          <p:nvPr/>
        </p:nvSpPr>
        <p:spPr>
          <a:xfrm>
            <a:off x="1555695" y="3209425"/>
            <a:ext cx="1463100" cy="251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Montserrat"/>
                <a:ea typeface="Montserrat"/>
                <a:cs typeface="Montserrat"/>
                <a:sym typeface="Montserrat"/>
              </a:rPr>
              <a:t>Java Script</a:t>
            </a:r>
            <a:endParaRPr b="1">
              <a:solidFill>
                <a:schemeClr val="dk1"/>
              </a:solidFill>
              <a:latin typeface="Montserrat"/>
              <a:ea typeface="Montserrat"/>
              <a:cs typeface="Montserrat"/>
              <a:sym typeface="Montserrat"/>
            </a:endParaRPr>
          </a:p>
        </p:txBody>
      </p:sp>
      <p:sp>
        <p:nvSpPr>
          <p:cNvPr id="1740" name="Google Shape;1740;p65"/>
          <p:cNvSpPr txBox="1"/>
          <p:nvPr/>
        </p:nvSpPr>
        <p:spPr>
          <a:xfrm>
            <a:off x="1555695" y="2141700"/>
            <a:ext cx="1463100" cy="251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Montserrat"/>
                <a:ea typeface="Montserrat"/>
                <a:cs typeface="Montserrat"/>
                <a:sym typeface="Montserrat"/>
              </a:rPr>
              <a:t>HTML</a:t>
            </a:r>
            <a:endParaRPr b="1">
              <a:solidFill>
                <a:schemeClr val="dk1"/>
              </a:solidFill>
              <a:latin typeface="Montserrat"/>
              <a:ea typeface="Montserrat"/>
              <a:cs typeface="Montserrat"/>
              <a:sym typeface="Montserrat"/>
            </a:endParaRPr>
          </a:p>
        </p:txBody>
      </p:sp>
      <p:sp>
        <p:nvSpPr>
          <p:cNvPr id="1741" name="Google Shape;1741;p65"/>
          <p:cNvSpPr txBox="1"/>
          <p:nvPr/>
        </p:nvSpPr>
        <p:spPr>
          <a:xfrm>
            <a:off x="6117304" y="2672186"/>
            <a:ext cx="1573500" cy="25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Montserrat"/>
                <a:ea typeface="Montserrat"/>
                <a:cs typeface="Montserrat"/>
                <a:sym typeface="Montserrat"/>
              </a:rPr>
              <a:t>CSS</a:t>
            </a:r>
            <a:endParaRPr b="1">
              <a:solidFill>
                <a:schemeClr val="dk1"/>
              </a:solidFill>
              <a:latin typeface="Montserrat"/>
              <a:ea typeface="Montserrat"/>
              <a:cs typeface="Montserrat"/>
              <a:sym typeface="Montserrat"/>
            </a:endParaRPr>
          </a:p>
        </p:txBody>
      </p:sp>
      <p:sp>
        <p:nvSpPr>
          <p:cNvPr id="1742" name="Google Shape;1742;p65"/>
          <p:cNvSpPr txBox="1"/>
          <p:nvPr/>
        </p:nvSpPr>
        <p:spPr>
          <a:xfrm>
            <a:off x="6117312" y="1885173"/>
            <a:ext cx="18663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arker Grotesque Medium"/>
                <a:ea typeface="Darker Grotesque Medium"/>
                <a:cs typeface="Darker Grotesque Medium"/>
                <a:sym typeface="Darker Grotesque Medium"/>
              </a:rPr>
              <a:t>Venus is the second planet from the Sun</a:t>
            </a:r>
            <a:endParaRPr>
              <a:solidFill>
                <a:srgbClr val="F1F0FF"/>
              </a:solidFill>
              <a:latin typeface="Darker Grotesque Medium"/>
              <a:ea typeface="Darker Grotesque Medium"/>
              <a:cs typeface="Darker Grotesque Medium"/>
              <a:sym typeface="Darker Grotesque Medium"/>
            </a:endParaRPr>
          </a:p>
        </p:txBody>
      </p:sp>
      <p:sp>
        <p:nvSpPr>
          <p:cNvPr id="1743" name="Google Shape;1743;p65"/>
          <p:cNvSpPr txBox="1"/>
          <p:nvPr/>
        </p:nvSpPr>
        <p:spPr>
          <a:xfrm>
            <a:off x="1152388" y="3487260"/>
            <a:ext cx="1866300" cy="48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latin typeface="Darker Grotesque Medium"/>
                <a:ea typeface="Darker Grotesque Medium"/>
                <a:cs typeface="Darker Grotesque Medium"/>
                <a:sym typeface="Darker Grotesque Medium"/>
              </a:rPr>
              <a:t>Saturn is a gas giant and has several rings</a:t>
            </a:r>
            <a:endParaRPr>
              <a:solidFill>
                <a:srgbClr val="F1F0FF"/>
              </a:solidFill>
              <a:latin typeface="Darker Grotesque Medium"/>
              <a:ea typeface="Darker Grotesque Medium"/>
              <a:cs typeface="Darker Grotesque Medium"/>
              <a:sym typeface="Darker Grotesque Medium"/>
            </a:endParaRPr>
          </a:p>
        </p:txBody>
      </p:sp>
      <p:sp>
        <p:nvSpPr>
          <p:cNvPr id="1744" name="Google Shape;1744;p65"/>
          <p:cNvSpPr txBox="1"/>
          <p:nvPr/>
        </p:nvSpPr>
        <p:spPr>
          <a:xfrm>
            <a:off x="1152388" y="2400090"/>
            <a:ext cx="1866300" cy="48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latin typeface="Darker Grotesque Medium"/>
                <a:ea typeface="Darker Grotesque Medium"/>
                <a:cs typeface="Darker Grotesque Medium"/>
                <a:sym typeface="Darker Grotesque Medium"/>
              </a:rPr>
              <a:t>Mars is actually a very cold place</a:t>
            </a:r>
            <a:endParaRPr>
              <a:solidFill>
                <a:srgbClr val="F1F0FF"/>
              </a:solidFill>
              <a:latin typeface="Darker Grotesque Medium"/>
              <a:ea typeface="Darker Grotesque Medium"/>
              <a:cs typeface="Darker Grotesque Medium"/>
              <a:sym typeface="Darker Grotesque Medium"/>
            </a:endParaRPr>
          </a:p>
        </p:txBody>
      </p:sp>
      <p:sp>
        <p:nvSpPr>
          <p:cNvPr id="1745" name="Google Shape;1745;p65"/>
          <p:cNvSpPr txBox="1"/>
          <p:nvPr/>
        </p:nvSpPr>
        <p:spPr>
          <a:xfrm>
            <a:off x="6117312" y="2958770"/>
            <a:ext cx="18663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arker Grotesque Medium"/>
                <a:ea typeface="Darker Grotesque Medium"/>
                <a:cs typeface="Darker Grotesque Medium"/>
                <a:sym typeface="Darker Grotesque Medium"/>
              </a:rPr>
              <a:t>Neptune is the farthest planet from the Sun</a:t>
            </a:r>
            <a:endParaRPr>
              <a:solidFill>
                <a:srgbClr val="F1F0FF"/>
              </a:solidFill>
              <a:latin typeface="Darker Grotesque Medium"/>
              <a:ea typeface="Darker Grotesque Medium"/>
              <a:cs typeface="Darker Grotesque Medium"/>
              <a:sym typeface="Darker Grotesque Medium"/>
            </a:endParaRPr>
          </a:p>
        </p:txBody>
      </p:sp>
      <p:grpSp>
        <p:nvGrpSpPr>
          <p:cNvPr id="1746" name="Google Shape;1746;p65"/>
          <p:cNvGrpSpPr/>
          <p:nvPr/>
        </p:nvGrpSpPr>
        <p:grpSpPr>
          <a:xfrm flipH="1">
            <a:off x="3525130" y="2215405"/>
            <a:ext cx="337856" cy="93999"/>
            <a:chOff x="5963614" y="809024"/>
            <a:chExt cx="339690" cy="94500"/>
          </a:xfrm>
        </p:grpSpPr>
        <p:sp>
          <p:nvSpPr>
            <p:cNvPr id="1747" name="Google Shape;1747;p65"/>
            <p:cNvSpPr/>
            <p:nvPr/>
          </p:nvSpPr>
          <p:spPr>
            <a:xfrm>
              <a:off x="596361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5"/>
            <p:cNvSpPr/>
            <p:nvPr/>
          </p:nvSpPr>
          <p:spPr>
            <a:xfrm>
              <a:off x="620880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 name="Google Shape;1749;p65"/>
          <p:cNvGrpSpPr/>
          <p:nvPr/>
        </p:nvGrpSpPr>
        <p:grpSpPr>
          <a:xfrm flipH="1">
            <a:off x="3525130" y="3275234"/>
            <a:ext cx="337856" cy="93999"/>
            <a:chOff x="5963614" y="809024"/>
            <a:chExt cx="339690" cy="94500"/>
          </a:xfrm>
        </p:grpSpPr>
        <p:sp>
          <p:nvSpPr>
            <p:cNvPr id="1750" name="Google Shape;1750;p65"/>
            <p:cNvSpPr/>
            <p:nvPr/>
          </p:nvSpPr>
          <p:spPr>
            <a:xfrm>
              <a:off x="596361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5"/>
            <p:cNvSpPr/>
            <p:nvPr/>
          </p:nvSpPr>
          <p:spPr>
            <a:xfrm>
              <a:off x="620880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65"/>
          <p:cNvGrpSpPr/>
          <p:nvPr/>
        </p:nvGrpSpPr>
        <p:grpSpPr>
          <a:xfrm flipH="1">
            <a:off x="5274925" y="1682005"/>
            <a:ext cx="337856" cy="93999"/>
            <a:chOff x="5963614" y="809024"/>
            <a:chExt cx="339690" cy="94500"/>
          </a:xfrm>
        </p:grpSpPr>
        <p:sp>
          <p:nvSpPr>
            <p:cNvPr id="1753" name="Google Shape;1753;p65"/>
            <p:cNvSpPr/>
            <p:nvPr/>
          </p:nvSpPr>
          <p:spPr>
            <a:xfrm>
              <a:off x="596361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754" name="Google Shape;1754;p65"/>
            <p:cNvSpPr/>
            <p:nvPr/>
          </p:nvSpPr>
          <p:spPr>
            <a:xfrm>
              <a:off x="620880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grpSp>
      <p:grpSp>
        <p:nvGrpSpPr>
          <p:cNvPr id="1755" name="Google Shape;1755;p65"/>
          <p:cNvGrpSpPr/>
          <p:nvPr/>
        </p:nvGrpSpPr>
        <p:grpSpPr>
          <a:xfrm flipH="1">
            <a:off x="5274925" y="2761280"/>
            <a:ext cx="337856" cy="93999"/>
            <a:chOff x="5963614" y="809024"/>
            <a:chExt cx="339690" cy="94500"/>
          </a:xfrm>
        </p:grpSpPr>
        <p:sp>
          <p:nvSpPr>
            <p:cNvPr id="1756" name="Google Shape;1756;p65"/>
            <p:cNvSpPr/>
            <p:nvPr/>
          </p:nvSpPr>
          <p:spPr>
            <a:xfrm>
              <a:off x="596361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757" name="Google Shape;1757;p65"/>
            <p:cNvSpPr/>
            <p:nvPr/>
          </p:nvSpPr>
          <p:spPr>
            <a:xfrm>
              <a:off x="620880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grpSp>
      <p:grpSp>
        <p:nvGrpSpPr>
          <p:cNvPr id="1758" name="Google Shape;1758;p65"/>
          <p:cNvGrpSpPr/>
          <p:nvPr/>
        </p:nvGrpSpPr>
        <p:grpSpPr>
          <a:xfrm flipH="1">
            <a:off x="5274925" y="3806749"/>
            <a:ext cx="337856" cy="93999"/>
            <a:chOff x="5963614" y="809024"/>
            <a:chExt cx="339690" cy="94500"/>
          </a:xfrm>
        </p:grpSpPr>
        <p:sp>
          <p:nvSpPr>
            <p:cNvPr id="1759" name="Google Shape;1759;p65"/>
            <p:cNvSpPr/>
            <p:nvPr/>
          </p:nvSpPr>
          <p:spPr>
            <a:xfrm>
              <a:off x="596361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760" name="Google Shape;1760;p65"/>
            <p:cNvSpPr/>
            <p:nvPr/>
          </p:nvSpPr>
          <p:spPr>
            <a:xfrm>
              <a:off x="6208804"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grpSp>
      <p:sp>
        <p:nvSpPr>
          <p:cNvPr id="1761" name="Google Shape;1761;p65"/>
          <p:cNvSpPr/>
          <p:nvPr/>
        </p:nvSpPr>
        <p:spPr>
          <a:xfrm>
            <a:off x="4075796" y="2626850"/>
            <a:ext cx="99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03</a:t>
            </a:r>
            <a:endParaRPr b="1">
              <a:solidFill>
                <a:schemeClr val="dk1"/>
              </a:solidFill>
              <a:latin typeface="Montserrat"/>
              <a:ea typeface="Montserrat"/>
              <a:cs typeface="Montserrat"/>
              <a:sym typeface="Montserrat"/>
            </a:endParaRPr>
          </a:p>
        </p:txBody>
      </p:sp>
      <p:sp>
        <p:nvSpPr>
          <p:cNvPr id="1762" name="Google Shape;1762;p65"/>
          <p:cNvSpPr/>
          <p:nvPr/>
        </p:nvSpPr>
        <p:spPr>
          <a:xfrm>
            <a:off x="5169549" y="2028113"/>
            <a:ext cx="539400" cy="539400"/>
          </a:xfrm>
          <a:prstGeom prst="ellipse">
            <a:avLst/>
          </a:prstGeom>
          <a:solidFill>
            <a:schemeClr val="dk1"/>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5"/>
          <p:cNvSpPr/>
          <p:nvPr/>
        </p:nvSpPr>
        <p:spPr>
          <a:xfrm>
            <a:off x="4075796" y="3691575"/>
            <a:ext cx="99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05</a:t>
            </a:r>
            <a:endParaRPr b="1">
              <a:solidFill>
                <a:schemeClr val="dk1"/>
              </a:solidFill>
              <a:latin typeface="Montserrat"/>
              <a:ea typeface="Montserrat"/>
              <a:cs typeface="Montserrat"/>
              <a:sym typeface="Montserrat"/>
            </a:endParaRPr>
          </a:p>
        </p:txBody>
      </p:sp>
      <p:sp>
        <p:nvSpPr>
          <p:cNvPr id="1764" name="Google Shape;1764;p65"/>
          <p:cNvSpPr/>
          <p:nvPr/>
        </p:nvSpPr>
        <p:spPr>
          <a:xfrm>
            <a:off x="4075796" y="1562125"/>
            <a:ext cx="99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01</a:t>
            </a:r>
            <a:endParaRPr b="1">
              <a:solidFill>
                <a:schemeClr val="dk1"/>
              </a:solidFill>
              <a:latin typeface="Montserrat"/>
              <a:ea typeface="Montserrat"/>
              <a:cs typeface="Montserrat"/>
              <a:sym typeface="Montserrat"/>
            </a:endParaRPr>
          </a:p>
        </p:txBody>
      </p:sp>
      <p:sp>
        <p:nvSpPr>
          <p:cNvPr id="1765" name="Google Shape;1765;p65"/>
          <p:cNvSpPr/>
          <p:nvPr/>
        </p:nvSpPr>
        <p:spPr>
          <a:xfrm>
            <a:off x="4075796" y="2094488"/>
            <a:ext cx="99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0</a:t>
            </a:r>
            <a:r>
              <a:rPr b="1" lang="en">
                <a:solidFill>
                  <a:schemeClr val="dk1"/>
                </a:solidFill>
                <a:latin typeface="Montserrat"/>
                <a:ea typeface="Montserrat"/>
                <a:cs typeface="Montserrat"/>
                <a:sym typeface="Montserrat"/>
              </a:rPr>
              <a:t>2</a:t>
            </a:r>
            <a:endParaRPr b="1">
              <a:solidFill>
                <a:schemeClr val="dk1"/>
              </a:solidFill>
              <a:latin typeface="Montserrat"/>
              <a:ea typeface="Montserrat"/>
              <a:cs typeface="Montserrat"/>
              <a:sym typeface="Montserrat"/>
            </a:endParaRPr>
          </a:p>
        </p:txBody>
      </p:sp>
      <p:sp>
        <p:nvSpPr>
          <p:cNvPr id="1766" name="Google Shape;1766;p65"/>
          <p:cNvSpPr/>
          <p:nvPr/>
        </p:nvSpPr>
        <p:spPr>
          <a:xfrm>
            <a:off x="4075796" y="3159213"/>
            <a:ext cx="99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04</a:t>
            </a:r>
            <a:endParaRPr b="1">
              <a:solidFill>
                <a:schemeClr val="dk1"/>
              </a:solidFill>
              <a:latin typeface="Montserrat"/>
              <a:ea typeface="Montserrat"/>
              <a:cs typeface="Montserrat"/>
              <a:sym typeface="Montserrat"/>
            </a:endParaRPr>
          </a:p>
        </p:txBody>
      </p:sp>
      <p:sp>
        <p:nvSpPr>
          <p:cNvPr id="1767" name="Google Shape;1767;p65"/>
          <p:cNvSpPr txBox="1"/>
          <p:nvPr/>
        </p:nvSpPr>
        <p:spPr>
          <a:xfrm>
            <a:off x="6117304" y="3731200"/>
            <a:ext cx="1573500" cy="25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Montserrat"/>
                <a:ea typeface="Montserrat"/>
                <a:cs typeface="Montserrat"/>
                <a:sym typeface="Montserrat"/>
              </a:rPr>
              <a:t>UX</a:t>
            </a:r>
            <a:endParaRPr b="1">
              <a:solidFill>
                <a:schemeClr val="dk1"/>
              </a:solidFill>
              <a:latin typeface="Montserrat"/>
              <a:ea typeface="Montserrat"/>
              <a:cs typeface="Montserrat"/>
              <a:sym typeface="Montserrat"/>
            </a:endParaRPr>
          </a:p>
        </p:txBody>
      </p:sp>
      <p:sp>
        <p:nvSpPr>
          <p:cNvPr id="1768" name="Google Shape;1768;p65"/>
          <p:cNvSpPr txBox="1"/>
          <p:nvPr/>
        </p:nvSpPr>
        <p:spPr>
          <a:xfrm>
            <a:off x="6117312" y="4022643"/>
            <a:ext cx="18663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arker Grotesque Medium"/>
                <a:ea typeface="Darker Grotesque Medium"/>
                <a:cs typeface="Darker Grotesque Medium"/>
                <a:sym typeface="Darker Grotesque Medium"/>
              </a:rPr>
              <a:t>Saturn is made</a:t>
            </a:r>
            <a:r>
              <a:rPr lang="en">
                <a:solidFill>
                  <a:schemeClr val="lt1"/>
                </a:solidFill>
                <a:latin typeface="Darker Grotesque Medium"/>
                <a:ea typeface="Darker Grotesque Medium"/>
                <a:cs typeface="Darker Grotesque Medium"/>
                <a:sym typeface="Darker Grotesque Medium"/>
              </a:rPr>
              <a:t> of hydrogen and helium</a:t>
            </a:r>
            <a:endParaRPr>
              <a:solidFill>
                <a:srgbClr val="F1F0FF"/>
              </a:solidFill>
              <a:latin typeface="Darker Grotesque Medium"/>
              <a:ea typeface="Darker Grotesque Medium"/>
              <a:cs typeface="Darker Grotesque Medium"/>
              <a:sym typeface="Darker Grotesque Medium"/>
            </a:endParaRPr>
          </a:p>
        </p:txBody>
      </p:sp>
      <p:cxnSp>
        <p:nvCxnSpPr>
          <p:cNvPr id="1769" name="Google Shape;1769;p65"/>
          <p:cNvCxnSpPr>
            <a:endCxn id="1765" idx="1"/>
          </p:cNvCxnSpPr>
          <p:nvPr/>
        </p:nvCxnSpPr>
        <p:spPr>
          <a:xfrm>
            <a:off x="3081296" y="2263538"/>
            <a:ext cx="994500" cy="0"/>
          </a:xfrm>
          <a:prstGeom prst="straightConnector1">
            <a:avLst/>
          </a:prstGeom>
          <a:noFill/>
          <a:ln cap="flat" cmpd="sng" w="9525">
            <a:solidFill>
              <a:schemeClr val="accent4"/>
            </a:solidFill>
            <a:prstDash val="solid"/>
            <a:round/>
            <a:headEnd len="med" w="med" type="oval"/>
            <a:tailEnd len="med" w="med" type="none"/>
          </a:ln>
        </p:spPr>
      </p:cxnSp>
      <p:cxnSp>
        <p:nvCxnSpPr>
          <p:cNvPr id="1770" name="Google Shape;1770;p65"/>
          <p:cNvCxnSpPr>
            <a:stCxn id="1734" idx="3"/>
            <a:endCxn id="1766" idx="1"/>
          </p:cNvCxnSpPr>
          <p:nvPr/>
        </p:nvCxnSpPr>
        <p:spPr>
          <a:xfrm>
            <a:off x="3081196" y="3328250"/>
            <a:ext cx="994500" cy="0"/>
          </a:xfrm>
          <a:prstGeom prst="straightConnector1">
            <a:avLst/>
          </a:prstGeom>
          <a:noFill/>
          <a:ln cap="flat" cmpd="sng" w="9525">
            <a:solidFill>
              <a:schemeClr val="accent4"/>
            </a:solidFill>
            <a:prstDash val="solid"/>
            <a:round/>
            <a:headEnd len="med" w="med" type="oval"/>
            <a:tailEnd len="med" w="med" type="none"/>
          </a:ln>
        </p:spPr>
      </p:cxnSp>
      <p:cxnSp>
        <p:nvCxnSpPr>
          <p:cNvPr id="1771" name="Google Shape;1771;p65"/>
          <p:cNvCxnSpPr>
            <a:endCxn id="1764" idx="3"/>
          </p:cNvCxnSpPr>
          <p:nvPr/>
        </p:nvCxnSpPr>
        <p:spPr>
          <a:xfrm rot="10800000">
            <a:off x="5068196" y="1731175"/>
            <a:ext cx="986700" cy="0"/>
          </a:xfrm>
          <a:prstGeom prst="straightConnector1">
            <a:avLst/>
          </a:prstGeom>
          <a:noFill/>
          <a:ln cap="flat" cmpd="sng" w="9525">
            <a:solidFill>
              <a:schemeClr val="accent4"/>
            </a:solidFill>
            <a:prstDash val="solid"/>
            <a:round/>
            <a:headEnd len="med" w="med" type="oval"/>
            <a:tailEnd len="med" w="med" type="none"/>
          </a:ln>
        </p:spPr>
      </p:cxnSp>
      <p:cxnSp>
        <p:nvCxnSpPr>
          <p:cNvPr id="1772" name="Google Shape;1772;p65"/>
          <p:cNvCxnSpPr>
            <a:endCxn id="1761" idx="3"/>
          </p:cNvCxnSpPr>
          <p:nvPr/>
        </p:nvCxnSpPr>
        <p:spPr>
          <a:xfrm rot="10800000">
            <a:off x="5068196" y="2795900"/>
            <a:ext cx="986700" cy="0"/>
          </a:xfrm>
          <a:prstGeom prst="straightConnector1">
            <a:avLst/>
          </a:prstGeom>
          <a:noFill/>
          <a:ln cap="flat" cmpd="sng" w="9525">
            <a:solidFill>
              <a:schemeClr val="accent4"/>
            </a:solidFill>
            <a:prstDash val="solid"/>
            <a:round/>
            <a:headEnd len="med" w="med" type="oval"/>
            <a:tailEnd len="med" w="med" type="none"/>
          </a:ln>
        </p:spPr>
      </p:cxnSp>
      <p:cxnSp>
        <p:nvCxnSpPr>
          <p:cNvPr id="1773" name="Google Shape;1773;p65"/>
          <p:cNvCxnSpPr>
            <a:endCxn id="1763" idx="3"/>
          </p:cNvCxnSpPr>
          <p:nvPr/>
        </p:nvCxnSpPr>
        <p:spPr>
          <a:xfrm flipH="1">
            <a:off x="5068196" y="3853725"/>
            <a:ext cx="986700" cy="6900"/>
          </a:xfrm>
          <a:prstGeom prst="straightConnector1">
            <a:avLst/>
          </a:prstGeom>
          <a:noFill/>
          <a:ln cap="flat" cmpd="sng" w="9525">
            <a:solidFill>
              <a:schemeClr val="accent4"/>
            </a:solidFill>
            <a:prstDash val="solid"/>
            <a:round/>
            <a:headEnd len="med" w="med" type="oval"/>
            <a:tailEnd len="med" w="med" type="none"/>
          </a:ln>
        </p:spPr>
      </p:cxnSp>
      <p:sp>
        <p:nvSpPr>
          <p:cNvPr id="1774" name="Google Shape;1774;p65"/>
          <p:cNvSpPr/>
          <p:nvPr/>
        </p:nvSpPr>
        <p:spPr>
          <a:xfrm>
            <a:off x="5169549" y="3075888"/>
            <a:ext cx="539400" cy="539400"/>
          </a:xfrm>
          <a:prstGeom prst="ellipse">
            <a:avLst/>
          </a:prstGeom>
          <a:solidFill>
            <a:schemeClr val="lt2"/>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5" name="Google Shape;1775;p65"/>
          <p:cNvGrpSpPr/>
          <p:nvPr/>
        </p:nvGrpSpPr>
        <p:grpSpPr>
          <a:xfrm>
            <a:off x="3562905" y="3686102"/>
            <a:ext cx="356550" cy="356909"/>
            <a:chOff x="3934666" y="2113020"/>
            <a:chExt cx="374016" cy="374394"/>
          </a:xfrm>
        </p:grpSpPr>
        <p:sp>
          <p:nvSpPr>
            <p:cNvPr id="1776" name="Google Shape;1776;p65"/>
            <p:cNvSpPr/>
            <p:nvPr/>
          </p:nvSpPr>
          <p:spPr>
            <a:xfrm>
              <a:off x="4175608" y="2246068"/>
              <a:ext cx="133075" cy="65728"/>
            </a:xfrm>
            <a:custGeom>
              <a:rect b="b" l="l" r="r" t="t"/>
              <a:pathLst>
                <a:path extrusionOk="0" h="2438" w="4936">
                  <a:moveTo>
                    <a:pt x="2031" y="1"/>
                  </a:moveTo>
                  <a:cubicBezTo>
                    <a:pt x="1505" y="1"/>
                    <a:pt x="1054" y="346"/>
                    <a:pt x="888" y="813"/>
                  </a:cubicBezTo>
                  <a:lnTo>
                    <a:pt x="1" y="813"/>
                  </a:lnTo>
                  <a:lnTo>
                    <a:pt x="1" y="1625"/>
                  </a:lnTo>
                  <a:lnTo>
                    <a:pt x="888" y="1625"/>
                  </a:lnTo>
                  <a:cubicBezTo>
                    <a:pt x="1054" y="2107"/>
                    <a:pt x="1505" y="2438"/>
                    <a:pt x="2031" y="2438"/>
                  </a:cubicBezTo>
                  <a:lnTo>
                    <a:pt x="3716" y="2438"/>
                  </a:lnTo>
                  <a:cubicBezTo>
                    <a:pt x="4394" y="2438"/>
                    <a:pt x="4936" y="1896"/>
                    <a:pt x="4936" y="1219"/>
                  </a:cubicBezTo>
                  <a:cubicBezTo>
                    <a:pt x="4936" y="542"/>
                    <a:pt x="4394" y="1"/>
                    <a:pt x="3716"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5"/>
            <p:cNvSpPr/>
            <p:nvPr/>
          </p:nvSpPr>
          <p:spPr>
            <a:xfrm>
              <a:off x="4175608" y="2355579"/>
              <a:ext cx="133075" cy="66133"/>
            </a:xfrm>
            <a:custGeom>
              <a:rect b="b" l="l" r="r" t="t"/>
              <a:pathLst>
                <a:path extrusionOk="0" h="2453" w="4936">
                  <a:moveTo>
                    <a:pt x="2031" y="1"/>
                  </a:moveTo>
                  <a:cubicBezTo>
                    <a:pt x="1505" y="1"/>
                    <a:pt x="1054" y="346"/>
                    <a:pt x="888" y="813"/>
                  </a:cubicBezTo>
                  <a:lnTo>
                    <a:pt x="1" y="813"/>
                  </a:lnTo>
                  <a:lnTo>
                    <a:pt x="1" y="1626"/>
                  </a:lnTo>
                  <a:lnTo>
                    <a:pt x="888" y="1626"/>
                  </a:lnTo>
                  <a:cubicBezTo>
                    <a:pt x="1054" y="2107"/>
                    <a:pt x="1505" y="2453"/>
                    <a:pt x="2031" y="2453"/>
                  </a:cubicBezTo>
                  <a:lnTo>
                    <a:pt x="3716" y="2453"/>
                  </a:lnTo>
                  <a:cubicBezTo>
                    <a:pt x="4394" y="2453"/>
                    <a:pt x="4936" y="1897"/>
                    <a:pt x="4936" y="1219"/>
                  </a:cubicBezTo>
                  <a:cubicBezTo>
                    <a:pt x="4936" y="557"/>
                    <a:pt x="4394" y="1"/>
                    <a:pt x="3716"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5"/>
            <p:cNvSpPr/>
            <p:nvPr/>
          </p:nvSpPr>
          <p:spPr>
            <a:xfrm>
              <a:off x="4044204" y="2267986"/>
              <a:ext cx="21918" cy="21918"/>
            </a:xfrm>
            <a:custGeom>
              <a:rect b="b" l="l" r="r" t="t"/>
              <a:pathLst>
                <a:path extrusionOk="0" h="813" w="813">
                  <a:moveTo>
                    <a:pt x="406" y="0"/>
                  </a:moveTo>
                  <a:cubicBezTo>
                    <a:pt x="181" y="0"/>
                    <a:pt x="0" y="181"/>
                    <a:pt x="0" y="406"/>
                  </a:cubicBezTo>
                  <a:cubicBezTo>
                    <a:pt x="0" y="632"/>
                    <a:pt x="181" y="812"/>
                    <a:pt x="406" y="812"/>
                  </a:cubicBezTo>
                  <a:cubicBezTo>
                    <a:pt x="632" y="812"/>
                    <a:pt x="813" y="632"/>
                    <a:pt x="813" y="406"/>
                  </a:cubicBezTo>
                  <a:cubicBezTo>
                    <a:pt x="813" y="181"/>
                    <a:pt x="632" y="0"/>
                    <a:pt x="406"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5"/>
            <p:cNvSpPr/>
            <p:nvPr/>
          </p:nvSpPr>
          <p:spPr>
            <a:xfrm>
              <a:off x="4027975" y="2311769"/>
              <a:ext cx="54378" cy="21945"/>
            </a:xfrm>
            <a:custGeom>
              <a:rect b="b" l="l" r="r" t="t"/>
              <a:pathLst>
                <a:path extrusionOk="0" h="814" w="2017">
                  <a:moveTo>
                    <a:pt x="1008" y="1"/>
                  </a:moveTo>
                  <a:cubicBezTo>
                    <a:pt x="602" y="1"/>
                    <a:pt x="225" y="212"/>
                    <a:pt x="0" y="543"/>
                  </a:cubicBezTo>
                  <a:cubicBezTo>
                    <a:pt x="301" y="707"/>
                    <a:pt x="647" y="813"/>
                    <a:pt x="1008" y="813"/>
                  </a:cubicBezTo>
                  <a:cubicBezTo>
                    <a:pt x="1369" y="813"/>
                    <a:pt x="1715" y="707"/>
                    <a:pt x="2016" y="543"/>
                  </a:cubicBezTo>
                  <a:cubicBezTo>
                    <a:pt x="1790" y="212"/>
                    <a:pt x="1415" y="1"/>
                    <a:pt x="100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5"/>
            <p:cNvSpPr/>
            <p:nvPr/>
          </p:nvSpPr>
          <p:spPr>
            <a:xfrm>
              <a:off x="4000394" y="2224176"/>
              <a:ext cx="109538" cy="87620"/>
            </a:xfrm>
            <a:custGeom>
              <a:rect b="b" l="l" r="r" t="t"/>
              <a:pathLst>
                <a:path extrusionOk="0" h="3250" w="4063">
                  <a:moveTo>
                    <a:pt x="2031" y="0"/>
                  </a:moveTo>
                  <a:cubicBezTo>
                    <a:pt x="917" y="0"/>
                    <a:pt x="0" y="917"/>
                    <a:pt x="0" y="2031"/>
                  </a:cubicBezTo>
                  <a:cubicBezTo>
                    <a:pt x="0" y="2498"/>
                    <a:pt x="151" y="2903"/>
                    <a:pt x="406" y="3250"/>
                  </a:cubicBezTo>
                  <a:cubicBezTo>
                    <a:pt x="572" y="3024"/>
                    <a:pt x="783" y="2859"/>
                    <a:pt x="1023" y="2723"/>
                  </a:cubicBezTo>
                  <a:cubicBezTo>
                    <a:pt x="887" y="2528"/>
                    <a:pt x="813" y="2287"/>
                    <a:pt x="813" y="2031"/>
                  </a:cubicBezTo>
                  <a:cubicBezTo>
                    <a:pt x="813" y="1369"/>
                    <a:pt x="1354" y="813"/>
                    <a:pt x="2031" y="813"/>
                  </a:cubicBezTo>
                  <a:cubicBezTo>
                    <a:pt x="2708" y="813"/>
                    <a:pt x="3250" y="1369"/>
                    <a:pt x="3250" y="2031"/>
                  </a:cubicBezTo>
                  <a:cubicBezTo>
                    <a:pt x="3250" y="2287"/>
                    <a:pt x="3174" y="2528"/>
                    <a:pt x="3039" y="2723"/>
                  </a:cubicBezTo>
                  <a:cubicBezTo>
                    <a:pt x="3280" y="2859"/>
                    <a:pt x="3491" y="3024"/>
                    <a:pt x="3656" y="3250"/>
                  </a:cubicBezTo>
                  <a:cubicBezTo>
                    <a:pt x="3912" y="2903"/>
                    <a:pt x="4062" y="2498"/>
                    <a:pt x="4062" y="2031"/>
                  </a:cubicBezTo>
                  <a:cubicBezTo>
                    <a:pt x="4062" y="917"/>
                    <a:pt x="3160" y="0"/>
                    <a:pt x="203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5"/>
            <p:cNvSpPr/>
            <p:nvPr/>
          </p:nvSpPr>
          <p:spPr>
            <a:xfrm>
              <a:off x="3934666" y="2178748"/>
              <a:ext cx="240968" cy="242964"/>
            </a:xfrm>
            <a:custGeom>
              <a:rect b="b" l="l" r="r" t="t"/>
              <a:pathLst>
                <a:path extrusionOk="0" h="9012" w="8938">
                  <a:moveTo>
                    <a:pt x="2844" y="7372"/>
                  </a:moveTo>
                  <a:cubicBezTo>
                    <a:pt x="3070" y="7372"/>
                    <a:pt x="3251" y="7553"/>
                    <a:pt x="3251" y="7778"/>
                  </a:cubicBezTo>
                  <a:cubicBezTo>
                    <a:pt x="3251" y="8019"/>
                    <a:pt x="3070" y="8185"/>
                    <a:pt x="2844" y="8185"/>
                  </a:cubicBezTo>
                  <a:cubicBezTo>
                    <a:pt x="2619" y="8185"/>
                    <a:pt x="2438" y="8019"/>
                    <a:pt x="2438" y="7778"/>
                  </a:cubicBezTo>
                  <a:cubicBezTo>
                    <a:pt x="2438" y="7553"/>
                    <a:pt x="2619" y="7372"/>
                    <a:pt x="2844" y="7372"/>
                  </a:cubicBezTo>
                  <a:close/>
                  <a:moveTo>
                    <a:pt x="4469" y="7372"/>
                  </a:moveTo>
                  <a:cubicBezTo>
                    <a:pt x="4695" y="7372"/>
                    <a:pt x="4876" y="7553"/>
                    <a:pt x="4876" y="7778"/>
                  </a:cubicBezTo>
                  <a:cubicBezTo>
                    <a:pt x="4876" y="8019"/>
                    <a:pt x="4695" y="8185"/>
                    <a:pt x="4469" y="8185"/>
                  </a:cubicBezTo>
                  <a:cubicBezTo>
                    <a:pt x="4244" y="8185"/>
                    <a:pt x="4063" y="8019"/>
                    <a:pt x="4063" y="7778"/>
                  </a:cubicBezTo>
                  <a:cubicBezTo>
                    <a:pt x="4063" y="7553"/>
                    <a:pt x="4244" y="7372"/>
                    <a:pt x="4469" y="7372"/>
                  </a:cubicBezTo>
                  <a:close/>
                  <a:moveTo>
                    <a:pt x="6094" y="7372"/>
                  </a:moveTo>
                  <a:cubicBezTo>
                    <a:pt x="6320" y="7372"/>
                    <a:pt x="6500" y="7553"/>
                    <a:pt x="6500" y="7778"/>
                  </a:cubicBezTo>
                  <a:cubicBezTo>
                    <a:pt x="6500" y="8019"/>
                    <a:pt x="6320" y="8185"/>
                    <a:pt x="6094" y="8185"/>
                  </a:cubicBezTo>
                  <a:cubicBezTo>
                    <a:pt x="5869" y="8185"/>
                    <a:pt x="5688" y="8019"/>
                    <a:pt x="5688" y="7778"/>
                  </a:cubicBezTo>
                  <a:cubicBezTo>
                    <a:pt x="5688" y="7553"/>
                    <a:pt x="5869" y="7372"/>
                    <a:pt x="6094" y="7372"/>
                  </a:cubicBezTo>
                  <a:close/>
                  <a:moveTo>
                    <a:pt x="1" y="0"/>
                  </a:moveTo>
                  <a:lnTo>
                    <a:pt x="1" y="9012"/>
                  </a:lnTo>
                  <a:lnTo>
                    <a:pt x="8938" y="9012"/>
                  </a:lnTo>
                  <a:lnTo>
                    <a:pt x="8938" y="8185"/>
                  </a:lnTo>
                  <a:lnTo>
                    <a:pt x="7719" y="8185"/>
                  </a:lnTo>
                  <a:cubicBezTo>
                    <a:pt x="7493" y="8185"/>
                    <a:pt x="7313" y="8019"/>
                    <a:pt x="7313" y="7778"/>
                  </a:cubicBezTo>
                  <a:cubicBezTo>
                    <a:pt x="7313" y="7553"/>
                    <a:pt x="7493" y="7372"/>
                    <a:pt x="7719" y="7372"/>
                  </a:cubicBezTo>
                  <a:lnTo>
                    <a:pt x="8938" y="7372"/>
                  </a:lnTo>
                  <a:lnTo>
                    <a:pt x="8938" y="4122"/>
                  </a:lnTo>
                  <a:lnTo>
                    <a:pt x="7283" y="4122"/>
                  </a:lnTo>
                  <a:cubicBezTo>
                    <a:pt x="7087" y="5477"/>
                    <a:pt x="5883" y="6560"/>
                    <a:pt x="4469" y="6560"/>
                  </a:cubicBezTo>
                  <a:cubicBezTo>
                    <a:pt x="2920" y="6560"/>
                    <a:pt x="1626" y="5266"/>
                    <a:pt x="1626" y="3716"/>
                  </a:cubicBezTo>
                  <a:cubicBezTo>
                    <a:pt x="1626" y="2151"/>
                    <a:pt x="2904" y="873"/>
                    <a:pt x="4469" y="873"/>
                  </a:cubicBezTo>
                  <a:cubicBezTo>
                    <a:pt x="5899" y="873"/>
                    <a:pt x="7087" y="1940"/>
                    <a:pt x="7283" y="3310"/>
                  </a:cubicBezTo>
                  <a:lnTo>
                    <a:pt x="8938" y="3310"/>
                  </a:lnTo>
                  <a:lnTo>
                    <a:pt x="893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5"/>
            <p:cNvSpPr/>
            <p:nvPr/>
          </p:nvSpPr>
          <p:spPr>
            <a:xfrm>
              <a:off x="3934666" y="2443603"/>
              <a:ext cx="240968" cy="43810"/>
            </a:xfrm>
            <a:custGeom>
              <a:rect b="b" l="l" r="r" t="t"/>
              <a:pathLst>
                <a:path extrusionOk="0" h="1625" w="8938">
                  <a:moveTo>
                    <a:pt x="1" y="0"/>
                  </a:moveTo>
                  <a:lnTo>
                    <a:pt x="1" y="407"/>
                  </a:lnTo>
                  <a:cubicBezTo>
                    <a:pt x="1" y="1069"/>
                    <a:pt x="542" y="1625"/>
                    <a:pt x="1219" y="1625"/>
                  </a:cubicBezTo>
                  <a:lnTo>
                    <a:pt x="7719" y="1625"/>
                  </a:lnTo>
                  <a:cubicBezTo>
                    <a:pt x="8396" y="1625"/>
                    <a:pt x="8938" y="1069"/>
                    <a:pt x="8938" y="407"/>
                  </a:cubicBezTo>
                  <a:lnTo>
                    <a:pt x="893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5"/>
            <p:cNvSpPr/>
            <p:nvPr/>
          </p:nvSpPr>
          <p:spPr>
            <a:xfrm>
              <a:off x="3934666" y="2113020"/>
              <a:ext cx="240968" cy="43837"/>
            </a:xfrm>
            <a:custGeom>
              <a:rect b="b" l="l" r="r" t="t"/>
              <a:pathLst>
                <a:path extrusionOk="0" h="1626" w="8938">
                  <a:moveTo>
                    <a:pt x="1219" y="1"/>
                  </a:moveTo>
                  <a:cubicBezTo>
                    <a:pt x="542" y="1"/>
                    <a:pt x="1" y="557"/>
                    <a:pt x="1" y="1219"/>
                  </a:cubicBezTo>
                  <a:lnTo>
                    <a:pt x="1" y="1626"/>
                  </a:lnTo>
                  <a:lnTo>
                    <a:pt x="8938" y="1626"/>
                  </a:lnTo>
                  <a:lnTo>
                    <a:pt x="8938" y="1219"/>
                  </a:lnTo>
                  <a:cubicBezTo>
                    <a:pt x="8938" y="557"/>
                    <a:pt x="8396" y="1"/>
                    <a:pt x="771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 name="Google Shape;1784;p65"/>
          <p:cNvGrpSpPr/>
          <p:nvPr/>
        </p:nvGrpSpPr>
        <p:grpSpPr>
          <a:xfrm>
            <a:off x="5265171" y="3169218"/>
            <a:ext cx="345349" cy="345373"/>
            <a:chOff x="6428843" y="2117468"/>
            <a:chExt cx="384962" cy="384989"/>
          </a:xfrm>
        </p:grpSpPr>
        <p:sp>
          <p:nvSpPr>
            <p:cNvPr id="1785" name="Google Shape;1785;p65"/>
            <p:cNvSpPr/>
            <p:nvPr/>
          </p:nvSpPr>
          <p:spPr>
            <a:xfrm>
              <a:off x="6610176" y="2254183"/>
              <a:ext cx="22296" cy="22727"/>
            </a:xfrm>
            <a:custGeom>
              <a:rect b="b" l="l" r="r" t="t"/>
              <a:pathLst>
                <a:path extrusionOk="0" h="843" w="827">
                  <a:moveTo>
                    <a:pt x="421" y="0"/>
                  </a:moveTo>
                  <a:cubicBezTo>
                    <a:pt x="181" y="0"/>
                    <a:pt x="0" y="195"/>
                    <a:pt x="0" y="422"/>
                  </a:cubicBezTo>
                  <a:cubicBezTo>
                    <a:pt x="0" y="647"/>
                    <a:pt x="181" y="843"/>
                    <a:pt x="421" y="843"/>
                  </a:cubicBezTo>
                  <a:cubicBezTo>
                    <a:pt x="646" y="843"/>
                    <a:pt x="827" y="647"/>
                    <a:pt x="827" y="422"/>
                  </a:cubicBezTo>
                  <a:cubicBezTo>
                    <a:pt x="827" y="195"/>
                    <a:pt x="646" y="0"/>
                    <a:pt x="42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5"/>
            <p:cNvSpPr/>
            <p:nvPr/>
          </p:nvSpPr>
          <p:spPr>
            <a:xfrm>
              <a:off x="6428843" y="2254182"/>
              <a:ext cx="384962" cy="248275"/>
            </a:xfrm>
            <a:custGeom>
              <a:rect b="b" l="l" r="r" t="t"/>
              <a:pathLst>
                <a:path extrusionOk="0" h="9209" w="14279">
                  <a:moveTo>
                    <a:pt x="452" y="0"/>
                  </a:moveTo>
                  <a:cubicBezTo>
                    <a:pt x="211" y="0"/>
                    <a:pt x="0" y="195"/>
                    <a:pt x="0" y="422"/>
                  </a:cubicBezTo>
                  <a:lnTo>
                    <a:pt x="0" y="2091"/>
                  </a:lnTo>
                  <a:cubicBezTo>
                    <a:pt x="0" y="2332"/>
                    <a:pt x="211" y="2512"/>
                    <a:pt x="452" y="2512"/>
                  </a:cubicBezTo>
                  <a:lnTo>
                    <a:pt x="888" y="2512"/>
                  </a:lnTo>
                  <a:cubicBezTo>
                    <a:pt x="1023" y="4665"/>
                    <a:pt x="2257" y="6514"/>
                    <a:pt x="4018" y="7538"/>
                  </a:cubicBezTo>
                  <a:lnTo>
                    <a:pt x="2543" y="7538"/>
                  </a:lnTo>
                  <a:lnTo>
                    <a:pt x="2543" y="7116"/>
                  </a:lnTo>
                  <a:cubicBezTo>
                    <a:pt x="2543" y="6891"/>
                    <a:pt x="2347" y="6695"/>
                    <a:pt x="2122" y="6695"/>
                  </a:cubicBezTo>
                  <a:lnTo>
                    <a:pt x="452" y="6695"/>
                  </a:lnTo>
                  <a:cubicBezTo>
                    <a:pt x="211" y="6695"/>
                    <a:pt x="0" y="6891"/>
                    <a:pt x="0" y="7116"/>
                  </a:cubicBezTo>
                  <a:lnTo>
                    <a:pt x="0" y="8787"/>
                  </a:lnTo>
                  <a:cubicBezTo>
                    <a:pt x="0" y="9028"/>
                    <a:pt x="211" y="9208"/>
                    <a:pt x="452" y="9208"/>
                  </a:cubicBezTo>
                  <a:lnTo>
                    <a:pt x="2122" y="9208"/>
                  </a:lnTo>
                  <a:cubicBezTo>
                    <a:pt x="2347" y="9208"/>
                    <a:pt x="2543" y="9028"/>
                    <a:pt x="2543" y="8787"/>
                  </a:cubicBezTo>
                  <a:lnTo>
                    <a:pt x="2543" y="8380"/>
                  </a:lnTo>
                  <a:lnTo>
                    <a:pt x="11751" y="8380"/>
                  </a:lnTo>
                  <a:lnTo>
                    <a:pt x="11751" y="8787"/>
                  </a:lnTo>
                  <a:cubicBezTo>
                    <a:pt x="11751" y="9028"/>
                    <a:pt x="11932" y="9208"/>
                    <a:pt x="12157" y="9208"/>
                  </a:cubicBezTo>
                  <a:lnTo>
                    <a:pt x="13842" y="9208"/>
                  </a:lnTo>
                  <a:cubicBezTo>
                    <a:pt x="14068" y="9208"/>
                    <a:pt x="14279" y="9028"/>
                    <a:pt x="14279" y="8787"/>
                  </a:cubicBezTo>
                  <a:lnTo>
                    <a:pt x="14279" y="7116"/>
                  </a:lnTo>
                  <a:cubicBezTo>
                    <a:pt x="14279" y="6891"/>
                    <a:pt x="14068" y="6695"/>
                    <a:pt x="13842" y="6695"/>
                  </a:cubicBezTo>
                  <a:lnTo>
                    <a:pt x="12157" y="6695"/>
                  </a:lnTo>
                  <a:cubicBezTo>
                    <a:pt x="11932" y="6695"/>
                    <a:pt x="11751" y="6891"/>
                    <a:pt x="11751" y="7116"/>
                  </a:cubicBezTo>
                  <a:lnTo>
                    <a:pt x="11751" y="7538"/>
                  </a:lnTo>
                  <a:lnTo>
                    <a:pt x="10261" y="7538"/>
                  </a:lnTo>
                  <a:cubicBezTo>
                    <a:pt x="12036" y="6514"/>
                    <a:pt x="13256" y="4665"/>
                    <a:pt x="13391" y="2512"/>
                  </a:cubicBezTo>
                  <a:lnTo>
                    <a:pt x="13842" y="2512"/>
                  </a:lnTo>
                  <a:cubicBezTo>
                    <a:pt x="14068" y="2512"/>
                    <a:pt x="14279" y="2332"/>
                    <a:pt x="14279" y="2091"/>
                  </a:cubicBezTo>
                  <a:lnTo>
                    <a:pt x="14279" y="422"/>
                  </a:lnTo>
                  <a:cubicBezTo>
                    <a:pt x="14279" y="195"/>
                    <a:pt x="14068" y="0"/>
                    <a:pt x="13842" y="0"/>
                  </a:cubicBezTo>
                  <a:lnTo>
                    <a:pt x="12157" y="0"/>
                  </a:lnTo>
                  <a:cubicBezTo>
                    <a:pt x="11932" y="0"/>
                    <a:pt x="11751" y="195"/>
                    <a:pt x="11751" y="422"/>
                  </a:cubicBezTo>
                  <a:lnTo>
                    <a:pt x="11751" y="2091"/>
                  </a:lnTo>
                  <a:cubicBezTo>
                    <a:pt x="11751" y="2332"/>
                    <a:pt x="11932" y="2512"/>
                    <a:pt x="12157" y="2512"/>
                  </a:cubicBezTo>
                  <a:lnTo>
                    <a:pt x="12564" y="2512"/>
                  </a:lnTo>
                  <a:cubicBezTo>
                    <a:pt x="12353" y="5327"/>
                    <a:pt x="10006" y="7538"/>
                    <a:pt x="7147" y="7538"/>
                  </a:cubicBezTo>
                  <a:cubicBezTo>
                    <a:pt x="4289" y="7538"/>
                    <a:pt x="1942" y="5327"/>
                    <a:pt x="1715" y="2512"/>
                  </a:cubicBezTo>
                  <a:lnTo>
                    <a:pt x="2122" y="2512"/>
                  </a:lnTo>
                  <a:cubicBezTo>
                    <a:pt x="2347" y="2512"/>
                    <a:pt x="2543" y="2332"/>
                    <a:pt x="2543" y="2091"/>
                  </a:cubicBezTo>
                  <a:lnTo>
                    <a:pt x="2543" y="422"/>
                  </a:lnTo>
                  <a:cubicBezTo>
                    <a:pt x="2543" y="195"/>
                    <a:pt x="2347" y="0"/>
                    <a:pt x="212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5"/>
            <p:cNvSpPr/>
            <p:nvPr/>
          </p:nvSpPr>
          <p:spPr>
            <a:xfrm>
              <a:off x="6565126" y="2117468"/>
              <a:ext cx="112801" cy="46695"/>
            </a:xfrm>
            <a:custGeom>
              <a:rect b="b" l="l" r="r" t="t"/>
              <a:pathLst>
                <a:path extrusionOk="0" h="1732" w="4184">
                  <a:moveTo>
                    <a:pt x="407" y="1"/>
                  </a:moveTo>
                  <a:cubicBezTo>
                    <a:pt x="181" y="1"/>
                    <a:pt x="0" y="181"/>
                    <a:pt x="0" y="422"/>
                  </a:cubicBezTo>
                  <a:lnTo>
                    <a:pt x="0" y="1731"/>
                  </a:lnTo>
                  <a:lnTo>
                    <a:pt x="4183" y="1731"/>
                  </a:lnTo>
                  <a:lnTo>
                    <a:pt x="4183" y="422"/>
                  </a:lnTo>
                  <a:cubicBezTo>
                    <a:pt x="4183" y="181"/>
                    <a:pt x="3988" y="1"/>
                    <a:pt x="376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5"/>
            <p:cNvSpPr/>
            <p:nvPr/>
          </p:nvSpPr>
          <p:spPr>
            <a:xfrm>
              <a:off x="6518890" y="2186432"/>
              <a:ext cx="205273" cy="247870"/>
            </a:xfrm>
            <a:custGeom>
              <a:rect b="b" l="l" r="r" t="t"/>
              <a:pathLst>
                <a:path extrusionOk="0" h="9194" w="7614">
                  <a:moveTo>
                    <a:pt x="1294" y="0"/>
                  </a:moveTo>
                  <a:cubicBezTo>
                    <a:pt x="1053" y="0"/>
                    <a:pt x="873" y="196"/>
                    <a:pt x="873" y="422"/>
                  </a:cubicBezTo>
                  <a:cubicBezTo>
                    <a:pt x="873" y="662"/>
                    <a:pt x="1053" y="843"/>
                    <a:pt x="1294" y="843"/>
                  </a:cubicBezTo>
                  <a:lnTo>
                    <a:pt x="1581" y="843"/>
                  </a:lnTo>
                  <a:cubicBezTo>
                    <a:pt x="1370" y="1836"/>
                    <a:pt x="889" y="2739"/>
                    <a:pt x="151" y="3476"/>
                  </a:cubicBezTo>
                  <a:cubicBezTo>
                    <a:pt x="0" y="3641"/>
                    <a:pt x="0" y="3898"/>
                    <a:pt x="151" y="4063"/>
                  </a:cubicBezTo>
                  <a:cubicBezTo>
                    <a:pt x="1415" y="5326"/>
                    <a:pt x="1942" y="6771"/>
                    <a:pt x="2558" y="8441"/>
                  </a:cubicBezTo>
                  <a:cubicBezTo>
                    <a:pt x="2648" y="8652"/>
                    <a:pt x="2739" y="8877"/>
                    <a:pt x="2814" y="9103"/>
                  </a:cubicBezTo>
                  <a:cubicBezTo>
                    <a:pt x="2995" y="9148"/>
                    <a:pt x="3190" y="9178"/>
                    <a:pt x="3386" y="9194"/>
                  </a:cubicBezTo>
                  <a:lnTo>
                    <a:pt x="3386" y="4108"/>
                  </a:lnTo>
                  <a:cubicBezTo>
                    <a:pt x="2889" y="3942"/>
                    <a:pt x="2544" y="3476"/>
                    <a:pt x="2544" y="2935"/>
                  </a:cubicBezTo>
                  <a:cubicBezTo>
                    <a:pt x="2544" y="2243"/>
                    <a:pt x="3115" y="1685"/>
                    <a:pt x="3807" y="1685"/>
                  </a:cubicBezTo>
                  <a:cubicBezTo>
                    <a:pt x="4499" y="1685"/>
                    <a:pt x="5056" y="2243"/>
                    <a:pt x="5056" y="2935"/>
                  </a:cubicBezTo>
                  <a:cubicBezTo>
                    <a:pt x="5056" y="3476"/>
                    <a:pt x="4710" y="3942"/>
                    <a:pt x="4213" y="4108"/>
                  </a:cubicBezTo>
                  <a:lnTo>
                    <a:pt x="4213" y="9194"/>
                  </a:lnTo>
                  <a:cubicBezTo>
                    <a:pt x="4409" y="9178"/>
                    <a:pt x="4604" y="9148"/>
                    <a:pt x="4785" y="9103"/>
                  </a:cubicBezTo>
                  <a:cubicBezTo>
                    <a:pt x="4875" y="8877"/>
                    <a:pt x="4951" y="8652"/>
                    <a:pt x="5041" y="8441"/>
                  </a:cubicBezTo>
                  <a:cubicBezTo>
                    <a:pt x="5657" y="6771"/>
                    <a:pt x="6185" y="5326"/>
                    <a:pt x="7448" y="4063"/>
                  </a:cubicBezTo>
                  <a:cubicBezTo>
                    <a:pt x="7613" y="3898"/>
                    <a:pt x="7613" y="3641"/>
                    <a:pt x="7448" y="3476"/>
                  </a:cubicBezTo>
                  <a:cubicBezTo>
                    <a:pt x="6711" y="2739"/>
                    <a:pt x="6229" y="1836"/>
                    <a:pt x="6018" y="843"/>
                  </a:cubicBezTo>
                  <a:lnTo>
                    <a:pt x="6305" y="843"/>
                  </a:lnTo>
                  <a:cubicBezTo>
                    <a:pt x="6546" y="843"/>
                    <a:pt x="6726" y="662"/>
                    <a:pt x="6726" y="422"/>
                  </a:cubicBezTo>
                  <a:cubicBezTo>
                    <a:pt x="6726" y="196"/>
                    <a:pt x="6546" y="0"/>
                    <a:pt x="630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65"/>
          <p:cNvGrpSpPr/>
          <p:nvPr/>
        </p:nvGrpSpPr>
        <p:grpSpPr>
          <a:xfrm>
            <a:off x="5256339" y="2142130"/>
            <a:ext cx="337840" cy="337840"/>
            <a:chOff x="811754" y="3330695"/>
            <a:chExt cx="397552" cy="397552"/>
          </a:xfrm>
        </p:grpSpPr>
        <p:sp>
          <p:nvSpPr>
            <p:cNvPr id="1790" name="Google Shape;1790;p65"/>
            <p:cNvSpPr/>
            <p:nvPr/>
          </p:nvSpPr>
          <p:spPr>
            <a:xfrm>
              <a:off x="928195" y="3541199"/>
              <a:ext cx="281112" cy="187048"/>
            </a:xfrm>
            <a:custGeom>
              <a:rect b="b" l="l" r="r" t="t"/>
              <a:pathLst>
                <a:path extrusionOk="0" h="6938" w="10427">
                  <a:moveTo>
                    <a:pt x="2151" y="1732"/>
                  </a:moveTo>
                  <a:cubicBezTo>
                    <a:pt x="2392" y="1732"/>
                    <a:pt x="2588" y="1927"/>
                    <a:pt x="2588" y="2153"/>
                  </a:cubicBezTo>
                  <a:cubicBezTo>
                    <a:pt x="2588" y="2394"/>
                    <a:pt x="2392" y="2589"/>
                    <a:pt x="2151" y="2589"/>
                  </a:cubicBezTo>
                  <a:cubicBezTo>
                    <a:pt x="1926" y="2589"/>
                    <a:pt x="1730" y="2394"/>
                    <a:pt x="1730" y="2153"/>
                  </a:cubicBezTo>
                  <a:cubicBezTo>
                    <a:pt x="1730" y="1927"/>
                    <a:pt x="1926" y="1732"/>
                    <a:pt x="2151" y="1732"/>
                  </a:cubicBezTo>
                  <a:close/>
                  <a:moveTo>
                    <a:pt x="3912" y="1732"/>
                  </a:moveTo>
                  <a:cubicBezTo>
                    <a:pt x="4153" y="1732"/>
                    <a:pt x="4348" y="1927"/>
                    <a:pt x="4348" y="2153"/>
                  </a:cubicBezTo>
                  <a:cubicBezTo>
                    <a:pt x="4348" y="2394"/>
                    <a:pt x="4153" y="2589"/>
                    <a:pt x="3912" y="2589"/>
                  </a:cubicBezTo>
                  <a:cubicBezTo>
                    <a:pt x="3672" y="2589"/>
                    <a:pt x="3491" y="2394"/>
                    <a:pt x="3491" y="2153"/>
                  </a:cubicBezTo>
                  <a:cubicBezTo>
                    <a:pt x="3491" y="1927"/>
                    <a:pt x="3672" y="1732"/>
                    <a:pt x="3912" y="1732"/>
                  </a:cubicBezTo>
                  <a:close/>
                  <a:moveTo>
                    <a:pt x="5672" y="1732"/>
                  </a:moveTo>
                  <a:cubicBezTo>
                    <a:pt x="5913" y="1732"/>
                    <a:pt x="6109" y="1927"/>
                    <a:pt x="6109" y="2153"/>
                  </a:cubicBezTo>
                  <a:cubicBezTo>
                    <a:pt x="6109" y="2394"/>
                    <a:pt x="5913" y="2589"/>
                    <a:pt x="5672" y="2589"/>
                  </a:cubicBezTo>
                  <a:cubicBezTo>
                    <a:pt x="5431" y="2589"/>
                    <a:pt x="5236" y="2394"/>
                    <a:pt x="5236" y="2153"/>
                  </a:cubicBezTo>
                  <a:cubicBezTo>
                    <a:pt x="5236" y="1927"/>
                    <a:pt x="5431" y="1732"/>
                    <a:pt x="5672" y="1732"/>
                  </a:cubicBezTo>
                  <a:close/>
                  <a:moveTo>
                    <a:pt x="2151" y="1"/>
                  </a:moveTo>
                  <a:cubicBezTo>
                    <a:pt x="964" y="1"/>
                    <a:pt x="1" y="964"/>
                    <a:pt x="1" y="2153"/>
                  </a:cubicBezTo>
                  <a:lnTo>
                    <a:pt x="1" y="3025"/>
                  </a:lnTo>
                  <a:cubicBezTo>
                    <a:pt x="1" y="4213"/>
                    <a:pt x="964" y="5176"/>
                    <a:pt x="2151" y="5176"/>
                  </a:cubicBezTo>
                  <a:lnTo>
                    <a:pt x="6364" y="5176"/>
                  </a:lnTo>
                  <a:lnTo>
                    <a:pt x="7959" y="6817"/>
                  </a:lnTo>
                  <a:cubicBezTo>
                    <a:pt x="8039" y="6897"/>
                    <a:pt x="8153" y="6937"/>
                    <a:pt x="8265" y="6937"/>
                  </a:cubicBezTo>
                  <a:cubicBezTo>
                    <a:pt x="8321" y="6937"/>
                    <a:pt x="8376" y="6927"/>
                    <a:pt x="8426" y="6907"/>
                  </a:cubicBezTo>
                  <a:cubicBezTo>
                    <a:pt x="8591" y="6847"/>
                    <a:pt x="8697" y="6681"/>
                    <a:pt x="8697" y="6500"/>
                  </a:cubicBezTo>
                  <a:lnTo>
                    <a:pt x="8697" y="5146"/>
                  </a:lnTo>
                  <a:cubicBezTo>
                    <a:pt x="9674" y="4936"/>
                    <a:pt x="10426" y="4063"/>
                    <a:pt x="10426" y="3025"/>
                  </a:cubicBezTo>
                  <a:lnTo>
                    <a:pt x="10426" y="2153"/>
                  </a:lnTo>
                  <a:cubicBezTo>
                    <a:pt x="10426" y="964"/>
                    <a:pt x="9449" y="1"/>
                    <a:pt x="826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5"/>
            <p:cNvSpPr/>
            <p:nvPr/>
          </p:nvSpPr>
          <p:spPr>
            <a:xfrm>
              <a:off x="811754" y="3330695"/>
              <a:ext cx="397552" cy="257171"/>
            </a:xfrm>
            <a:custGeom>
              <a:rect b="b" l="l" r="r" t="t"/>
              <a:pathLst>
                <a:path extrusionOk="0" h="9539" w="14746">
                  <a:moveTo>
                    <a:pt x="2153" y="1730"/>
                  </a:moveTo>
                  <a:cubicBezTo>
                    <a:pt x="2394" y="1730"/>
                    <a:pt x="2589" y="1927"/>
                    <a:pt x="2589" y="2167"/>
                  </a:cubicBezTo>
                  <a:cubicBezTo>
                    <a:pt x="2589" y="2392"/>
                    <a:pt x="2394" y="2589"/>
                    <a:pt x="2153" y="2589"/>
                  </a:cubicBezTo>
                  <a:cubicBezTo>
                    <a:pt x="1912" y="2589"/>
                    <a:pt x="1732" y="2392"/>
                    <a:pt x="1732" y="2167"/>
                  </a:cubicBezTo>
                  <a:cubicBezTo>
                    <a:pt x="1732" y="1927"/>
                    <a:pt x="1912" y="1730"/>
                    <a:pt x="2153" y="1730"/>
                  </a:cubicBezTo>
                  <a:close/>
                  <a:moveTo>
                    <a:pt x="12579" y="1730"/>
                  </a:moveTo>
                  <a:cubicBezTo>
                    <a:pt x="12820" y="1730"/>
                    <a:pt x="13016" y="1927"/>
                    <a:pt x="13016" y="2167"/>
                  </a:cubicBezTo>
                  <a:cubicBezTo>
                    <a:pt x="13016" y="2392"/>
                    <a:pt x="12820" y="2589"/>
                    <a:pt x="12579" y="2589"/>
                  </a:cubicBezTo>
                  <a:lnTo>
                    <a:pt x="3883" y="2589"/>
                  </a:lnTo>
                  <a:cubicBezTo>
                    <a:pt x="3642" y="2589"/>
                    <a:pt x="3447" y="2392"/>
                    <a:pt x="3447" y="2167"/>
                  </a:cubicBezTo>
                  <a:cubicBezTo>
                    <a:pt x="3447" y="1927"/>
                    <a:pt x="3642" y="1730"/>
                    <a:pt x="3883" y="1730"/>
                  </a:cubicBezTo>
                  <a:close/>
                  <a:moveTo>
                    <a:pt x="2153" y="3461"/>
                  </a:moveTo>
                  <a:cubicBezTo>
                    <a:pt x="2394" y="3461"/>
                    <a:pt x="2589" y="3656"/>
                    <a:pt x="2589" y="3882"/>
                  </a:cubicBezTo>
                  <a:cubicBezTo>
                    <a:pt x="2589" y="4123"/>
                    <a:pt x="2394" y="4318"/>
                    <a:pt x="2153" y="4318"/>
                  </a:cubicBezTo>
                  <a:cubicBezTo>
                    <a:pt x="1912" y="4318"/>
                    <a:pt x="1732" y="4123"/>
                    <a:pt x="1732" y="3882"/>
                  </a:cubicBezTo>
                  <a:cubicBezTo>
                    <a:pt x="1732" y="3656"/>
                    <a:pt x="1912" y="3461"/>
                    <a:pt x="2153" y="3461"/>
                  </a:cubicBezTo>
                  <a:close/>
                  <a:moveTo>
                    <a:pt x="12579" y="3461"/>
                  </a:moveTo>
                  <a:cubicBezTo>
                    <a:pt x="12820" y="3461"/>
                    <a:pt x="13016" y="3656"/>
                    <a:pt x="13016" y="3882"/>
                  </a:cubicBezTo>
                  <a:cubicBezTo>
                    <a:pt x="13016" y="4123"/>
                    <a:pt x="12820" y="4318"/>
                    <a:pt x="12579" y="4318"/>
                  </a:cubicBezTo>
                  <a:lnTo>
                    <a:pt x="3883" y="4318"/>
                  </a:lnTo>
                  <a:cubicBezTo>
                    <a:pt x="3642" y="4318"/>
                    <a:pt x="3447" y="4123"/>
                    <a:pt x="3447" y="3882"/>
                  </a:cubicBezTo>
                  <a:cubicBezTo>
                    <a:pt x="3447" y="3656"/>
                    <a:pt x="3642" y="3461"/>
                    <a:pt x="3883" y="3461"/>
                  </a:cubicBezTo>
                  <a:close/>
                  <a:moveTo>
                    <a:pt x="2153" y="1"/>
                  </a:moveTo>
                  <a:cubicBezTo>
                    <a:pt x="964" y="1"/>
                    <a:pt x="1" y="964"/>
                    <a:pt x="1" y="2167"/>
                  </a:cubicBezTo>
                  <a:lnTo>
                    <a:pt x="1" y="4755"/>
                  </a:lnTo>
                  <a:cubicBezTo>
                    <a:pt x="1" y="5793"/>
                    <a:pt x="739" y="6695"/>
                    <a:pt x="1732" y="6906"/>
                  </a:cubicBezTo>
                  <a:lnTo>
                    <a:pt x="1732" y="9103"/>
                  </a:lnTo>
                  <a:cubicBezTo>
                    <a:pt x="1732" y="9283"/>
                    <a:pt x="1837" y="9434"/>
                    <a:pt x="1987" y="9509"/>
                  </a:cubicBezTo>
                  <a:cubicBezTo>
                    <a:pt x="2041" y="9529"/>
                    <a:pt x="2096" y="9539"/>
                    <a:pt x="2151" y="9539"/>
                  </a:cubicBezTo>
                  <a:cubicBezTo>
                    <a:pt x="2265" y="9539"/>
                    <a:pt x="2377" y="9495"/>
                    <a:pt x="2468" y="9404"/>
                  </a:cubicBezTo>
                  <a:lnTo>
                    <a:pt x="4921" y="6936"/>
                  </a:lnTo>
                  <a:lnTo>
                    <a:pt x="12579" y="6936"/>
                  </a:lnTo>
                  <a:cubicBezTo>
                    <a:pt x="13768" y="6936"/>
                    <a:pt x="14745" y="5943"/>
                    <a:pt x="14745" y="4755"/>
                  </a:cubicBezTo>
                  <a:lnTo>
                    <a:pt x="14745" y="2167"/>
                  </a:lnTo>
                  <a:cubicBezTo>
                    <a:pt x="14745" y="964"/>
                    <a:pt x="13768" y="1"/>
                    <a:pt x="1257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 name="Google Shape;1792;p65"/>
          <p:cNvGrpSpPr/>
          <p:nvPr/>
        </p:nvGrpSpPr>
        <p:grpSpPr>
          <a:xfrm>
            <a:off x="3573337" y="1533147"/>
            <a:ext cx="240781" cy="367005"/>
            <a:chOff x="6424395" y="3330668"/>
            <a:chExt cx="260811" cy="397579"/>
          </a:xfrm>
        </p:grpSpPr>
        <p:sp>
          <p:nvSpPr>
            <p:cNvPr id="1793" name="Google Shape;1793;p65"/>
            <p:cNvSpPr/>
            <p:nvPr/>
          </p:nvSpPr>
          <p:spPr>
            <a:xfrm>
              <a:off x="6529863" y="3439802"/>
              <a:ext cx="53947" cy="38148"/>
            </a:xfrm>
            <a:custGeom>
              <a:rect b="b" l="l" r="r" t="t"/>
              <a:pathLst>
                <a:path extrusionOk="0" h="1415" w="2001">
                  <a:moveTo>
                    <a:pt x="602" y="0"/>
                  </a:moveTo>
                  <a:lnTo>
                    <a:pt x="0" y="588"/>
                  </a:lnTo>
                  <a:lnTo>
                    <a:pt x="1204" y="1190"/>
                  </a:lnTo>
                  <a:cubicBezTo>
                    <a:pt x="1294" y="1234"/>
                    <a:pt x="1369" y="1324"/>
                    <a:pt x="1414" y="1415"/>
                  </a:cubicBezTo>
                  <a:lnTo>
                    <a:pt x="2001" y="828"/>
                  </a:lnTo>
                  <a:lnTo>
                    <a:pt x="813" y="227"/>
                  </a:lnTo>
                  <a:cubicBezTo>
                    <a:pt x="707" y="181"/>
                    <a:pt x="632" y="91"/>
                    <a:pt x="60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5"/>
            <p:cNvSpPr/>
            <p:nvPr/>
          </p:nvSpPr>
          <p:spPr>
            <a:xfrm>
              <a:off x="6424395" y="3330668"/>
              <a:ext cx="260811" cy="279521"/>
            </a:xfrm>
            <a:custGeom>
              <a:rect b="b" l="l" r="r" t="t"/>
              <a:pathLst>
                <a:path extrusionOk="0" h="10368" w="9674">
                  <a:moveTo>
                    <a:pt x="5782" y="1727"/>
                  </a:moveTo>
                  <a:cubicBezTo>
                    <a:pt x="5871" y="1727"/>
                    <a:pt x="5959" y="1754"/>
                    <a:pt x="6033" y="1807"/>
                  </a:cubicBezTo>
                  <a:cubicBezTo>
                    <a:pt x="6199" y="1942"/>
                    <a:pt x="6259" y="2168"/>
                    <a:pt x="6169" y="2349"/>
                  </a:cubicBezTo>
                  <a:lnTo>
                    <a:pt x="5491" y="3703"/>
                  </a:lnTo>
                  <a:lnTo>
                    <a:pt x="6831" y="4365"/>
                  </a:lnTo>
                  <a:cubicBezTo>
                    <a:pt x="6966" y="4425"/>
                    <a:pt x="7042" y="4545"/>
                    <a:pt x="7072" y="4680"/>
                  </a:cubicBezTo>
                  <a:cubicBezTo>
                    <a:pt x="7086" y="4816"/>
                    <a:pt x="7042" y="4967"/>
                    <a:pt x="6951" y="5057"/>
                  </a:cubicBezTo>
                  <a:lnTo>
                    <a:pt x="4363" y="7659"/>
                  </a:lnTo>
                  <a:cubicBezTo>
                    <a:pt x="4277" y="7737"/>
                    <a:pt x="4161" y="7780"/>
                    <a:pt x="4047" y="7780"/>
                  </a:cubicBezTo>
                  <a:cubicBezTo>
                    <a:pt x="3962" y="7780"/>
                    <a:pt x="3877" y="7756"/>
                    <a:pt x="3806" y="7705"/>
                  </a:cubicBezTo>
                  <a:cubicBezTo>
                    <a:pt x="3626" y="7569"/>
                    <a:pt x="3565" y="7344"/>
                    <a:pt x="3671" y="7148"/>
                  </a:cubicBezTo>
                  <a:lnTo>
                    <a:pt x="4333" y="5809"/>
                  </a:lnTo>
                  <a:lnTo>
                    <a:pt x="2994" y="5147"/>
                  </a:lnTo>
                  <a:cubicBezTo>
                    <a:pt x="2873" y="5071"/>
                    <a:pt x="2783" y="4967"/>
                    <a:pt x="2769" y="4831"/>
                  </a:cubicBezTo>
                  <a:cubicBezTo>
                    <a:pt x="2739" y="4680"/>
                    <a:pt x="2783" y="4545"/>
                    <a:pt x="2889" y="4455"/>
                  </a:cubicBezTo>
                  <a:lnTo>
                    <a:pt x="5477" y="1852"/>
                  </a:lnTo>
                  <a:cubicBezTo>
                    <a:pt x="5560" y="1768"/>
                    <a:pt x="5671" y="1727"/>
                    <a:pt x="5782" y="1727"/>
                  </a:cubicBezTo>
                  <a:close/>
                  <a:moveTo>
                    <a:pt x="4920" y="8638"/>
                  </a:moveTo>
                  <a:cubicBezTo>
                    <a:pt x="5160" y="8638"/>
                    <a:pt x="5341" y="8833"/>
                    <a:pt x="5341" y="9074"/>
                  </a:cubicBezTo>
                  <a:cubicBezTo>
                    <a:pt x="5341" y="9314"/>
                    <a:pt x="5160" y="9510"/>
                    <a:pt x="4920" y="9510"/>
                  </a:cubicBezTo>
                  <a:cubicBezTo>
                    <a:pt x="4679" y="9510"/>
                    <a:pt x="4484" y="9314"/>
                    <a:pt x="4484" y="9074"/>
                  </a:cubicBezTo>
                  <a:cubicBezTo>
                    <a:pt x="4484" y="8833"/>
                    <a:pt x="4679" y="8638"/>
                    <a:pt x="4920" y="8638"/>
                  </a:cubicBezTo>
                  <a:close/>
                  <a:moveTo>
                    <a:pt x="4909" y="0"/>
                  </a:moveTo>
                  <a:cubicBezTo>
                    <a:pt x="4577" y="0"/>
                    <a:pt x="4238" y="35"/>
                    <a:pt x="3896" y="107"/>
                  </a:cubicBezTo>
                  <a:cubicBezTo>
                    <a:pt x="2046" y="498"/>
                    <a:pt x="586" y="2002"/>
                    <a:pt x="241" y="3868"/>
                  </a:cubicBezTo>
                  <a:cubicBezTo>
                    <a:pt x="0" y="5192"/>
                    <a:pt x="301" y="6501"/>
                    <a:pt x="1084" y="7569"/>
                  </a:cubicBezTo>
                  <a:cubicBezTo>
                    <a:pt x="1610" y="8291"/>
                    <a:pt x="1896" y="9059"/>
                    <a:pt x="1896" y="9811"/>
                  </a:cubicBezTo>
                  <a:lnTo>
                    <a:pt x="1896" y="10367"/>
                  </a:lnTo>
                  <a:lnTo>
                    <a:pt x="7944" y="10367"/>
                  </a:lnTo>
                  <a:lnTo>
                    <a:pt x="7944" y="9811"/>
                  </a:lnTo>
                  <a:cubicBezTo>
                    <a:pt x="7944" y="9043"/>
                    <a:pt x="8215" y="8277"/>
                    <a:pt x="8727" y="7599"/>
                  </a:cubicBezTo>
                  <a:cubicBezTo>
                    <a:pt x="9343" y="6772"/>
                    <a:pt x="9674" y="5794"/>
                    <a:pt x="9674" y="4756"/>
                  </a:cubicBezTo>
                  <a:cubicBezTo>
                    <a:pt x="9674" y="2089"/>
                    <a:pt x="7499" y="0"/>
                    <a:pt x="490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5"/>
            <p:cNvSpPr/>
            <p:nvPr/>
          </p:nvSpPr>
          <p:spPr>
            <a:xfrm>
              <a:off x="6475511" y="3633699"/>
              <a:ext cx="163081" cy="47881"/>
            </a:xfrm>
            <a:custGeom>
              <a:rect b="b" l="l" r="r" t="t"/>
              <a:pathLst>
                <a:path extrusionOk="0" h="1776" w="6049">
                  <a:moveTo>
                    <a:pt x="0" y="0"/>
                  </a:moveTo>
                  <a:lnTo>
                    <a:pt x="0" y="451"/>
                  </a:lnTo>
                  <a:cubicBezTo>
                    <a:pt x="0" y="1174"/>
                    <a:pt x="572" y="1775"/>
                    <a:pt x="1294" y="1775"/>
                  </a:cubicBezTo>
                  <a:lnTo>
                    <a:pt x="4754" y="1775"/>
                  </a:lnTo>
                  <a:cubicBezTo>
                    <a:pt x="5461" y="1775"/>
                    <a:pt x="6048" y="1174"/>
                    <a:pt x="6048" y="451"/>
                  </a:cubicBezTo>
                  <a:lnTo>
                    <a:pt x="604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5"/>
            <p:cNvSpPr/>
            <p:nvPr/>
          </p:nvSpPr>
          <p:spPr>
            <a:xfrm>
              <a:off x="6510775" y="3705089"/>
              <a:ext cx="92500" cy="23159"/>
            </a:xfrm>
            <a:custGeom>
              <a:rect b="b" l="l" r="r" t="t"/>
              <a:pathLst>
                <a:path extrusionOk="0" h="859" w="3431">
                  <a:moveTo>
                    <a:pt x="0" y="0"/>
                  </a:moveTo>
                  <a:cubicBezTo>
                    <a:pt x="392" y="512"/>
                    <a:pt x="1009" y="858"/>
                    <a:pt x="1716" y="858"/>
                  </a:cubicBezTo>
                  <a:cubicBezTo>
                    <a:pt x="2408" y="858"/>
                    <a:pt x="3040" y="512"/>
                    <a:pt x="343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65"/>
          <p:cNvGrpSpPr/>
          <p:nvPr/>
        </p:nvGrpSpPr>
        <p:grpSpPr>
          <a:xfrm>
            <a:off x="3535741" y="2626287"/>
            <a:ext cx="337820" cy="332075"/>
            <a:chOff x="7220605" y="3951773"/>
            <a:chExt cx="380513" cy="374043"/>
          </a:xfrm>
        </p:grpSpPr>
        <p:sp>
          <p:nvSpPr>
            <p:cNvPr id="1798" name="Google Shape;1798;p65"/>
            <p:cNvSpPr/>
            <p:nvPr/>
          </p:nvSpPr>
          <p:spPr>
            <a:xfrm>
              <a:off x="7425851" y="3952015"/>
              <a:ext cx="175267" cy="171681"/>
            </a:xfrm>
            <a:custGeom>
              <a:rect b="b" l="l" r="r" t="t"/>
              <a:pathLst>
                <a:path extrusionOk="0" h="6368" w="6501">
                  <a:moveTo>
                    <a:pt x="4011" y="0"/>
                  </a:moveTo>
                  <a:cubicBezTo>
                    <a:pt x="3699" y="0"/>
                    <a:pt x="3387" y="117"/>
                    <a:pt x="3146" y="350"/>
                  </a:cubicBezTo>
                  <a:lnTo>
                    <a:pt x="2875" y="621"/>
                  </a:lnTo>
                  <a:lnTo>
                    <a:pt x="4304" y="2065"/>
                  </a:lnTo>
                  <a:cubicBezTo>
                    <a:pt x="4470" y="2215"/>
                    <a:pt x="4470" y="2486"/>
                    <a:pt x="4304" y="2637"/>
                  </a:cubicBezTo>
                  <a:cubicBezTo>
                    <a:pt x="4228" y="2720"/>
                    <a:pt x="4127" y="2761"/>
                    <a:pt x="4024" y="2761"/>
                  </a:cubicBezTo>
                  <a:cubicBezTo>
                    <a:pt x="3920" y="2761"/>
                    <a:pt x="3815" y="2720"/>
                    <a:pt x="3732" y="2637"/>
                  </a:cubicBezTo>
                  <a:lnTo>
                    <a:pt x="2303" y="1208"/>
                  </a:lnTo>
                  <a:lnTo>
                    <a:pt x="1732" y="1780"/>
                  </a:lnTo>
                  <a:lnTo>
                    <a:pt x="2589" y="2637"/>
                  </a:lnTo>
                  <a:cubicBezTo>
                    <a:pt x="2739" y="2803"/>
                    <a:pt x="2739" y="3058"/>
                    <a:pt x="2589" y="3208"/>
                  </a:cubicBezTo>
                  <a:cubicBezTo>
                    <a:pt x="2506" y="3291"/>
                    <a:pt x="2401" y="3333"/>
                    <a:pt x="2297" y="3333"/>
                  </a:cubicBezTo>
                  <a:cubicBezTo>
                    <a:pt x="2194" y="3333"/>
                    <a:pt x="2092" y="3291"/>
                    <a:pt x="2017" y="3208"/>
                  </a:cubicBezTo>
                  <a:lnTo>
                    <a:pt x="1144" y="2351"/>
                  </a:lnTo>
                  <a:lnTo>
                    <a:pt x="1" y="3495"/>
                  </a:lnTo>
                  <a:lnTo>
                    <a:pt x="2875" y="6368"/>
                  </a:lnTo>
                  <a:lnTo>
                    <a:pt x="6019" y="3224"/>
                  </a:lnTo>
                  <a:cubicBezTo>
                    <a:pt x="6500" y="2757"/>
                    <a:pt x="6500" y="1975"/>
                    <a:pt x="6019" y="1509"/>
                  </a:cubicBezTo>
                  <a:lnTo>
                    <a:pt x="4875" y="350"/>
                  </a:lnTo>
                  <a:cubicBezTo>
                    <a:pt x="4635" y="117"/>
                    <a:pt x="4323" y="0"/>
                    <a:pt x="401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5"/>
            <p:cNvSpPr/>
            <p:nvPr/>
          </p:nvSpPr>
          <p:spPr>
            <a:xfrm>
              <a:off x="7220605" y="4154916"/>
              <a:ext cx="174458" cy="170899"/>
            </a:xfrm>
            <a:custGeom>
              <a:rect b="b" l="l" r="r" t="t"/>
              <a:pathLst>
                <a:path extrusionOk="0" h="6339" w="6471">
                  <a:moveTo>
                    <a:pt x="3597" y="1"/>
                  </a:moveTo>
                  <a:lnTo>
                    <a:pt x="2438" y="1144"/>
                  </a:lnTo>
                  <a:lnTo>
                    <a:pt x="3311" y="2001"/>
                  </a:lnTo>
                  <a:cubicBezTo>
                    <a:pt x="3461" y="2167"/>
                    <a:pt x="3461" y="2423"/>
                    <a:pt x="3311" y="2589"/>
                  </a:cubicBezTo>
                  <a:cubicBezTo>
                    <a:pt x="3228" y="2664"/>
                    <a:pt x="3123" y="2702"/>
                    <a:pt x="3018" y="2702"/>
                  </a:cubicBezTo>
                  <a:cubicBezTo>
                    <a:pt x="2912" y="2702"/>
                    <a:pt x="2807" y="2664"/>
                    <a:pt x="2725" y="2589"/>
                  </a:cubicBezTo>
                  <a:lnTo>
                    <a:pt x="1866" y="1716"/>
                  </a:lnTo>
                  <a:lnTo>
                    <a:pt x="1295" y="2288"/>
                  </a:lnTo>
                  <a:lnTo>
                    <a:pt x="2725" y="3732"/>
                  </a:lnTo>
                  <a:cubicBezTo>
                    <a:pt x="2889" y="3897"/>
                    <a:pt x="2889" y="4153"/>
                    <a:pt x="2725" y="4304"/>
                  </a:cubicBezTo>
                  <a:cubicBezTo>
                    <a:pt x="2649" y="4386"/>
                    <a:pt x="2548" y="4428"/>
                    <a:pt x="2444" y="4428"/>
                  </a:cubicBezTo>
                  <a:cubicBezTo>
                    <a:pt x="2341" y="4428"/>
                    <a:pt x="2235" y="4386"/>
                    <a:pt x="2153" y="4304"/>
                  </a:cubicBezTo>
                  <a:lnTo>
                    <a:pt x="723" y="2874"/>
                  </a:lnTo>
                  <a:lnTo>
                    <a:pt x="482" y="3115"/>
                  </a:lnTo>
                  <a:cubicBezTo>
                    <a:pt x="1" y="3582"/>
                    <a:pt x="1" y="4364"/>
                    <a:pt x="482" y="4830"/>
                  </a:cubicBezTo>
                  <a:lnTo>
                    <a:pt x="1626" y="5989"/>
                  </a:lnTo>
                  <a:cubicBezTo>
                    <a:pt x="1866" y="6222"/>
                    <a:pt x="2179" y="6338"/>
                    <a:pt x="2491" y="6338"/>
                  </a:cubicBezTo>
                  <a:cubicBezTo>
                    <a:pt x="2803" y="6338"/>
                    <a:pt x="3116" y="6222"/>
                    <a:pt x="3356" y="5989"/>
                  </a:cubicBezTo>
                  <a:lnTo>
                    <a:pt x="6470" y="2874"/>
                  </a:lnTo>
                  <a:lnTo>
                    <a:pt x="3597"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5"/>
            <p:cNvSpPr/>
            <p:nvPr/>
          </p:nvSpPr>
          <p:spPr>
            <a:xfrm>
              <a:off x="7223058" y="3951773"/>
              <a:ext cx="114823" cy="115146"/>
            </a:xfrm>
            <a:custGeom>
              <a:rect b="b" l="l" r="r" t="t"/>
              <a:pathLst>
                <a:path extrusionOk="0" h="4271" w="4259">
                  <a:moveTo>
                    <a:pt x="447" y="1"/>
                  </a:moveTo>
                  <a:cubicBezTo>
                    <a:pt x="340" y="1"/>
                    <a:pt x="234" y="45"/>
                    <a:pt x="150" y="118"/>
                  </a:cubicBezTo>
                  <a:cubicBezTo>
                    <a:pt x="30" y="238"/>
                    <a:pt x="0" y="404"/>
                    <a:pt x="60" y="555"/>
                  </a:cubicBezTo>
                  <a:lnTo>
                    <a:pt x="1595" y="4270"/>
                  </a:lnTo>
                  <a:lnTo>
                    <a:pt x="4258" y="1592"/>
                  </a:lnTo>
                  <a:lnTo>
                    <a:pt x="587" y="28"/>
                  </a:lnTo>
                  <a:cubicBezTo>
                    <a:pt x="542" y="9"/>
                    <a:pt x="494" y="1"/>
                    <a:pt x="44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5"/>
            <p:cNvSpPr/>
            <p:nvPr/>
          </p:nvSpPr>
          <p:spPr>
            <a:xfrm>
              <a:off x="7325263" y="4007661"/>
              <a:ext cx="231640" cy="230858"/>
            </a:xfrm>
            <a:custGeom>
              <a:rect b="b" l="l" r="r" t="t"/>
              <a:pathLst>
                <a:path extrusionOk="0" h="8563" w="8592">
                  <a:moveTo>
                    <a:pt x="1144" y="1"/>
                  </a:moveTo>
                  <a:lnTo>
                    <a:pt x="0" y="1144"/>
                  </a:lnTo>
                  <a:lnTo>
                    <a:pt x="7449" y="8562"/>
                  </a:lnTo>
                  <a:lnTo>
                    <a:pt x="8592" y="7419"/>
                  </a:lnTo>
                  <a:lnTo>
                    <a:pt x="1144"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5"/>
            <p:cNvSpPr/>
            <p:nvPr/>
          </p:nvSpPr>
          <p:spPr>
            <a:xfrm>
              <a:off x="7278623" y="4053924"/>
              <a:ext cx="232045" cy="231209"/>
            </a:xfrm>
            <a:custGeom>
              <a:rect b="b" l="l" r="r" t="t"/>
              <a:pathLst>
                <a:path extrusionOk="0" h="8576" w="8607">
                  <a:moveTo>
                    <a:pt x="1159" y="0"/>
                  </a:moveTo>
                  <a:lnTo>
                    <a:pt x="1" y="1159"/>
                  </a:lnTo>
                  <a:lnTo>
                    <a:pt x="7448" y="8576"/>
                  </a:lnTo>
                  <a:lnTo>
                    <a:pt x="8607" y="7418"/>
                  </a:lnTo>
                  <a:lnTo>
                    <a:pt x="1159"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5"/>
            <p:cNvSpPr/>
            <p:nvPr/>
          </p:nvSpPr>
          <p:spPr>
            <a:xfrm>
              <a:off x="7494815" y="4223071"/>
              <a:ext cx="106303" cy="102745"/>
            </a:xfrm>
            <a:custGeom>
              <a:rect b="b" l="l" r="r" t="t"/>
              <a:pathLst>
                <a:path extrusionOk="0" h="3811" w="3943">
                  <a:moveTo>
                    <a:pt x="2875" y="1"/>
                  </a:moveTo>
                  <a:lnTo>
                    <a:pt x="0" y="2874"/>
                  </a:lnTo>
                  <a:lnTo>
                    <a:pt x="588" y="3461"/>
                  </a:lnTo>
                  <a:cubicBezTo>
                    <a:pt x="829" y="3694"/>
                    <a:pt x="1141" y="3810"/>
                    <a:pt x="1453" y="3810"/>
                  </a:cubicBezTo>
                  <a:cubicBezTo>
                    <a:pt x="1765" y="3810"/>
                    <a:pt x="2077" y="3694"/>
                    <a:pt x="2317" y="3461"/>
                  </a:cubicBezTo>
                  <a:lnTo>
                    <a:pt x="3461" y="2302"/>
                  </a:lnTo>
                  <a:cubicBezTo>
                    <a:pt x="3942" y="1836"/>
                    <a:pt x="3942" y="1054"/>
                    <a:pt x="3461" y="587"/>
                  </a:cubicBezTo>
                  <a:lnTo>
                    <a:pt x="287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7" name="Shape 1807"/>
        <p:cNvGrpSpPr/>
        <p:nvPr/>
      </p:nvGrpSpPr>
      <p:grpSpPr>
        <a:xfrm>
          <a:off x="0" y="0"/>
          <a:ext cx="0" cy="0"/>
          <a:chOff x="0" y="0"/>
          <a:chExt cx="0" cy="0"/>
        </a:xfrm>
      </p:grpSpPr>
      <p:sp>
        <p:nvSpPr>
          <p:cNvPr id="1808" name="Google Shape;1808;p66"/>
          <p:cNvSpPr/>
          <p:nvPr/>
        </p:nvSpPr>
        <p:spPr>
          <a:xfrm>
            <a:off x="3449388" y="3223975"/>
            <a:ext cx="2245200" cy="1304400"/>
          </a:xfrm>
          <a:prstGeom prst="roundRect">
            <a:avLst>
              <a:gd fmla="val 6505" name="adj"/>
            </a:avLst>
          </a:prstGeom>
          <a:solidFill>
            <a:schemeClr val="accent6"/>
          </a:solidFill>
          <a:ln>
            <a:noFill/>
          </a:ln>
          <a:effectLst>
            <a:outerShdw blurRad="57150" rotWithShape="0" algn="bl" dir="5400000" dist="19050">
              <a:schemeClr val="dk1">
                <a:alpha val="34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6"/>
          <p:cNvSpPr/>
          <p:nvPr/>
        </p:nvSpPr>
        <p:spPr>
          <a:xfrm>
            <a:off x="731750" y="3223975"/>
            <a:ext cx="2245200" cy="1304400"/>
          </a:xfrm>
          <a:prstGeom prst="roundRect">
            <a:avLst>
              <a:gd fmla="val 6505" name="adj"/>
            </a:avLst>
          </a:prstGeom>
          <a:solidFill>
            <a:schemeClr val="accent6"/>
          </a:solidFill>
          <a:ln>
            <a:noFill/>
          </a:ln>
          <a:effectLst>
            <a:outerShdw blurRad="57150" rotWithShape="0" algn="bl" dir="5400000" dist="19050">
              <a:schemeClr val="dk1">
                <a:alpha val="34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6"/>
          <p:cNvSpPr/>
          <p:nvPr/>
        </p:nvSpPr>
        <p:spPr>
          <a:xfrm>
            <a:off x="6167038" y="3223975"/>
            <a:ext cx="2245200" cy="1304400"/>
          </a:xfrm>
          <a:prstGeom prst="roundRect">
            <a:avLst>
              <a:gd fmla="val 6505" name="adj"/>
            </a:avLst>
          </a:prstGeom>
          <a:solidFill>
            <a:schemeClr val="accent6"/>
          </a:solidFill>
          <a:ln>
            <a:noFill/>
          </a:ln>
          <a:effectLst>
            <a:outerShdw blurRad="57150" rotWithShape="0" algn="bl" dir="5400000" dist="19050">
              <a:schemeClr val="dk1">
                <a:alpha val="34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6"/>
          <p:cNvSpPr txBox="1"/>
          <p:nvPr/>
        </p:nvSpPr>
        <p:spPr>
          <a:xfrm>
            <a:off x="6228546" y="3570200"/>
            <a:ext cx="2122200" cy="80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arker Grotesque Medium"/>
                <a:ea typeface="Darker Grotesque Medium"/>
                <a:cs typeface="Darker Grotesque Medium"/>
                <a:sym typeface="Darker Grotesque Medium"/>
              </a:rPr>
              <a:t>Venus has a beautiful name and is the second planet from the Sun</a:t>
            </a:r>
            <a:endParaRPr>
              <a:solidFill>
                <a:schemeClr val="dk1"/>
              </a:solidFill>
              <a:latin typeface="Darker Grotesque Medium"/>
              <a:ea typeface="Darker Grotesque Medium"/>
              <a:cs typeface="Darker Grotesque Medium"/>
              <a:sym typeface="Darker Grotesque Medium"/>
            </a:endParaRPr>
          </a:p>
        </p:txBody>
      </p:sp>
      <p:sp>
        <p:nvSpPr>
          <p:cNvPr id="1812" name="Google Shape;1812;p66"/>
          <p:cNvSpPr txBox="1"/>
          <p:nvPr/>
        </p:nvSpPr>
        <p:spPr>
          <a:xfrm>
            <a:off x="793250" y="3570200"/>
            <a:ext cx="2122200" cy="80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5352EE"/>
                </a:solidFill>
                <a:latin typeface="Darker Grotesque Medium"/>
                <a:ea typeface="Darker Grotesque Medium"/>
                <a:cs typeface="Darker Grotesque Medium"/>
                <a:sym typeface="Darker Grotesque Medium"/>
              </a:rPr>
              <a:t>Mercury is</a:t>
            </a:r>
            <a:r>
              <a:rPr lang="en">
                <a:solidFill>
                  <a:srgbClr val="5352EE"/>
                </a:solidFill>
                <a:latin typeface="Darker Grotesque Medium"/>
                <a:ea typeface="Darker Grotesque Medium"/>
                <a:cs typeface="Darker Grotesque Medium"/>
                <a:sym typeface="Darker Grotesque Medium"/>
              </a:rPr>
              <a:t> the closest planet to the Sun and the smallest one in the Solar System</a:t>
            </a:r>
            <a:endParaRPr>
              <a:solidFill>
                <a:srgbClr val="5352EE"/>
              </a:solidFill>
              <a:latin typeface="Darker Grotesque Medium"/>
              <a:ea typeface="Darker Grotesque Medium"/>
              <a:cs typeface="Darker Grotesque Medium"/>
              <a:sym typeface="Darker Grotesque Medium"/>
            </a:endParaRPr>
          </a:p>
        </p:txBody>
      </p:sp>
      <p:grpSp>
        <p:nvGrpSpPr>
          <p:cNvPr id="1813" name="Google Shape;1813;p66"/>
          <p:cNvGrpSpPr/>
          <p:nvPr/>
        </p:nvGrpSpPr>
        <p:grpSpPr>
          <a:xfrm>
            <a:off x="847125" y="3348134"/>
            <a:ext cx="2008800" cy="146100"/>
            <a:chOff x="847125" y="3296850"/>
            <a:chExt cx="2008800" cy="146100"/>
          </a:xfrm>
        </p:grpSpPr>
        <p:sp>
          <p:nvSpPr>
            <p:cNvPr id="1814" name="Google Shape;1814;p66"/>
            <p:cNvSpPr/>
            <p:nvPr/>
          </p:nvSpPr>
          <p:spPr>
            <a:xfrm>
              <a:off x="847125" y="3296850"/>
              <a:ext cx="20088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5" name="Google Shape;1815;p66"/>
            <p:cNvGrpSpPr/>
            <p:nvPr/>
          </p:nvGrpSpPr>
          <p:grpSpPr>
            <a:xfrm flipH="1" rot="10800000">
              <a:off x="878209" y="3322949"/>
              <a:ext cx="429322" cy="93999"/>
              <a:chOff x="5795037" y="809024"/>
              <a:chExt cx="431653" cy="94500"/>
            </a:xfrm>
          </p:grpSpPr>
          <p:sp>
            <p:nvSpPr>
              <p:cNvPr id="1816" name="Google Shape;1816;p66"/>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6"/>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6"/>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19" name="Google Shape;1819;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web steps</a:t>
            </a:r>
            <a:endParaRPr/>
          </a:p>
        </p:txBody>
      </p:sp>
      <p:sp>
        <p:nvSpPr>
          <p:cNvPr id="1820" name="Google Shape;1820;p66"/>
          <p:cNvSpPr/>
          <p:nvPr/>
        </p:nvSpPr>
        <p:spPr>
          <a:xfrm>
            <a:off x="3595788" y="1506575"/>
            <a:ext cx="1952400" cy="338100"/>
          </a:xfrm>
          <a:prstGeom prst="roundRect">
            <a:avLst>
              <a:gd fmla="val 50000" name="adj"/>
            </a:avLst>
          </a:prstGeom>
          <a:solidFill>
            <a:schemeClr val="accent6"/>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21" name="Google Shape;1821;p66"/>
          <p:cNvSpPr txBox="1"/>
          <p:nvPr/>
        </p:nvSpPr>
        <p:spPr>
          <a:xfrm>
            <a:off x="3756288" y="1579475"/>
            <a:ext cx="16314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5352EE"/>
                </a:solidFill>
                <a:latin typeface="Montserrat"/>
                <a:ea typeface="Montserrat"/>
                <a:cs typeface="Montserrat"/>
                <a:sym typeface="Montserrat"/>
              </a:rPr>
              <a:t>Website</a:t>
            </a:r>
            <a:endParaRPr b="1">
              <a:solidFill>
                <a:srgbClr val="5352EE"/>
              </a:solidFill>
              <a:latin typeface="Montserrat"/>
              <a:ea typeface="Montserrat"/>
              <a:cs typeface="Montserrat"/>
              <a:sym typeface="Montserrat"/>
            </a:endParaRPr>
          </a:p>
        </p:txBody>
      </p:sp>
      <p:sp>
        <p:nvSpPr>
          <p:cNvPr id="1822" name="Google Shape;1822;p66"/>
          <p:cNvSpPr/>
          <p:nvPr/>
        </p:nvSpPr>
        <p:spPr>
          <a:xfrm>
            <a:off x="3595788" y="2651250"/>
            <a:ext cx="1952400" cy="338100"/>
          </a:xfrm>
          <a:prstGeom prst="roundRect">
            <a:avLst>
              <a:gd fmla="val 50000" name="adj"/>
            </a:avLst>
          </a:prstGeom>
          <a:solidFill>
            <a:schemeClr val="accent2"/>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23" name="Google Shape;1823;p66"/>
          <p:cNvSpPr txBox="1"/>
          <p:nvPr/>
        </p:nvSpPr>
        <p:spPr>
          <a:xfrm>
            <a:off x="3756288" y="2724150"/>
            <a:ext cx="16314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6"/>
                </a:solidFill>
                <a:latin typeface="Montserrat"/>
                <a:ea typeface="Montserrat"/>
                <a:cs typeface="Montserrat"/>
                <a:sym typeface="Montserrat"/>
              </a:rPr>
              <a:t>Step 2</a:t>
            </a:r>
            <a:endParaRPr b="1">
              <a:solidFill>
                <a:schemeClr val="accent6"/>
              </a:solidFill>
              <a:latin typeface="Montserrat"/>
              <a:ea typeface="Montserrat"/>
              <a:cs typeface="Montserrat"/>
              <a:sym typeface="Montserrat"/>
            </a:endParaRPr>
          </a:p>
        </p:txBody>
      </p:sp>
      <p:sp>
        <p:nvSpPr>
          <p:cNvPr id="1824" name="Google Shape;1824;p66"/>
          <p:cNvSpPr/>
          <p:nvPr/>
        </p:nvSpPr>
        <p:spPr>
          <a:xfrm>
            <a:off x="878150" y="2651250"/>
            <a:ext cx="1952400" cy="338100"/>
          </a:xfrm>
          <a:prstGeom prst="roundRect">
            <a:avLst>
              <a:gd fmla="val 50000" name="adj"/>
            </a:avLst>
          </a:prstGeom>
          <a:solidFill>
            <a:schemeClr val="accent3"/>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25" name="Google Shape;1825;p66"/>
          <p:cNvSpPr txBox="1"/>
          <p:nvPr/>
        </p:nvSpPr>
        <p:spPr>
          <a:xfrm>
            <a:off x="1038650" y="2724150"/>
            <a:ext cx="16314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6"/>
                </a:solidFill>
                <a:latin typeface="Montserrat"/>
                <a:ea typeface="Montserrat"/>
                <a:cs typeface="Montserrat"/>
                <a:sym typeface="Montserrat"/>
              </a:rPr>
              <a:t>Step 1</a:t>
            </a:r>
            <a:endParaRPr b="1">
              <a:solidFill>
                <a:schemeClr val="accent6"/>
              </a:solidFill>
              <a:latin typeface="Montserrat"/>
              <a:ea typeface="Montserrat"/>
              <a:cs typeface="Montserrat"/>
              <a:sym typeface="Montserrat"/>
            </a:endParaRPr>
          </a:p>
        </p:txBody>
      </p:sp>
      <p:sp>
        <p:nvSpPr>
          <p:cNvPr id="1826" name="Google Shape;1826;p66"/>
          <p:cNvSpPr/>
          <p:nvPr/>
        </p:nvSpPr>
        <p:spPr>
          <a:xfrm>
            <a:off x="6313438" y="2651250"/>
            <a:ext cx="1952400" cy="338100"/>
          </a:xfrm>
          <a:prstGeom prst="roundRect">
            <a:avLst>
              <a:gd fmla="val 50000" name="adj"/>
            </a:avLst>
          </a:prstGeom>
          <a:solidFill>
            <a:schemeClr val="accent4"/>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27" name="Google Shape;1827;p66"/>
          <p:cNvSpPr txBox="1"/>
          <p:nvPr/>
        </p:nvSpPr>
        <p:spPr>
          <a:xfrm>
            <a:off x="6473938" y="2724150"/>
            <a:ext cx="16314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6"/>
                </a:solidFill>
                <a:latin typeface="Montserrat"/>
                <a:ea typeface="Montserrat"/>
                <a:cs typeface="Montserrat"/>
                <a:sym typeface="Montserrat"/>
              </a:rPr>
              <a:t>Step 3</a:t>
            </a:r>
            <a:endParaRPr b="1">
              <a:solidFill>
                <a:schemeClr val="accent6"/>
              </a:solidFill>
              <a:latin typeface="Montserrat"/>
              <a:ea typeface="Montserrat"/>
              <a:cs typeface="Montserrat"/>
              <a:sym typeface="Montserrat"/>
            </a:endParaRPr>
          </a:p>
        </p:txBody>
      </p:sp>
      <p:cxnSp>
        <p:nvCxnSpPr>
          <p:cNvPr id="1828" name="Google Shape;1828;p66"/>
          <p:cNvCxnSpPr>
            <a:stCxn id="1820" idx="1"/>
            <a:endCxn id="1824" idx="0"/>
          </p:cNvCxnSpPr>
          <p:nvPr/>
        </p:nvCxnSpPr>
        <p:spPr>
          <a:xfrm flipH="1">
            <a:off x="1854288" y="1675625"/>
            <a:ext cx="1741500" cy="975600"/>
          </a:xfrm>
          <a:prstGeom prst="bentConnector2">
            <a:avLst/>
          </a:prstGeom>
          <a:noFill/>
          <a:ln cap="flat" cmpd="sng" w="9525">
            <a:solidFill>
              <a:schemeClr val="accent4"/>
            </a:solidFill>
            <a:prstDash val="solid"/>
            <a:round/>
            <a:headEnd len="med" w="med" type="none"/>
            <a:tailEnd len="med" w="med" type="none"/>
          </a:ln>
        </p:spPr>
      </p:cxnSp>
      <p:cxnSp>
        <p:nvCxnSpPr>
          <p:cNvPr id="1829" name="Google Shape;1829;p66"/>
          <p:cNvCxnSpPr>
            <a:stCxn id="1820" idx="3"/>
            <a:endCxn id="1826" idx="0"/>
          </p:cNvCxnSpPr>
          <p:nvPr/>
        </p:nvCxnSpPr>
        <p:spPr>
          <a:xfrm>
            <a:off x="5548188" y="1675625"/>
            <a:ext cx="1741500" cy="975600"/>
          </a:xfrm>
          <a:prstGeom prst="bentConnector2">
            <a:avLst/>
          </a:prstGeom>
          <a:noFill/>
          <a:ln cap="flat" cmpd="sng" w="9525">
            <a:solidFill>
              <a:schemeClr val="accent4"/>
            </a:solidFill>
            <a:prstDash val="solid"/>
            <a:round/>
            <a:headEnd len="med" w="med" type="none"/>
            <a:tailEnd len="med" w="med" type="none"/>
          </a:ln>
        </p:spPr>
      </p:cxnSp>
      <p:sp>
        <p:nvSpPr>
          <p:cNvPr id="1830" name="Google Shape;1830;p66"/>
          <p:cNvSpPr/>
          <p:nvPr/>
        </p:nvSpPr>
        <p:spPr>
          <a:xfrm>
            <a:off x="4958043" y="2030838"/>
            <a:ext cx="1952400" cy="338100"/>
          </a:xfrm>
          <a:prstGeom prst="roundRect">
            <a:avLst>
              <a:gd fmla="val 50000" name="adj"/>
            </a:avLst>
          </a:prstGeom>
          <a:solidFill>
            <a:schemeClr val="accent2"/>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31" name="Google Shape;1831;p66"/>
          <p:cNvSpPr txBox="1"/>
          <p:nvPr/>
        </p:nvSpPr>
        <p:spPr>
          <a:xfrm>
            <a:off x="5118543" y="2103738"/>
            <a:ext cx="16314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6"/>
                </a:solidFill>
                <a:latin typeface="Montserrat"/>
                <a:ea typeface="Montserrat"/>
                <a:cs typeface="Montserrat"/>
                <a:sym typeface="Montserrat"/>
              </a:rPr>
              <a:t>Design</a:t>
            </a:r>
            <a:endParaRPr b="1">
              <a:solidFill>
                <a:schemeClr val="accent6"/>
              </a:solidFill>
              <a:latin typeface="Montserrat"/>
              <a:ea typeface="Montserrat"/>
              <a:cs typeface="Montserrat"/>
              <a:sym typeface="Montserrat"/>
            </a:endParaRPr>
          </a:p>
        </p:txBody>
      </p:sp>
      <p:sp>
        <p:nvSpPr>
          <p:cNvPr id="1832" name="Google Shape;1832;p66"/>
          <p:cNvSpPr/>
          <p:nvPr/>
        </p:nvSpPr>
        <p:spPr>
          <a:xfrm>
            <a:off x="2222355" y="2030838"/>
            <a:ext cx="1952400" cy="338100"/>
          </a:xfrm>
          <a:prstGeom prst="roundRect">
            <a:avLst>
              <a:gd fmla="val 50000" name="adj"/>
            </a:avLst>
          </a:prstGeom>
          <a:solidFill>
            <a:schemeClr val="accent3"/>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33" name="Google Shape;1833;p66"/>
          <p:cNvSpPr txBox="1"/>
          <p:nvPr/>
        </p:nvSpPr>
        <p:spPr>
          <a:xfrm>
            <a:off x="2382855" y="2103738"/>
            <a:ext cx="1631400" cy="1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6"/>
                </a:solidFill>
                <a:latin typeface="Montserrat"/>
                <a:ea typeface="Montserrat"/>
                <a:cs typeface="Montserrat"/>
                <a:sym typeface="Montserrat"/>
              </a:rPr>
              <a:t>Programming</a:t>
            </a:r>
            <a:endParaRPr b="1">
              <a:solidFill>
                <a:schemeClr val="accent6"/>
              </a:solidFill>
              <a:latin typeface="Montserrat"/>
              <a:ea typeface="Montserrat"/>
              <a:cs typeface="Montserrat"/>
              <a:sym typeface="Montserrat"/>
            </a:endParaRPr>
          </a:p>
        </p:txBody>
      </p:sp>
      <p:sp>
        <p:nvSpPr>
          <p:cNvPr id="1834" name="Google Shape;1834;p66"/>
          <p:cNvSpPr txBox="1"/>
          <p:nvPr/>
        </p:nvSpPr>
        <p:spPr>
          <a:xfrm>
            <a:off x="3510892" y="3570200"/>
            <a:ext cx="2122200" cy="80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Darker Grotesque Medium"/>
                <a:ea typeface="Darker Grotesque Medium"/>
                <a:cs typeface="Darker Grotesque Medium"/>
                <a:sym typeface="Darker Grotesque Medium"/>
              </a:rPr>
              <a:t>Jupiter is a gas giant and the biggest planet in the entire Solar System</a:t>
            </a:r>
            <a:endParaRPr>
              <a:solidFill>
                <a:schemeClr val="dk1"/>
              </a:solidFill>
              <a:latin typeface="Darker Grotesque Medium"/>
              <a:ea typeface="Darker Grotesque Medium"/>
              <a:cs typeface="Darker Grotesque Medium"/>
              <a:sym typeface="Darker Grotesque Medium"/>
            </a:endParaRPr>
          </a:p>
        </p:txBody>
      </p:sp>
      <p:grpSp>
        <p:nvGrpSpPr>
          <p:cNvPr id="1835" name="Google Shape;1835;p66"/>
          <p:cNvGrpSpPr/>
          <p:nvPr/>
        </p:nvGrpSpPr>
        <p:grpSpPr>
          <a:xfrm>
            <a:off x="3569150" y="3348134"/>
            <a:ext cx="2008800" cy="146100"/>
            <a:chOff x="3569150" y="3296850"/>
            <a:chExt cx="2008800" cy="146100"/>
          </a:xfrm>
        </p:grpSpPr>
        <p:sp>
          <p:nvSpPr>
            <p:cNvPr id="1836" name="Google Shape;1836;p66"/>
            <p:cNvSpPr/>
            <p:nvPr/>
          </p:nvSpPr>
          <p:spPr>
            <a:xfrm>
              <a:off x="3569150" y="3296850"/>
              <a:ext cx="20088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7" name="Google Shape;1837;p66"/>
            <p:cNvGrpSpPr/>
            <p:nvPr/>
          </p:nvGrpSpPr>
          <p:grpSpPr>
            <a:xfrm flipH="1" rot="10800000">
              <a:off x="3595847" y="3322949"/>
              <a:ext cx="429322" cy="93999"/>
              <a:chOff x="5795037" y="809024"/>
              <a:chExt cx="431653" cy="94500"/>
            </a:xfrm>
          </p:grpSpPr>
          <p:sp>
            <p:nvSpPr>
              <p:cNvPr id="1838" name="Google Shape;1838;p66"/>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6"/>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6"/>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841" name="Google Shape;1841;p66"/>
          <p:cNvCxnSpPr>
            <a:stCxn id="1824" idx="2"/>
            <a:endCxn id="1809" idx="0"/>
          </p:cNvCxnSpPr>
          <p:nvPr/>
        </p:nvCxnSpPr>
        <p:spPr>
          <a:xfrm flipH="1" rot="-5400000">
            <a:off x="1737350" y="3106350"/>
            <a:ext cx="234600" cy="600"/>
          </a:xfrm>
          <a:prstGeom prst="bentConnector3">
            <a:avLst>
              <a:gd fmla="val 50005" name="adj1"/>
            </a:avLst>
          </a:prstGeom>
          <a:noFill/>
          <a:ln cap="flat" cmpd="sng" w="9525">
            <a:solidFill>
              <a:schemeClr val="accent4"/>
            </a:solidFill>
            <a:prstDash val="solid"/>
            <a:round/>
            <a:headEnd len="med" w="med" type="none"/>
            <a:tailEnd len="med" w="med" type="none"/>
          </a:ln>
        </p:spPr>
      </p:cxnSp>
      <p:cxnSp>
        <p:nvCxnSpPr>
          <p:cNvPr id="1842" name="Google Shape;1842;p66"/>
          <p:cNvCxnSpPr>
            <a:stCxn id="1826" idx="2"/>
            <a:endCxn id="1810" idx="0"/>
          </p:cNvCxnSpPr>
          <p:nvPr/>
        </p:nvCxnSpPr>
        <p:spPr>
          <a:xfrm flipH="1" rot="-5400000">
            <a:off x="7172638" y="3106350"/>
            <a:ext cx="234600" cy="600"/>
          </a:xfrm>
          <a:prstGeom prst="bentConnector3">
            <a:avLst>
              <a:gd fmla="val 50005" name="adj1"/>
            </a:avLst>
          </a:prstGeom>
          <a:noFill/>
          <a:ln cap="flat" cmpd="sng" w="9525">
            <a:solidFill>
              <a:schemeClr val="accent4"/>
            </a:solidFill>
            <a:prstDash val="solid"/>
            <a:round/>
            <a:headEnd len="med" w="med" type="none"/>
            <a:tailEnd len="med" w="med" type="none"/>
          </a:ln>
        </p:spPr>
      </p:cxnSp>
      <p:cxnSp>
        <p:nvCxnSpPr>
          <p:cNvPr id="1843" name="Google Shape;1843;p66"/>
          <p:cNvCxnSpPr>
            <a:stCxn id="1820" idx="2"/>
            <a:endCxn id="1830" idx="1"/>
          </p:cNvCxnSpPr>
          <p:nvPr/>
        </p:nvCxnSpPr>
        <p:spPr>
          <a:xfrm flipH="1" rot="-5400000">
            <a:off x="4587438" y="1829225"/>
            <a:ext cx="355200" cy="386100"/>
          </a:xfrm>
          <a:prstGeom prst="bentConnector2">
            <a:avLst/>
          </a:prstGeom>
          <a:noFill/>
          <a:ln cap="flat" cmpd="sng" w="9525">
            <a:solidFill>
              <a:schemeClr val="accent4"/>
            </a:solidFill>
            <a:prstDash val="solid"/>
            <a:round/>
            <a:headEnd len="med" w="med" type="none"/>
            <a:tailEnd len="med" w="med" type="none"/>
          </a:ln>
        </p:spPr>
      </p:cxnSp>
      <p:cxnSp>
        <p:nvCxnSpPr>
          <p:cNvPr id="1844" name="Google Shape;1844;p66"/>
          <p:cNvCxnSpPr>
            <a:stCxn id="1820" idx="2"/>
            <a:endCxn id="1832" idx="3"/>
          </p:cNvCxnSpPr>
          <p:nvPr/>
        </p:nvCxnSpPr>
        <p:spPr>
          <a:xfrm rot="5400000">
            <a:off x="4195788" y="1823675"/>
            <a:ext cx="355200" cy="397200"/>
          </a:xfrm>
          <a:prstGeom prst="bentConnector2">
            <a:avLst/>
          </a:prstGeom>
          <a:noFill/>
          <a:ln cap="flat" cmpd="sng" w="9525">
            <a:solidFill>
              <a:schemeClr val="accent4"/>
            </a:solidFill>
            <a:prstDash val="solid"/>
            <a:round/>
            <a:headEnd len="med" w="med" type="none"/>
            <a:tailEnd len="med" w="med" type="none"/>
          </a:ln>
        </p:spPr>
      </p:cxnSp>
      <p:cxnSp>
        <p:nvCxnSpPr>
          <p:cNvPr id="1845" name="Google Shape;1845;p66"/>
          <p:cNvCxnSpPr>
            <a:endCxn id="1822" idx="0"/>
          </p:cNvCxnSpPr>
          <p:nvPr/>
        </p:nvCxnSpPr>
        <p:spPr>
          <a:xfrm flipH="1" rot="-5400000">
            <a:off x="4168338" y="2247600"/>
            <a:ext cx="806700" cy="600"/>
          </a:xfrm>
          <a:prstGeom prst="bentConnector3">
            <a:avLst>
              <a:gd fmla="val 50000" name="adj1"/>
            </a:avLst>
          </a:prstGeom>
          <a:noFill/>
          <a:ln cap="flat" cmpd="sng" w="9525">
            <a:solidFill>
              <a:schemeClr val="accent4"/>
            </a:solidFill>
            <a:prstDash val="solid"/>
            <a:round/>
            <a:headEnd len="med" w="med" type="none"/>
            <a:tailEnd len="med" w="med" type="none"/>
          </a:ln>
        </p:spPr>
      </p:cxnSp>
      <p:cxnSp>
        <p:nvCxnSpPr>
          <p:cNvPr id="1846" name="Google Shape;1846;p66"/>
          <p:cNvCxnSpPr>
            <a:endCxn id="1808" idx="0"/>
          </p:cNvCxnSpPr>
          <p:nvPr/>
        </p:nvCxnSpPr>
        <p:spPr>
          <a:xfrm flipH="1" rot="-5400000">
            <a:off x="4454388" y="3106375"/>
            <a:ext cx="234600" cy="600"/>
          </a:xfrm>
          <a:prstGeom prst="bentConnector3">
            <a:avLst>
              <a:gd fmla="val 50000" name="adj1"/>
            </a:avLst>
          </a:prstGeom>
          <a:noFill/>
          <a:ln cap="flat" cmpd="sng" w="9525">
            <a:solidFill>
              <a:schemeClr val="accent4"/>
            </a:solidFill>
            <a:prstDash val="solid"/>
            <a:round/>
            <a:headEnd len="med" w="med" type="none"/>
            <a:tailEnd len="med" w="med" type="none"/>
          </a:ln>
        </p:spPr>
      </p:cxnSp>
      <p:cxnSp>
        <p:nvCxnSpPr>
          <p:cNvPr id="1847" name="Google Shape;1847;p66"/>
          <p:cNvCxnSpPr>
            <a:stCxn id="1832" idx="2"/>
            <a:endCxn id="1822" idx="1"/>
          </p:cNvCxnSpPr>
          <p:nvPr/>
        </p:nvCxnSpPr>
        <p:spPr>
          <a:xfrm flipH="1" rot="-5400000">
            <a:off x="3171405" y="2396088"/>
            <a:ext cx="451500" cy="397200"/>
          </a:xfrm>
          <a:prstGeom prst="bentConnector2">
            <a:avLst/>
          </a:prstGeom>
          <a:noFill/>
          <a:ln cap="flat" cmpd="sng" w="9525">
            <a:solidFill>
              <a:schemeClr val="accent4"/>
            </a:solidFill>
            <a:prstDash val="solid"/>
            <a:round/>
            <a:headEnd len="med" w="med" type="none"/>
            <a:tailEnd len="med" w="med" type="none"/>
          </a:ln>
        </p:spPr>
      </p:cxnSp>
      <p:cxnSp>
        <p:nvCxnSpPr>
          <p:cNvPr id="1848" name="Google Shape;1848;p66"/>
          <p:cNvCxnSpPr>
            <a:stCxn id="1832" idx="2"/>
            <a:endCxn id="1824" idx="3"/>
          </p:cNvCxnSpPr>
          <p:nvPr/>
        </p:nvCxnSpPr>
        <p:spPr>
          <a:xfrm rot="5400000">
            <a:off x="2788755" y="2410638"/>
            <a:ext cx="451500" cy="368100"/>
          </a:xfrm>
          <a:prstGeom prst="bentConnector2">
            <a:avLst/>
          </a:prstGeom>
          <a:noFill/>
          <a:ln cap="flat" cmpd="sng" w="9525">
            <a:solidFill>
              <a:schemeClr val="accent4"/>
            </a:solidFill>
            <a:prstDash val="solid"/>
            <a:round/>
            <a:headEnd len="med" w="med" type="none"/>
            <a:tailEnd len="med" w="med" type="none"/>
          </a:ln>
        </p:spPr>
      </p:cxnSp>
      <p:cxnSp>
        <p:nvCxnSpPr>
          <p:cNvPr id="1849" name="Google Shape;1849;p66"/>
          <p:cNvCxnSpPr>
            <a:stCxn id="1830" idx="2"/>
            <a:endCxn id="1822" idx="3"/>
          </p:cNvCxnSpPr>
          <p:nvPr/>
        </p:nvCxnSpPr>
        <p:spPr>
          <a:xfrm rot="5400000">
            <a:off x="5515443" y="2401638"/>
            <a:ext cx="451500" cy="386100"/>
          </a:xfrm>
          <a:prstGeom prst="bentConnector2">
            <a:avLst/>
          </a:prstGeom>
          <a:noFill/>
          <a:ln cap="flat" cmpd="sng" w="9525">
            <a:solidFill>
              <a:schemeClr val="accent4"/>
            </a:solidFill>
            <a:prstDash val="solid"/>
            <a:round/>
            <a:headEnd len="med" w="med" type="none"/>
            <a:tailEnd len="med" w="med" type="none"/>
          </a:ln>
        </p:spPr>
      </p:cxnSp>
      <p:cxnSp>
        <p:nvCxnSpPr>
          <p:cNvPr id="1850" name="Google Shape;1850;p66"/>
          <p:cNvCxnSpPr>
            <a:endCxn id="1826" idx="1"/>
          </p:cNvCxnSpPr>
          <p:nvPr/>
        </p:nvCxnSpPr>
        <p:spPr>
          <a:xfrm flipH="1" rot="-5400000">
            <a:off x="5898088" y="2404950"/>
            <a:ext cx="451500" cy="379200"/>
          </a:xfrm>
          <a:prstGeom prst="bentConnector2">
            <a:avLst/>
          </a:prstGeom>
          <a:noFill/>
          <a:ln cap="flat" cmpd="sng" w="9525">
            <a:solidFill>
              <a:schemeClr val="accent4"/>
            </a:solidFill>
            <a:prstDash val="solid"/>
            <a:round/>
            <a:headEnd len="med" w="med" type="none"/>
            <a:tailEnd len="med" w="med" type="none"/>
          </a:ln>
        </p:spPr>
      </p:cxnSp>
      <p:grpSp>
        <p:nvGrpSpPr>
          <p:cNvPr id="1851" name="Google Shape;1851;p66"/>
          <p:cNvGrpSpPr/>
          <p:nvPr/>
        </p:nvGrpSpPr>
        <p:grpSpPr>
          <a:xfrm>
            <a:off x="6288534" y="3348134"/>
            <a:ext cx="2008800" cy="146100"/>
            <a:chOff x="6288534" y="3296850"/>
            <a:chExt cx="2008800" cy="146100"/>
          </a:xfrm>
        </p:grpSpPr>
        <p:sp>
          <p:nvSpPr>
            <p:cNvPr id="1852" name="Google Shape;1852;p66"/>
            <p:cNvSpPr/>
            <p:nvPr/>
          </p:nvSpPr>
          <p:spPr>
            <a:xfrm>
              <a:off x="6288534" y="3296850"/>
              <a:ext cx="20088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3" name="Google Shape;1853;p66"/>
            <p:cNvGrpSpPr/>
            <p:nvPr/>
          </p:nvGrpSpPr>
          <p:grpSpPr>
            <a:xfrm flipH="1" rot="10800000">
              <a:off x="6315231" y="3322949"/>
              <a:ext cx="429322" cy="93999"/>
              <a:chOff x="5795037" y="809024"/>
              <a:chExt cx="431653" cy="94500"/>
            </a:xfrm>
          </p:grpSpPr>
          <p:sp>
            <p:nvSpPr>
              <p:cNvPr id="1854" name="Google Shape;1854;p66"/>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6"/>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6"/>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0" name="Shape 1860"/>
        <p:cNvGrpSpPr/>
        <p:nvPr/>
      </p:nvGrpSpPr>
      <p:grpSpPr>
        <a:xfrm>
          <a:off x="0" y="0"/>
          <a:ext cx="0" cy="0"/>
          <a:chOff x="0" y="0"/>
          <a:chExt cx="0" cy="0"/>
        </a:xfrm>
      </p:grpSpPr>
      <p:grpSp>
        <p:nvGrpSpPr>
          <p:cNvPr id="1861" name="Google Shape;1861;p67"/>
          <p:cNvGrpSpPr/>
          <p:nvPr/>
        </p:nvGrpSpPr>
        <p:grpSpPr>
          <a:xfrm>
            <a:off x="2349050" y="1397425"/>
            <a:ext cx="2055300" cy="3112500"/>
            <a:chOff x="2349050" y="1397425"/>
            <a:chExt cx="2055300" cy="3112500"/>
          </a:xfrm>
        </p:grpSpPr>
        <p:sp>
          <p:nvSpPr>
            <p:cNvPr id="1862" name="Google Shape;1862;p67"/>
            <p:cNvSpPr/>
            <p:nvPr/>
          </p:nvSpPr>
          <p:spPr>
            <a:xfrm>
              <a:off x="2349050" y="1397425"/>
              <a:ext cx="2055300" cy="3112500"/>
            </a:xfrm>
            <a:prstGeom prst="roundRect">
              <a:avLst>
                <a:gd fmla="val 4487" name="adj"/>
              </a:avLst>
            </a:prstGeom>
            <a:solidFill>
              <a:srgbClr val="FFFFFF"/>
            </a:solidFill>
            <a:ln>
              <a:noFill/>
            </a:ln>
            <a:effectLst>
              <a:outerShdw blurRad="57150" rotWithShape="0" algn="bl" dir="5400000" dist="19050">
                <a:srgbClr val="5352EE">
                  <a:alpha val="18000"/>
                </a:srgbClr>
              </a:outerShdw>
              <a:reflection blurRad="0" dir="5400000" dist="38100" endA="0" endPos="54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7"/>
            <p:cNvSpPr/>
            <p:nvPr/>
          </p:nvSpPr>
          <p:spPr>
            <a:xfrm>
              <a:off x="2432300" y="1490925"/>
              <a:ext cx="18891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4" name="Google Shape;1864;p67"/>
            <p:cNvGrpSpPr/>
            <p:nvPr/>
          </p:nvGrpSpPr>
          <p:grpSpPr>
            <a:xfrm flipH="1" rot="10800000">
              <a:off x="2497649" y="1516972"/>
              <a:ext cx="429322" cy="93999"/>
              <a:chOff x="5795037" y="809024"/>
              <a:chExt cx="431653" cy="94500"/>
            </a:xfrm>
          </p:grpSpPr>
          <p:sp>
            <p:nvSpPr>
              <p:cNvPr id="1865" name="Google Shape;1865;p6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7"/>
              <p:cNvSpPr/>
              <p:nvPr/>
            </p:nvSpPr>
            <p:spPr>
              <a:xfrm>
                <a:off x="5963614" y="809024"/>
                <a:ext cx="94500" cy="94500"/>
              </a:xfrm>
              <a:prstGeom prst="ellipse">
                <a:avLst/>
              </a:pr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8" name="Google Shape;1868;p67"/>
          <p:cNvGrpSpPr/>
          <p:nvPr/>
        </p:nvGrpSpPr>
        <p:grpSpPr>
          <a:xfrm>
            <a:off x="4719863" y="1397425"/>
            <a:ext cx="2122200" cy="3112500"/>
            <a:chOff x="4719863" y="1397425"/>
            <a:chExt cx="2122200" cy="3112500"/>
          </a:xfrm>
        </p:grpSpPr>
        <p:sp>
          <p:nvSpPr>
            <p:cNvPr id="1869" name="Google Shape;1869;p67"/>
            <p:cNvSpPr/>
            <p:nvPr/>
          </p:nvSpPr>
          <p:spPr>
            <a:xfrm>
              <a:off x="4719863" y="1397425"/>
              <a:ext cx="2122200" cy="3112500"/>
            </a:xfrm>
            <a:prstGeom prst="roundRect">
              <a:avLst>
                <a:gd fmla="val 4487" name="adj"/>
              </a:avLst>
            </a:prstGeom>
            <a:solidFill>
              <a:srgbClr val="FFFFFF"/>
            </a:solidFill>
            <a:ln>
              <a:noFill/>
            </a:ln>
            <a:effectLst>
              <a:outerShdw blurRad="57150" rotWithShape="0" algn="bl" dir="5400000" dist="19050">
                <a:srgbClr val="5352EE">
                  <a:alpha val="18000"/>
                </a:srgbClr>
              </a:outerShdw>
              <a:reflection blurRad="0" dir="5400000" dist="38100" endA="0" endPos="54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7"/>
            <p:cNvSpPr/>
            <p:nvPr/>
          </p:nvSpPr>
          <p:spPr>
            <a:xfrm>
              <a:off x="4831275" y="1490925"/>
              <a:ext cx="18891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1" name="Google Shape;1871;p67"/>
            <p:cNvGrpSpPr/>
            <p:nvPr/>
          </p:nvGrpSpPr>
          <p:grpSpPr>
            <a:xfrm flipH="1" rot="10800000">
              <a:off x="4896624" y="1516972"/>
              <a:ext cx="429322" cy="93999"/>
              <a:chOff x="5795037" y="809024"/>
              <a:chExt cx="431653" cy="94500"/>
            </a:xfrm>
          </p:grpSpPr>
          <p:sp>
            <p:nvSpPr>
              <p:cNvPr id="1872" name="Google Shape;1872;p6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7"/>
              <p:cNvSpPr/>
              <p:nvPr/>
            </p:nvSpPr>
            <p:spPr>
              <a:xfrm>
                <a:off x="5963614" y="809024"/>
                <a:ext cx="94500" cy="94500"/>
              </a:xfrm>
              <a:prstGeom prst="ellipse">
                <a:avLst/>
              </a:pr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75" name="Google Shape;1875;p67"/>
          <p:cNvSpPr/>
          <p:nvPr/>
        </p:nvSpPr>
        <p:spPr>
          <a:xfrm>
            <a:off x="2788863" y="1951225"/>
            <a:ext cx="1207500" cy="12075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7"/>
          <p:cNvSpPr/>
          <p:nvPr/>
        </p:nvSpPr>
        <p:spPr>
          <a:xfrm>
            <a:off x="2766513" y="1928875"/>
            <a:ext cx="1252200" cy="1252200"/>
          </a:xfrm>
          <a:prstGeom prst="blockArc">
            <a:avLst>
              <a:gd fmla="val 16116507" name="adj1"/>
              <a:gd fmla="val 11779653" name="adj2"/>
              <a:gd fmla="val 7404" name="adj3"/>
            </a:avLst>
          </a:prstGeom>
          <a:solidFill>
            <a:schemeClr val="l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7"/>
          <p:cNvSpPr/>
          <p:nvPr/>
        </p:nvSpPr>
        <p:spPr>
          <a:xfrm>
            <a:off x="2982513" y="2144900"/>
            <a:ext cx="820200" cy="820200"/>
          </a:xfrm>
          <a:prstGeom prst="ellipse">
            <a:avLst/>
          </a:prstGeom>
          <a:solidFill>
            <a:schemeClr val="accent3"/>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7"/>
          <p:cNvSpPr/>
          <p:nvPr/>
        </p:nvSpPr>
        <p:spPr>
          <a:xfrm>
            <a:off x="5172088" y="1951225"/>
            <a:ext cx="1207500" cy="1207500"/>
          </a:xfrm>
          <a:prstGeom prst="ellipse">
            <a:avLst/>
          </a:prstGeom>
          <a:solidFill>
            <a:srgbClr val="A1C3FF">
              <a:alpha val="50890"/>
            </a:srgbClr>
          </a:solidFill>
          <a:ln cap="flat" cmpd="sng" w="9525">
            <a:solidFill>
              <a:schemeClr val="accent4"/>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7"/>
          <p:cNvSpPr/>
          <p:nvPr/>
        </p:nvSpPr>
        <p:spPr>
          <a:xfrm>
            <a:off x="5149738" y="1928875"/>
            <a:ext cx="1252200" cy="1252200"/>
          </a:xfrm>
          <a:prstGeom prst="blockArc">
            <a:avLst>
              <a:gd fmla="val 16116507" name="adj1"/>
              <a:gd fmla="val 9381784" name="adj2"/>
              <a:gd fmla="val 7116" name="adj3"/>
            </a:avLst>
          </a:prstGeom>
          <a:solidFill>
            <a:schemeClr val="l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7"/>
          <p:cNvSpPr/>
          <p:nvPr/>
        </p:nvSpPr>
        <p:spPr>
          <a:xfrm>
            <a:off x="5365738" y="2144900"/>
            <a:ext cx="820200" cy="820200"/>
          </a:xfrm>
          <a:prstGeom prst="ellipse">
            <a:avLst/>
          </a:pr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 profile</a:t>
            </a:r>
            <a:endParaRPr/>
          </a:p>
        </p:txBody>
      </p:sp>
      <p:sp>
        <p:nvSpPr>
          <p:cNvPr id="1882" name="Google Shape;1882;p67"/>
          <p:cNvSpPr/>
          <p:nvPr/>
        </p:nvSpPr>
        <p:spPr>
          <a:xfrm>
            <a:off x="2432288" y="3369100"/>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7"/>
          <p:cNvSpPr/>
          <p:nvPr/>
        </p:nvSpPr>
        <p:spPr>
          <a:xfrm>
            <a:off x="4799626" y="3369100"/>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7"/>
          <p:cNvSpPr txBox="1"/>
          <p:nvPr/>
        </p:nvSpPr>
        <p:spPr>
          <a:xfrm>
            <a:off x="2331538" y="3300140"/>
            <a:ext cx="2122200" cy="1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5352EE"/>
                </a:solidFill>
                <a:latin typeface="Montserrat"/>
                <a:ea typeface="Montserrat"/>
                <a:cs typeface="Montserrat"/>
                <a:sym typeface="Montserrat"/>
              </a:rPr>
              <a:t>78%</a:t>
            </a:r>
            <a:endParaRPr b="1" sz="1800">
              <a:solidFill>
                <a:srgbClr val="5352EE"/>
              </a:solidFill>
              <a:latin typeface="Montserrat"/>
              <a:ea typeface="Montserrat"/>
              <a:cs typeface="Montserrat"/>
              <a:sym typeface="Montserrat"/>
            </a:endParaRPr>
          </a:p>
        </p:txBody>
      </p:sp>
      <p:sp>
        <p:nvSpPr>
          <p:cNvPr id="1885" name="Google Shape;1885;p67"/>
          <p:cNvSpPr txBox="1"/>
          <p:nvPr/>
        </p:nvSpPr>
        <p:spPr>
          <a:xfrm>
            <a:off x="4714728" y="3300140"/>
            <a:ext cx="2122200" cy="1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5352EE"/>
                </a:solidFill>
                <a:latin typeface="Montserrat"/>
                <a:ea typeface="Montserrat"/>
                <a:cs typeface="Montserrat"/>
                <a:sym typeface="Montserrat"/>
              </a:rPr>
              <a:t>64%</a:t>
            </a:r>
            <a:endParaRPr b="1" sz="1800">
              <a:solidFill>
                <a:srgbClr val="5352EE"/>
              </a:solidFill>
              <a:latin typeface="Montserrat"/>
              <a:ea typeface="Montserrat"/>
              <a:cs typeface="Montserrat"/>
              <a:sym typeface="Montserrat"/>
            </a:endParaRPr>
          </a:p>
        </p:txBody>
      </p:sp>
      <p:sp>
        <p:nvSpPr>
          <p:cNvPr id="1886" name="Google Shape;1886;p67"/>
          <p:cNvSpPr/>
          <p:nvPr/>
        </p:nvSpPr>
        <p:spPr>
          <a:xfrm>
            <a:off x="7108179" y="1945485"/>
            <a:ext cx="429300" cy="429300"/>
          </a:xfrm>
          <a:prstGeom prst="ellipse">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7"/>
          <p:cNvSpPr/>
          <p:nvPr/>
        </p:nvSpPr>
        <p:spPr>
          <a:xfrm>
            <a:off x="7108179" y="2527768"/>
            <a:ext cx="429300" cy="429300"/>
          </a:xfrm>
          <a:prstGeom prst="ellipse">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7"/>
          <p:cNvSpPr/>
          <p:nvPr/>
        </p:nvSpPr>
        <p:spPr>
          <a:xfrm>
            <a:off x="7108179" y="3110051"/>
            <a:ext cx="429300" cy="429300"/>
          </a:xfrm>
          <a:prstGeom prst="ellipse">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7"/>
          <p:cNvSpPr/>
          <p:nvPr/>
        </p:nvSpPr>
        <p:spPr>
          <a:xfrm>
            <a:off x="7607552" y="1993825"/>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90" name="Google Shape;1890;p67"/>
          <p:cNvSpPr txBox="1"/>
          <p:nvPr/>
        </p:nvSpPr>
        <p:spPr>
          <a:xfrm>
            <a:off x="7693202" y="2035125"/>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10</a:t>
            </a:r>
            <a:r>
              <a:rPr b="1" lang="en">
                <a:solidFill>
                  <a:schemeClr val="dk1"/>
                </a:solidFill>
                <a:latin typeface="Montserrat"/>
                <a:ea typeface="Montserrat"/>
                <a:cs typeface="Montserrat"/>
                <a:sym typeface="Montserrat"/>
              </a:rPr>
              <a:t>%</a:t>
            </a:r>
            <a:endParaRPr b="1">
              <a:solidFill>
                <a:schemeClr val="dk1"/>
              </a:solidFill>
              <a:latin typeface="Montserrat"/>
              <a:ea typeface="Montserrat"/>
              <a:cs typeface="Montserrat"/>
              <a:sym typeface="Montserrat"/>
            </a:endParaRPr>
          </a:p>
        </p:txBody>
      </p:sp>
      <p:sp>
        <p:nvSpPr>
          <p:cNvPr id="1891" name="Google Shape;1891;p67"/>
          <p:cNvSpPr/>
          <p:nvPr/>
        </p:nvSpPr>
        <p:spPr>
          <a:xfrm>
            <a:off x="7607552" y="2575188"/>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92" name="Google Shape;1892;p67"/>
          <p:cNvSpPr txBox="1"/>
          <p:nvPr/>
        </p:nvSpPr>
        <p:spPr>
          <a:xfrm>
            <a:off x="7693202" y="2616488"/>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15</a:t>
            </a:r>
            <a:r>
              <a:rPr b="1" lang="en">
                <a:solidFill>
                  <a:schemeClr val="dk1"/>
                </a:solidFill>
                <a:latin typeface="Montserrat"/>
                <a:ea typeface="Montserrat"/>
                <a:cs typeface="Montserrat"/>
                <a:sym typeface="Montserrat"/>
              </a:rPr>
              <a:t>%</a:t>
            </a:r>
            <a:endParaRPr b="1">
              <a:solidFill>
                <a:schemeClr val="dk1"/>
              </a:solidFill>
              <a:latin typeface="Montserrat"/>
              <a:ea typeface="Montserrat"/>
              <a:cs typeface="Montserrat"/>
              <a:sym typeface="Montserrat"/>
            </a:endParaRPr>
          </a:p>
        </p:txBody>
      </p:sp>
      <p:sp>
        <p:nvSpPr>
          <p:cNvPr id="1893" name="Google Shape;1893;p67"/>
          <p:cNvSpPr/>
          <p:nvPr/>
        </p:nvSpPr>
        <p:spPr>
          <a:xfrm>
            <a:off x="7607552" y="3156550"/>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94" name="Google Shape;1894;p67"/>
          <p:cNvSpPr txBox="1"/>
          <p:nvPr/>
        </p:nvSpPr>
        <p:spPr>
          <a:xfrm>
            <a:off x="7693202" y="3197850"/>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25</a:t>
            </a:r>
            <a:r>
              <a:rPr b="1" lang="en">
                <a:solidFill>
                  <a:schemeClr val="dk1"/>
                </a:solidFill>
                <a:latin typeface="Montserrat"/>
                <a:ea typeface="Montserrat"/>
                <a:cs typeface="Montserrat"/>
                <a:sym typeface="Montserrat"/>
              </a:rPr>
              <a:t>%</a:t>
            </a:r>
            <a:endParaRPr b="1">
              <a:solidFill>
                <a:schemeClr val="dk1"/>
              </a:solidFill>
              <a:latin typeface="Montserrat"/>
              <a:ea typeface="Montserrat"/>
              <a:cs typeface="Montserrat"/>
              <a:sym typeface="Montserrat"/>
            </a:endParaRPr>
          </a:p>
        </p:txBody>
      </p:sp>
      <p:sp>
        <p:nvSpPr>
          <p:cNvPr id="1895" name="Google Shape;1895;p67"/>
          <p:cNvSpPr/>
          <p:nvPr/>
        </p:nvSpPr>
        <p:spPr>
          <a:xfrm>
            <a:off x="7607552" y="3737913"/>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96" name="Google Shape;1896;p67"/>
          <p:cNvSpPr txBox="1"/>
          <p:nvPr/>
        </p:nvSpPr>
        <p:spPr>
          <a:xfrm>
            <a:off x="7693202" y="3779213"/>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50</a:t>
            </a:r>
            <a:r>
              <a:rPr b="1" lang="en">
                <a:solidFill>
                  <a:schemeClr val="dk1"/>
                </a:solidFill>
                <a:latin typeface="Montserrat"/>
                <a:ea typeface="Montserrat"/>
                <a:cs typeface="Montserrat"/>
                <a:sym typeface="Montserrat"/>
              </a:rPr>
              <a:t>%</a:t>
            </a:r>
            <a:endParaRPr b="1">
              <a:solidFill>
                <a:schemeClr val="dk1"/>
              </a:solidFill>
              <a:latin typeface="Montserrat"/>
              <a:ea typeface="Montserrat"/>
              <a:cs typeface="Montserrat"/>
              <a:sym typeface="Montserrat"/>
            </a:endParaRPr>
          </a:p>
        </p:txBody>
      </p:sp>
      <p:sp>
        <p:nvSpPr>
          <p:cNvPr id="1897" name="Google Shape;1897;p67"/>
          <p:cNvSpPr/>
          <p:nvPr/>
        </p:nvSpPr>
        <p:spPr>
          <a:xfrm>
            <a:off x="7108179" y="3692335"/>
            <a:ext cx="429300" cy="429300"/>
          </a:xfrm>
          <a:prstGeom prst="ellipse">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7"/>
          <p:cNvSpPr/>
          <p:nvPr/>
        </p:nvSpPr>
        <p:spPr>
          <a:xfrm>
            <a:off x="1606081" y="1945485"/>
            <a:ext cx="429300" cy="429300"/>
          </a:xfrm>
          <a:prstGeom prst="ellipse">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7"/>
          <p:cNvSpPr/>
          <p:nvPr/>
        </p:nvSpPr>
        <p:spPr>
          <a:xfrm>
            <a:off x="1606081" y="2527768"/>
            <a:ext cx="429300" cy="429300"/>
          </a:xfrm>
          <a:prstGeom prst="ellipse">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7"/>
          <p:cNvSpPr/>
          <p:nvPr/>
        </p:nvSpPr>
        <p:spPr>
          <a:xfrm>
            <a:off x="1606081" y="3110051"/>
            <a:ext cx="429300" cy="429300"/>
          </a:xfrm>
          <a:prstGeom prst="ellipse">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7"/>
          <p:cNvSpPr/>
          <p:nvPr/>
        </p:nvSpPr>
        <p:spPr>
          <a:xfrm>
            <a:off x="652779" y="1993825"/>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02" name="Google Shape;1902;p67"/>
          <p:cNvSpPr txBox="1"/>
          <p:nvPr/>
        </p:nvSpPr>
        <p:spPr>
          <a:xfrm>
            <a:off x="738429" y="2035125"/>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15</a:t>
            </a:r>
            <a:r>
              <a:rPr b="1" lang="en">
                <a:solidFill>
                  <a:schemeClr val="dk1"/>
                </a:solidFill>
                <a:latin typeface="Montserrat"/>
                <a:ea typeface="Montserrat"/>
                <a:cs typeface="Montserrat"/>
                <a:sym typeface="Montserrat"/>
              </a:rPr>
              <a:t>%</a:t>
            </a:r>
            <a:endParaRPr b="1">
              <a:solidFill>
                <a:schemeClr val="dk1"/>
              </a:solidFill>
              <a:latin typeface="Montserrat"/>
              <a:ea typeface="Montserrat"/>
              <a:cs typeface="Montserrat"/>
              <a:sym typeface="Montserrat"/>
            </a:endParaRPr>
          </a:p>
        </p:txBody>
      </p:sp>
      <p:sp>
        <p:nvSpPr>
          <p:cNvPr id="1903" name="Google Shape;1903;p67"/>
          <p:cNvSpPr/>
          <p:nvPr/>
        </p:nvSpPr>
        <p:spPr>
          <a:xfrm>
            <a:off x="652779" y="2575188"/>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04" name="Google Shape;1904;p67"/>
          <p:cNvSpPr txBox="1"/>
          <p:nvPr/>
        </p:nvSpPr>
        <p:spPr>
          <a:xfrm>
            <a:off x="738429" y="2616488"/>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25</a:t>
            </a:r>
            <a:r>
              <a:rPr b="1" lang="en">
                <a:solidFill>
                  <a:schemeClr val="dk1"/>
                </a:solidFill>
                <a:latin typeface="Montserrat"/>
                <a:ea typeface="Montserrat"/>
                <a:cs typeface="Montserrat"/>
                <a:sym typeface="Montserrat"/>
              </a:rPr>
              <a:t>%</a:t>
            </a:r>
            <a:endParaRPr b="1">
              <a:solidFill>
                <a:schemeClr val="dk1"/>
              </a:solidFill>
              <a:latin typeface="Montserrat"/>
              <a:ea typeface="Montserrat"/>
              <a:cs typeface="Montserrat"/>
              <a:sym typeface="Montserrat"/>
            </a:endParaRPr>
          </a:p>
        </p:txBody>
      </p:sp>
      <p:sp>
        <p:nvSpPr>
          <p:cNvPr id="1905" name="Google Shape;1905;p67"/>
          <p:cNvSpPr/>
          <p:nvPr/>
        </p:nvSpPr>
        <p:spPr>
          <a:xfrm>
            <a:off x="652779" y="3156550"/>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06" name="Google Shape;1906;p67"/>
          <p:cNvSpPr txBox="1"/>
          <p:nvPr/>
        </p:nvSpPr>
        <p:spPr>
          <a:xfrm>
            <a:off x="738429" y="3197850"/>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28</a:t>
            </a:r>
            <a:r>
              <a:rPr b="1" lang="en">
                <a:solidFill>
                  <a:schemeClr val="dk1"/>
                </a:solidFill>
                <a:latin typeface="Montserrat"/>
                <a:ea typeface="Montserrat"/>
                <a:cs typeface="Montserrat"/>
                <a:sym typeface="Montserrat"/>
              </a:rPr>
              <a:t>%</a:t>
            </a:r>
            <a:endParaRPr b="1">
              <a:solidFill>
                <a:schemeClr val="dk1"/>
              </a:solidFill>
              <a:latin typeface="Montserrat"/>
              <a:ea typeface="Montserrat"/>
              <a:cs typeface="Montserrat"/>
              <a:sym typeface="Montserrat"/>
            </a:endParaRPr>
          </a:p>
        </p:txBody>
      </p:sp>
      <p:sp>
        <p:nvSpPr>
          <p:cNvPr id="1907" name="Google Shape;1907;p67"/>
          <p:cNvSpPr/>
          <p:nvPr/>
        </p:nvSpPr>
        <p:spPr>
          <a:xfrm>
            <a:off x="652779" y="3737913"/>
            <a:ext cx="8826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08" name="Google Shape;1908;p67"/>
          <p:cNvSpPr txBox="1"/>
          <p:nvPr/>
        </p:nvSpPr>
        <p:spPr>
          <a:xfrm>
            <a:off x="738429" y="3779213"/>
            <a:ext cx="7113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32%</a:t>
            </a:r>
            <a:endParaRPr b="1">
              <a:solidFill>
                <a:schemeClr val="dk1"/>
              </a:solidFill>
              <a:latin typeface="Montserrat"/>
              <a:ea typeface="Montserrat"/>
              <a:cs typeface="Montserrat"/>
              <a:sym typeface="Montserrat"/>
            </a:endParaRPr>
          </a:p>
        </p:txBody>
      </p:sp>
      <p:sp>
        <p:nvSpPr>
          <p:cNvPr id="1909" name="Google Shape;1909;p67"/>
          <p:cNvSpPr/>
          <p:nvPr/>
        </p:nvSpPr>
        <p:spPr>
          <a:xfrm>
            <a:off x="1606081" y="3692335"/>
            <a:ext cx="429300" cy="429300"/>
          </a:xfrm>
          <a:prstGeom prst="ellipse">
            <a:avLst/>
          </a:prstGeom>
          <a:solidFill>
            <a:srgbClr val="FFFFF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7"/>
          <p:cNvSpPr/>
          <p:nvPr/>
        </p:nvSpPr>
        <p:spPr>
          <a:xfrm>
            <a:off x="2432288" y="38952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7"/>
          <p:cNvSpPr/>
          <p:nvPr/>
        </p:nvSpPr>
        <p:spPr>
          <a:xfrm>
            <a:off x="4799626" y="38952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7"/>
          <p:cNvSpPr txBox="1"/>
          <p:nvPr/>
        </p:nvSpPr>
        <p:spPr>
          <a:xfrm>
            <a:off x="2331538" y="3858080"/>
            <a:ext cx="2122200" cy="1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22 - 30 years</a:t>
            </a:r>
            <a:endParaRPr b="1">
              <a:solidFill>
                <a:srgbClr val="5352EE"/>
              </a:solidFill>
              <a:latin typeface="Montserrat"/>
              <a:ea typeface="Montserrat"/>
              <a:cs typeface="Montserrat"/>
              <a:sym typeface="Montserrat"/>
            </a:endParaRPr>
          </a:p>
        </p:txBody>
      </p:sp>
      <p:sp>
        <p:nvSpPr>
          <p:cNvPr id="1913" name="Google Shape;1913;p67"/>
          <p:cNvSpPr txBox="1"/>
          <p:nvPr/>
        </p:nvSpPr>
        <p:spPr>
          <a:xfrm>
            <a:off x="4714728" y="3858080"/>
            <a:ext cx="2122200" cy="1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5352EE"/>
                </a:solidFill>
                <a:latin typeface="Montserrat"/>
                <a:ea typeface="Montserrat"/>
                <a:cs typeface="Montserrat"/>
                <a:sym typeface="Montserrat"/>
              </a:rPr>
              <a:t>25 - 40 years</a:t>
            </a:r>
            <a:endParaRPr b="1">
              <a:solidFill>
                <a:srgbClr val="5352EE"/>
              </a:solidFill>
              <a:latin typeface="Montserrat"/>
              <a:ea typeface="Montserrat"/>
              <a:cs typeface="Montserrat"/>
              <a:sym typeface="Montserrat"/>
            </a:endParaRPr>
          </a:p>
        </p:txBody>
      </p:sp>
      <p:grpSp>
        <p:nvGrpSpPr>
          <p:cNvPr id="1914" name="Google Shape;1914;p67"/>
          <p:cNvGrpSpPr/>
          <p:nvPr/>
        </p:nvGrpSpPr>
        <p:grpSpPr>
          <a:xfrm>
            <a:off x="5570021" y="2347716"/>
            <a:ext cx="411624" cy="411656"/>
            <a:chOff x="-57568775" y="3198925"/>
            <a:chExt cx="318225" cy="318225"/>
          </a:xfrm>
        </p:grpSpPr>
        <p:sp>
          <p:nvSpPr>
            <p:cNvPr id="1915" name="Google Shape;1915;p6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 name="Google Shape;1921;p67"/>
          <p:cNvGrpSpPr/>
          <p:nvPr/>
        </p:nvGrpSpPr>
        <p:grpSpPr>
          <a:xfrm>
            <a:off x="3227646" y="2347716"/>
            <a:ext cx="361695" cy="412658"/>
            <a:chOff x="-56766175" y="3198925"/>
            <a:chExt cx="279625" cy="319000"/>
          </a:xfrm>
        </p:grpSpPr>
        <p:sp>
          <p:nvSpPr>
            <p:cNvPr id="1922" name="Google Shape;1922;p6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accent6"/>
            </a:solidFill>
            <a:ln>
              <a:noFill/>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 name="Google Shape;1929;p67"/>
          <p:cNvGrpSpPr/>
          <p:nvPr/>
        </p:nvGrpSpPr>
        <p:grpSpPr>
          <a:xfrm>
            <a:off x="7188738" y="2629462"/>
            <a:ext cx="268183" cy="251087"/>
            <a:chOff x="8018890" y="1566649"/>
            <a:chExt cx="397957" cy="372587"/>
          </a:xfrm>
        </p:grpSpPr>
        <p:sp>
          <p:nvSpPr>
            <p:cNvPr id="1930" name="Google Shape;1930;p67"/>
            <p:cNvSpPr/>
            <p:nvPr/>
          </p:nvSpPr>
          <p:spPr>
            <a:xfrm>
              <a:off x="8158840" y="1752834"/>
              <a:ext cx="118031" cy="186401"/>
            </a:xfrm>
            <a:custGeom>
              <a:rect b="b" l="l" r="r" t="t"/>
              <a:pathLst>
                <a:path extrusionOk="0" h="6914" w="4378">
                  <a:moveTo>
                    <a:pt x="1760" y="0"/>
                  </a:moveTo>
                  <a:cubicBezTo>
                    <a:pt x="1519" y="0"/>
                    <a:pt x="1324" y="195"/>
                    <a:pt x="1324" y="436"/>
                  </a:cubicBezTo>
                  <a:lnTo>
                    <a:pt x="1324" y="3461"/>
                  </a:lnTo>
                  <a:lnTo>
                    <a:pt x="466" y="3461"/>
                  </a:lnTo>
                  <a:cubicBezTo>
                    <a:pt x="301" y="3461"/>
                    <a:pt x="151" y="3551"/>
                    <a:pt x="75" y="3702"/>
                  </a:cubicBezTo>
                  <a:cubicBezTo>
                    <a:pt x="0" y="3836"/>
                    <a:pt x="15" y="4017"/>
                    <a:pt x="121" y="4153"/>
                  </a:cubicBezTo>
                  <a:lnTo>
                    <a:pt x="1850" y="6755"/>
                  </a:lnTo>
                  <a:cubicBezTo>
                    <a:pt x="1925" y="6860"/>
                    <a:pt x="2057" y="6913"/>
                    <a:pt x="2189" y="6913"/>
                  </a:cubicBezTo>
                  <a:cubicBezTo>
                    <a:pt x="2321" y="6913"/>
                    <a:pt x="2453" y="6860"/>
                    <a:pt x="2528" y="6755"/>
                  </a:cubicBezTo>
                  <a:lnTo>
                    <a:pt x="4258" y="4153"/>
                  </a:lnTo>
                  <a:cubicBezTo>
                    <a:pt x="4363" y="4017"/>
                    <a:pt x="4378" y="3836"/>
                    <a:pt x="4303" y="3702"/>
                  </a:cubicBezTo>
                  <a:cubicBezTo>
                    <a:pt x="4227" y="3551"/>
                    <a:pt x="4077" y="3461"/>
                    <a:pt x="3912" y="3461"/>
                  </a:cubicBezTo>
                  <a:lnTo>
                    <a:pt x="3054" y="3461"/>
                  </a:lnTo>
                  <a:lnTo>
                    <a:pt x="3054" y="436"/>
                  </a:lnTo>
                  <a:cubicBezTo>
                    <a:pt x="3054" y="195"/>
                    <a:pt x="2859" y="0"/>
                    <a:pt x="2618" y="0"/>
                  </a:cubicBez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7"/>
            <p:cNvSpPr/>
            <p:nvPr/>
          </p:nvSpPr>
          <p:spPr>
            <a:xfrm>
              <a:off x="8018890" y="1566649"/>
              <a:ext cx="397957" cy="279494"/>
            </a:xfrm>
            <a:custGeom>
              <a:rect b="b" l="l" r="r" t="t"/>
              <a:pathLst>
                <a:path extrusionOk="0" h="10367" w="14761">
                  <a:moveTo>
                    <a:pt x="6515" y="0"/>
                  </a:moveTo>
                  <a:cubicBezTo>
                    <a:pt x="4243" y="0"/>
                    <a:pt x="2287" y="1641"/>
                    <a:pt x="1866" y="3867"/>
                  </a:cubicBezTo>
                  <a:cubicBezTo>
                    <a:pt x="752" y="4469"/>
                    <a:pt x="0" y="5627"/>
                    <a:pt x="0" y="6906"/>
                  </a:cubicBezTo>
                  <a:cubicBezTo>
                    <a:pt x="0" y="8817"/>
                    <a:pt x="1580" y="10367"/>
                    <a:pt x="3491" y="10367"/>
                  </a:cubicBezTo>
                  <a:lnTo>
                    <a:pt x="4439" y="10367"/>
                  </a:lnTo>
                  <a:cubicBezTo>
                    <a:pt x="4453" y="10321"/>
                    <a:pt x="4469" y="10261"/>
                    <a:pt x="4499" y="10216"/>
                  </a:cubicBezTo>
                  <a:cubicBezTo>
                    <a:pt x="4710" y="9779"/>
                    <a:pt x="5161" y="9494"/>
                    <a:pt x="5657" y="9494"/>
                  </a:cubicBezTo>
                  <a:lnTo>
                    <a:pt x="5657" y="6906"/>
                  </a:lnTo>
                  <a:lnTo>
                    <a:pt x="5221" y="6906"/>
                  </a:lnTo>
                  <a:cubicBezTo>
                    <a:pt x="4981" y="6906"/>
                    <a:pt x="4784" y="6710"/>
                    <a:pt x="4784" y="6470"/>
                  </a:cubicBezTo>
                  <a:cubicBezTo>
                    <a:pt x="4784" y="6244"/>
                    <a:pt x="4981" y="6048"/>
                    <a:pt x="5221" y="6048"/>
                  </a:cubicBezTo>
                  <a:lnTo>
                    <a:pt x="9539" y="6048"/>
                  </a:lnTo>
                  <a:cubicBezTo>
                    <a:pt x="9780" y="6048"/>
                    <a:pt x="9976" y="6244"/>
                    <a:pt x="9976" y="6470"/>
                  </a:cubicBezTo>
                  <a:cubicBezTo>
                    <a:pt x="9976" y="6710"/>
                    <a:pt x="9780" y="6906"/>
                    <a:pt x="9539" y="6906"/>
                  </a:cubicBezTo>
                  <a:lnTo>
                    <a:pt x="9103" y="6906"/>
                  </a:lnTo>
                  <a:lnTo>
                    <a:pt x="9103" y="9494"/>
                  </a:lnTo>
                  <a:cubicBezTo>
                    <a:pt x="9599" y="9494"/>
                    <a:pt x="10050" y="9779"/>
                    <a:pt x="10261" y="10216"/>
                  </a:cubicBezTo>
                  <a:cubicBezTo>
                    <a:pt x="10291" y="10261"/>
                    <a:pt x="10307" y="10321"/>
                    <a:pt x="10321" y="10367"/>
                  </a:cubicBezTo>
                  <a:lnTo>
                    <a:pt x="11270" y="10367"/>
                  </a:lnTo>
                  <a:cubicBezTo>
                    <a:pt x="13180" y="10367"/>
                    <a:pt x="14760" y="8817"/>
                    <a:pt x="14760" y="6906"/>
                  </a:cubicBezTo>
                  <a:cubicBezTo>
                    <a:pt x="14760" y="4995"/>
                    <a:pt x="13180" y="3446"/>
                    <a:pt x="11270" y="3446"/>
                  </a:cubicBezTo>
                  <a:lnTo>
                    <a:pt x="11089" y="3446"/>
                  </a:lnTo>
                  <a:cubicBezTo>
                    <a:pt x="10517" y="1430"/>
                    <a:pt x="8652" y="0"/>
                    <a:pt x="6515" y="0"/>
                  </a:cubicBez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67"/>
          <p:cNvGrpSpPr/>
          <p:nvPr/>
        </p:nvGrpSpPr>
        <p:grpSpPr>
          <a:xfrm>
            <a:off x="7195110" y="3199166"/>
            <a:ext cx="255439" cy="251058"/>
            <a:chOff x="7220605" y="3951773"/>
            <a:chExt cx="380513" cy="374043"/>
          </a:xfrm>
        </p:grpSpPr>
        <p:sp>
          <p:nvSpPr>
            <p:cNvPr id="1933" name="Google Shape;1933;p67"/>
            <p:cNvSpPr/>
            <p:nvPr/>
          </p:nvSpPr>
          <p:spPr>
            <a:xfrm>
              <a:off x="7425851" y="3952015"/>
              <a:ext cx="175267" cy="171681"/>
            </a:xfrm>
            <a:custGeom>
              <a:rect b="b" l="l" r="r" t="t"/>
              <a:pathLst>
                <a:path extrusionOk="0" h="6368" w="6501">
                  <a:moveTo>
                    <a:pt x="4011" y="0"/>
                  </a:moveTo>
                  <a:cubicBezTo>
                    <a:pt x="3699" y="0"/>
                    <a:pt x="3387" y="117"/>
                    <a:pt x="3146" y="350"/>
                  </a:cubicBezTo>
                  <a:lnTo>
                    <a:pt x="2875" y="621"/>
                  </a:lnTo>
                  <a:lnTo>
                    <a:pt x="4304" y="2065"/>
                  </a:lnTo>
                  <a:cubicBezTo>
                    <a:pt x="4470" y="2215"/>
                    <a:pt x="4470" y="2486"/>
                    <a:pt x="4304" y="2637"/>
                  </a:cubicBezTo>
                  <a:cubicBezTo>
                    <a:pt x="4228" y="2720"/>
                    <a:pt x="4127" y="2761"/>
                    <a:pt x="4024" y="2761"/>
                  </a:cubicBezTo>
                  <a:cubicBezTo>
                    <a:pt x="3920" y="2761"/>
                    <a:pt x="3815" y="2720"/>
                    <a:pt x="3732" y="2637"/>
                  </a:cubicBezTo>
                  <a:lnTo>
                    <a:pt x="2303" y="1208"/>
                  </a:lnTo>
                  <a:lnTo>
                    <a:pt x="1732" y="1780"/>
                  </a:lnTo>
                  <a:lnTo>
                    <a:pt x="2589" y="2637"/>
                  </a:lnTo>
                  <a:cubicBezTo>
                    <a:pt x="2739" y="2803"/>
                    <a:pt x="2739" y="3058"/>
                    <a:pt x="2589" y="3208"/>
                  </a:cubicBezTo>
                  <a:cubicBezTo>
                    <a:pt x="2506" y="3291"/>
                    <a:pt x="2401" y="3333"/>
                    <a:pt x="2297" y="3333"/>
                  </a:cubicBezTo>
                  <a:cubicBezTo>
                    <a:pt x="2194" y="3333"/>
                    <a:pt x="2092" y="3291"/>
                    <a:pt x="2017" y="3208"/>
                  </a:cubicBezTo>
                  <a:lnTo>
                    <a:pt x="1144" y="2351"/>
                  </a:lnTo>
                  <a:lnTo>
                    <a:pt x="1" y="3495"/>
                  </a:lnTo>
                  <a:lnTo>
                    <a:pt x="2875" y="6368"/>
                  </a:lnTo>
                  <a:lnTo>
                    <a:pt x="6019" y="3224"/>
                  </a:lnTo>
                  <a:cubicBezTo>
                    <a:pt x="6500" y="2757"/>
                    <a:pt x="6500" y="1975"/>
                    <a:pt x="6019" y="1509"/>
                  </a:cubicBezTo>
                  <a:lnTo>
                    <a:pt x="4875" y="350"/>
                  </a:lnTo>
                  <a:cubicBezTo>
                    <a:pt x="4635" y="117"/>
                    <a:pt x="4323" y="0"/>
                    <a:pt x="4011" y="0"/>
                  </a:cubicBez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7"/>
            <p:cNvSpPr/>
            <p:nvPr/>
          </p:nvSpPr>
          <p:spPr>
            <a:xfrm>
              <a:off x="7220605" y="4154916"/>
              <a:ext cx="174458" cy="170899"/>
            </a:xfrm>
            <a:custGeom>
              <a:rect b="b" l="l" r="r" t="t"/>
              <a:pathLst>
                <a:path extrusionOk="0" h="6339" w="6471">
                  <a:moveTo>
                    <a:pt x="3597" y="1"/>
                  </a:moveTo>
                  <a:lnTo>
                    <a:pt x="2438" y="1144"/>
                  </a:lnTo>
                  <a:lnTo>
                    <a:pt x="3311" y="2001"/>
                  </a:lnTo>
                  <a:cubicBezTo>
                    <a:pt x="3461" y="2167"/>
                    <a:pt x="3461" y="2423"/>
                    <a:pt x="3311" y="2589"/>
                  </a:cubicBezTo>
                  <a:cubicBezTo>
                    <a:pt x="3228" y="2664"/>
                    <a:pt x="3123" y="2702"/>
                    <a:pt x="3018" y="2702"/>
                  </a:cubicBezTo>
                  <a:cubicBezTo>
                    <a:pt x="2912" y="2702"/>
                    <a:pt x="2807" y="2664"/>
                    <a:pt x="2725" y="2589"/>
                  </a:cubicBezTo>
                  <a:lnTo>
                    <a:pt x="1866" y="1716"/>
                  </a:lnTo>
                  <a:lnTo>
                    <a:pt x="1295" y="2288"/>
                  </a:lnTo>
                  <a:lnTo>
                    <a:pt x="2725" y="3732"/>
                  </a:lnTo>
                  <a:cubicBezTo>
                    <a:pt x="2889" y="3897"/>
                    <a:pt x="2889" y="4153"/>
                    <a:pt x="2725" y="4304"/>
                  </a:cubicBezTo>
                  <a:cubicBezTo>
                    <a:pt x="2649" y="4386"/>
                    <a:pt x="2548" y="4428"/>
                    <a:pt x="2444" y="4428"/>
                  </a:cubicBezTo>
                  <a:cubicBezTo>
                    <a:pt x="2341" y="4428"/>
                    <a:pt x="2235" y="4386"/>
                    <a:pt x="2153" y="4304"/>
                  </a:cubicBezTo>
                  <a:lnTo>
                    <a:pt x="723" y="2874"/>
                  </a:lnTo>
                  <a:lnTo>
                    <a:pt x="482" y="3115"/>
                  </a:lnTo>
                  <a:cubicBezTo>
                    <a:pt x="1" y="3582"/>
                    <a:pt x="1" y="4364"/>
                    <a:pt x="482" y="4830"/>
                  </a:cubicBezTo>
                  <a:lnTo>
                    <a:pt x="1626" y="5989"/>
                  </a:lnTo>
                  <a:cubicBezTo>
                    <a:pt x="1866" y="6222"/>
                    <a:pt x="2179" y="6338"/>
                    <a:pt x="2491" y="6338"/>
                  </a:cubicBezTo>
                  <a:cubicBezTo>
                    <a:pt x="2803" y="6338"/>
                    <a:pt x="3116" y="6222"/>
                    <a:pt x="3356" y="5989"/>
                  </a:cubicBezTo>
                  <a:lnTo>
                    <a:pt x="6470" y="2874"/>
                  </a:lnTo>
                  <a:lnTo>
                    <a:pt x="3597"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7"/>
            <p:cNvSpPr/>
            <p:nvPr/>
          </p:nvSpPr>
          <p:spPr>
            <a:xfrm>
              <a:off x="7223058" y="3951773"/>
              <a:ext cx="114823" cy="115146"/>
            </a:xfrm>
            <a:custGeom>
              <a:rect b="b" l="l" r="r" t="t"/>
              <a:pathLst>
                <a:path extrusionOk="0" h="4271" w="4259">
                  <a:moveTo>
                    <a:pt x="447" y="1"/>
                  </a:moveTo>
                  <a:cubicBezTo>
                    <a:pt x="340" y="1"/>
                    <a:pt x="234" y="45"/>
                    <a:pt x="150" y="118"/>
                  </a:cubicBezTo>
                  <a:cubicBezTo>
                    <a:pt x="30" y="238"/>
                    <a:pt x="0" y="404"/>
                    <a:pt x="60" y="555"/>
                  </a:cubicBezTo>
                  <a:lnTo>
                    <a:pt x="1595" y="4270"/>
                  </a:lnTo>
                  <a:lnTo>
                    <a:pt x="4258" y="1592"/>
                  </a:lnTo>
                  <a:lnTo>
                    <a:pt x="587" y="28"/>
                  </a:lnTo>
                  <a:cubicBezTo>
                    <a:pt x="542" y="9"/>
                    <a:pt x="494" y="1"/>
                    <a:pt x="447" y="1"/>
                  </a:cubicBez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7"/>
            <p:cNvSpPr/>
            <p:nvPr/>
          </p:nvSpPr>
          <p:spPr>
            <a:xfrm>
              <a:off x="7325263" y="4007661"/>
              <a:ext cx="231640" cy="230858"/>
            </a:xfrm>
            <a:custGeom>
              <a:rect b="b" l="l" r="r" t="t"/>
              <a:pathLst>
                <a:path extrusionOk="0" h="8563" w="8592">
                  <a:moveTo>
                    <a:pt x="1144" y="1"/>
                  </a:moveTo>
                  <a:lnTo>
                    <a:pt x="0" y="1144"/>
                  </a:lnTo>
                  <a:lnTo>
                    <a:pt x="7449" y="8562"/>
                  </a:lnTo>
                  <a:lnTo>
                    <a:pt x="8592" y="7419"/>
                  </a:lnTo>
                  <a:lnTo>
                    <a:pt x="1144"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7"/>
            <p:cNvSpPr/>
            <p:nvPr/>
          </p:nvSpPr>
          <p:spPr>
            <a:xfrm>
              <a:off x="7278623" y="4053924"/>
              <a:ext cx="232045" cy="231209"/>
            </a:xfrm>
            <a:custGeom>
              <a:rect b="b" l="l" r="r" t="t"/>
              <a:pathLst>
                <a:path extrusionOk="0" h="8576" w="8607">
                  <a:moveTo>
                    <a:pt x="1159" y="0"/>
                  </a:moveTo>
                  <a:lnTo>
                    <a:pt x="1" y="1159"/>
                  </a:lnTo>
                  <a:lnTo>
                    <a:pt x="7448" y="8576"/>
                  </a:lnTo>
                  <a:lnTo>
                    <a:pt x="8607" y="7418"/>
                  </a:lnTo>
                  <a:lnTo>
                    <a:pt x="1159" y="0"/>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7"/>
            <p:cNvSpPr/>
            <p:nvPr/>
          </p:nvSpPr>
          <p:spPr>
            <a:xfrm>
              <a:off x="7494815" y="4223071"/>
              <a:ext cx="106303" cy="102745"/>
            </a:xfrm>
            <a:custGeom>
              <a:rect b="b" l="l" r="r" t="t"/>
              <a:pathLst>
                <a:path extrusionOk="0" h="3811" w="3943">
                  <a:moveTo>
                    <a:pt x="2875" y="1"/>
                  </a:moveTo>
                  <a:lnTo>
                    <a:pt x="0" y="2874"/>
                  </a:lnTo>
                  <a:lnTo>
                    <a:pt x="588" y="3461"/>
                  </a:lnTo>
                  <a:cubicBezTo>
                    <a:pt x="829" y="3694"/>
                    <a:pt x="1141" y="3810"/>
                    <a:pt x="1453" y="3810"/>
                  </a:cubicBezTo>
                  <a:cubicBezTo>
                    <a:pt x="1765" y="3810"/>
                    <a:pt x="2077" y="3694"/>
                    <a:pt x="2317" y="3461"/>
                  </a:cubicBezTo>
                  <a:lnTo>
                    <a:pt x="3461" y="2302"/>
                  </a:lnTo>
                  <a:cubicBezTo>
                    <a:pt x="3942" y="1836"/>
                    <a:pt x="3942" y="1054"/>
                    <a:pt x="3461" y="587"/>
                  </a:cubicBezTo>
                  <a:lnTo>
                    <a:pt x="2875"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67"/>
          <p:cNvGrpSpPr/>
          <p:nvPr/>
        </p:nvGrpSpPr>
        <p:grpSpPr>
          <a:xfrm>
            <a:off x="7195097" y="3755517"/>
            <a:ext cx="255464" cy="283250"/>
            <a:chOff x="3300325" y="249875"/>
            <a:chExt cx="433725" cy="480900"/>
          </a:xfrm>
        </p:grpSpPr>
        <p:sp>
          <p:nvSpPr>
            <p:cNvPr id="1940" name="Google Shape;1940;p6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1" name="Google Shape;1941;p6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2" name="Google Shape;1942;p6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3" name="Google Shape;1943;p6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4" name="Google Shape;1944;p6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5" name="Google Shape;1945;p6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6" name="Google Shape;1946;p67"/>
          <p:cNvGrpSpPr/>
          <p:nvPr/>
        </p:nvGrpSpPr>
        <p:grpSpPr>
          <a:xfrm>
            <a:off x="7234561" y="2035436"/>
            <a:ext cx="176536" cy="251079"/>
            <a:chOff x="3342725" y="2620775"/>
            <a:chExt cx="338775" cy="481825"/>
          </a:xfrm>
        </p:grpSpPr>
        <p:sp>
          <p:nvSpPr>
            <p:cNvPr id="1947" name="Google Shape;1947;p6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8" name="Google Shape;1948;p6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9" name="Google Shape;1949;p6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50" name="Google Shape;1950;p67"/>
          <p:cNvGrpSpPr/>
          <p:nvPr/>
        </p:nvGrpSpPr>
        <p:grpSpPr>
          <a:xfrm>
            <a:off x="1686640" y="2629462"/>
            <a:ext cx="268183" cy="251087"/>
            <a:chOff x="8018890" y="1566649"/>
            <a:chExt cx="397957" cy="372587"/>
          </a:xfrm>
        </p:grpSpPr>
        <p:sp>
          <p:nvSpPr>
            <p:cNvPr id="1951" name="Google Shape;1951;p67"/>
            <p:cNvSpPr/>
            <p:nvPr/>
          </p:nvSpPr>
          <p:spPr>
            <a:xfrm>
              <a:off x="8158840" y="1752834"/>
              <a:ext cx="118031" cy="186401"/>
            </a:xfrm>
            <a:custGeom>
              <a:rect b="b" l="l" r="r" t="t"/>
              <a:pathLst>
                <a:path extrusionOk="0" h="6914" w="4378">
                  <a:moveTo>
                    <a:pt x="1760" y="0"/>
                  </a:moveTo>
                  <a:cubicBezTo>
                    <a:pt x="1519" y="0"/>
                    <a:pt x="1324" y="195"/>
                    <a:pt x="1324" y="436"/>
                  </a:cubicBezTo>
                  <a:lnTo>
                    <a:pt x="1324" y="3461"/>
                  </a:lnTo>
                  <a:lnTo>
                    <a:pt x="466" y="3461"/>
                  </a:lnTo>
                  <a:cubicBezTo>
                    <a:pt x="301" y="3461"/>
                    <a:pt x="151" y="3551"/>
                    <a:pt x="75" y="3702"/>
                  </a:cubicBezTo>
                  <a:cubicBezTo>
                    <a:pt x="0" y="3836"/>
                    <a:pt x="15" y="4017"/>
                    <a:pt x="121" y="4153"/>
                  </a:cubicBezTo>
                  <a:lnTo>
                    <a:pt x="1850" y="6755"/>
                  </a:lnTo>
                  <a:cubicBezTo>
                    <a:pt x="1925" y="6860"/>
                    <a:pt x="2057" y="6913"/>
                    <a:pt x="2189" y="6913"/>
                  </a:cubicBezTo>
                  <a:cubicBezTo>
                    <a:pt x="2321" y="6913"/>
                    <a:pt x="2453" y="6860"/>
                    <a:pt x="2528" y="6755"/>
                  </a:cubicBezTo>
                  <a:lnTo>
                    <a:pt x="4258" y="4153"/>
                  </a:lnTo>
                  <a:cubicBezTo>
                    <a:pt x="4363" y="4017"/>
                    <a:pt x="4378" y="3836"/>
                    <a:pt x="4303" y="3702"/>
                  </a:cubicBezTo>
                  <a:cubicBezTo>
                    <a:pt x="4227" y="3551"/>
                    <a:pt x="4077" y="3461"/>
                    <a:pt x="3912" y="3461"/>
                  </a:cubicBezTo>
                  <a:lnTo>
                    <a:pt x="3054" y="3461"/>
                  </a:lnTo>
                  <a:lnTo>
                    <a:pt x="3054" y="436"/>
                  </a:lnTo>
                  <a:cubicBezTo>
                    <a:pt x="3054" y="195"/>
                    <a:pt x="2859" y="0"/>
                    <a:pt x="2618" y="0"/>
                  </a:cubicBez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7"/>
            <p:cNvSpPr/>
            <p:nvPr/>
          </p:nvSpPr>
          <p:spPr>
            <a:xfrm>
              <a:off x="8018890" y="1566649"/>
              <a:ext cx="397957" cy="279494"/>
            </a:xfrm>
            <a:custGeom>
              <a:rect b="b" l="l" r="r" t="t"/>
              <a:pathLst>
                <a:path extrusionOk="0" h="10367" w="14761">
                  <a:moveTo>
                    <a:pt x="6515" y="0"/>
                  </a:moveTo>
                  <a:cubicBezTo>
                    <a:pt x="4243" y="0"/>
                    <a:pt x="2287" y="1641"/>
                    <a:pt x="1866" y="3867"/>
                  </a:cubicBezTo>
                  <a:cubicBezTo>
                    <a:pt x="752" y="4469"/>
                    <a:pt x="0" y="5627"/>
                    <a:pt x="0" y="6906"/>
                  </a:cubicBezTo>
                  <a:cubicBezTo>
                    <a:pt x="0" y="8817"/>
                    <a:pt x="1580" y="10367"/>
                    <a:pt x="3491" y="10367"/>
                  </a:cubicBezTo>
                  <a:lnTo>
                    <a:pt x="4439" y="10367"/>
                  </a:lnTo>
                  <a:cubicBezTo>
                    <a:pt x="4453" y="10321"/>
                    <a:pt x="4469" y="10261"/>
                    <a:pt x="4499" y="10216"/>
                  </a:cubicBezTo>
                  <a:cubicBezTo>
                    <a:pt x="4710" y="9779"/>
                    <a:pt x="5161" y="9494"/>
                    <a:pt x="5657" y="9494"/>
                  </a:cubicBezTo>
                  <a:lnTo>
                    <a:pt x="5657" y="6906"/>
                  </a:lnTo>
                  <a:lnTo>
                    <a:pt x="5221" y="6906"/>
                  </a:lnTo>
                  <a:cubicBezTo>
                    <a:pt x="4981" y="6906"/>
                    <a:pt x="4784" y="6710"/>
                    <a:pt x="4784" y="6470"/>
                  </a:cubicBezTo>
                  <a:cubicBezTo>
                    <a:pt x="4784" y="6244"/>
                    <a:pt x="4981" y="6048"/>
                    <a:pt x="5221" y="6048"/>
                  </a:cubicBezTo>
                  <a:lnTo>
                    <a:pt x="9539" y="6048"/>
                  </a:lnTo>
                  <a:cubicBezTo>
                    <a:pt x="9780" y="6048"/>
                    <a:pt x="9976" y="6244"/>
                    <a:pt x="9976" y="6470"/>
                  </a:cubicBezTo>
                  <a:cubicBezTo>
                    <a:pt x="9976" y="6710"/>
                    <a:pt x="9780" y="6906"/>
                    <a:pt x="9539" y="6906"/>
                  </a:cubicBezTo>
                  <a:lnTo>
                    <a:pt x="9103" y="6906"/>
                  </a:lnTo>
                  <a:lnTo>
                    <a:pt x="9103" y="9494"/>
                  </a:lnTo>
                  <a:cubicBezTo>
                    <a:pt x="9599" y="9494"/>
                    <a:pt x="10050" y="9779"/>
                    <a:pt x="10261" y="10216"/>
                  </a:cubicBezTo>
                  <a:cubicBezTo>
                    <a:pt x="10291" y="10261"/>
                    <a:pt x="10307" y="10321"/>
                    <a:pt x="10321" y="10367"/>
                  </a:cubicBezTo>
                  <a:lnTo>
                    <a:pt x="11270" y="10367"/>
                  </a:lnTo>
                  <a:cubicBezTo>
                    <a:pt x="13180" y="10367"/>
                    <a:pt x="14760" y="8817"/>
                    <a:pt x="14760" y="6906"/>
                  </a:cubicBezTo>
                  <a:cubicBezTo>
                    <a:pt x="14760" y="4995"/>
                    <a:pt x="13180" y="3446"/>
                    <a:pt x="11270" y="3446"/>
                  </a:cubicBezTo>
                  <a:lnTo>
                    <a:pt x="11089" y="3446"/>
                  </a:lnTo>
                  <a:cubicBezTo>
                    <a:pt x="10517" y="1430"/>
                    <a:pt x="8652" y="0"/>
                    <a:pt x="6515" y="0"/>
                  </a:cubicBez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67"/>
          <p:cNvGrpSpPr/>
          <p:nvPr/>
        </p:nvGrpSpPr>
        <p:grpSpPr>
          <a:xfrm>
            <a:off x="1693012" y="3199166"/>
            <a:ext cx="255439" cy="251058"/>
            <a:chOff x="7220605" y="3951773"/>
            <a:chExt cx="380513" cy="374043"/>
          </a:xfrm>
        </p:grpSpPr>
        <p:sp>
          <p:nvSpPr>
            <p:cNvPr id="1954" name="Google Shape;1954;p67"/>
            <p:cNvSpPr/>
            <p:nvPr/>
          </p:nvSpPr>
          <p:spPr>
            <a:xfrm>
              <a:off x="7425851" y="3952015"/>
              <a:ext cx="175267" cy="171681"/>
            </a:xfrm>
            <a:custGeom>
              <a:rect b="b" l="l" r="r" t="t"/>
              <a:pathLst>
                <a:path extrusionOk="0" h="6368" w="6501">
                  <a:moveTo>
                    <a:pt x="4011" y="0"/>
                  </a:moveTo>
                  <a:cubicBezTo>
                    <a:pt x="3699" y="0"/>
                    <a:pt x="3387" y="117"/>
                    <a:pt x="3146" y="350"/>
                  </a:cubicBezTo>
                  <a:lnTo>
                    <a:pt x="2875" y="621"/>
                  </a:lnTo>
                  <a:lnTo>
                    <a:pt x="4304" y="2065"/>
                  </a:lnTo>
                  <a:cubicBezTo>
                    <a:pt x="4470" y="2215"/>
                    <a:pt x="4470" y="2486"/>
                    <a:pt x="4304" y="2637"/>
                  </a:cubicBezTo>
                  <a:cubicBezTo>
                    <a:pt x="4228" y="2720"/>
                    <a:pt x="4127" y="2761"/>
                    <a:pt x="4024" y="2761"/>
                  </a:cubicBezTo>
                  <a:cubicBezTo>
                    <a:pt x="3920" y="2761"/>
                    <a:pt x="3815" y="2720"/>
                    <a:pt x="3732" y="2637"/>
                  </a:cubicBezTo>
                  <a:lnTo>
                    <a:pt x="2303" y="1208"/>
                  </a:lnTo>
                  <a:lnTo>
                    <a:pt x="1732" y="1780"/>
                  </a:lnTo>
                  <a:lnTo>
                    <a:pt x="2589" y="2637"/>
                  </a:lnTo>
                  <a:cubicBezTo>
                    <a:pt x="2739" y="2803"/>
                    <a:pt x="2739" y="3058"/>
                    <a:pt x="2589" y="3208"/>
                  </a:cubicBezTo>
                  <a:cubicBezTo>
                    <a:pt x="2506" y="3291"/>
                    <a:pt x="2401" y="3333"/>
                    <a:pt x="2297" y="3333"/>
                  </a:cubicBezTo>
                  <a:cubicBezTo>
                    <a:pt x="2194" y="3333"/>
                    <a:pt x="2092" y="3291"/>
                    <a:pt x="2017" y="3208"/>
                  </a:cubicBezTo>
                  <a:lnTo>
                    <a:pt x="1144" y="2351"/>
                  </a:lnTo>
                  <a:lnTo>
                    <a:pt x="1" y="3495"/>
                  </a:lnTo>
                  <a:lnTo>
                    <a:pt x="2875" y="6368"/>
                  </a:lnTo>
                  <a:lnTo>
                    <a:pt x="6019" y="3224"/>
                  </a:lnTo>
                  <a:cubicBezTo>
                    <a:pt x="6500" y="2757"/>
                    <a:pt x="6500" y="1975"/>
                    <a:pt x="6019" y="1509"/>
                  </a:cubicBezTo>
                  <a:lnTo>
                    <a:pt x="4875" y="350"/>
                  </a:lnTo>
                  <a:cubicBezTo>
                    <a:pt x="4635" y="117"/>
                    <a:pt x="4323" y="0"/>
                    <a:pt x="4011" y="0"/>
                  </a:cubicBez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7"/>
            <p:cNvSpPr/>
            <p:nvPr/>
          </p:nvSpPr>
          <p:spPr>
            <a:xfrm>
              <a:off x="7220605" y="4154916"/>
              <a:ext cx="174458" cy="170899"/>
            </a:xfrm>
            <a:custGeom>
              <a:rect b="b" l="l" r="r" t="t"/>
              <a:pathLst>
                <a:path extrusionOk="0" h="6339" w="6471">
                  <a:moveTo>
                    <a:pt x="3597" y="1"/>
                  </a:moveTo>
                  <a:lnTo>
                    <a:pt x="2438" y="1144"/>
                  </a:lnTo>
                  <a:lnTo>
                    <a:pt x="3311" y="2001"/>
                  </a:lnTo>
                  <a:cubicBezTo>
                    <a:pt x="3461" y="2167"/>
                    <a:pt x="3461" y="2423"/>
                    <a:pt x="3311" y="2589"/>
                  </a:cubicBezTo>
                  <a:cubicBezTo>
                    <a:pt x="3228" y="2664"/>
                    <a:pt x="3123" y="2702"/>
                    <a:pt x="3018" y="2702"/>
                  </a:cubicBezTo>
                  <a:cubicBezTo>
                    <a:pt x="2912" y="2702"/>
                    <a:pt x="2807" y="2664"/>
                    <a:pt x="2725" y="2589"/>
                  </a:cubicBezTo>
                  <a:lnTo>
                    <a:pt x="1866" y="1716"/>
                  </a:lnTo>
                  <a:lnTo>
                    <a:pt x="1295" y="2288"/>
                  </a:lnTo>
                  <a:lnTo>
                    <a:pt x="2725" y="3732"/>
                  </a:lnTo>
                  <a:cubicBezTo>
                    <a:pt x="2889" y="3897"/>
                    <a:pt x="2889" y="4153"/>
                    <a:pt x="2725" y="4304"/>
                  </a:cubicBezTo>
                  <a:cubicBezTo>
                    <a:pt x="2649" y="4386"/>
                    <a:pt x="2548" y="4428"/>
                    <a:pt x="2444" y="4428"/>
                  </a:cubicBezTo>
                  <a:cubicBezTo>
                    <a:pt x="2341" y="4428"/>
                    <a:pt x="2235" y="4386"/>
                    <a:pt x="2153" y="4304"/>
                  </a:cubicBezTo>
                  <a:lnTo>
                    <a:pt x="723" y="2874"/>
                  </a:lnTo>
                  <a:lnTo>
                    <a:pt x="482" y="3115"/>
                  </a:lnTo>
                  <a:cubicBezTo>
                    <a:pt x="1" y="3582"/>
                    <a:pt x="1" y="4364"/>
                    <a:pt x="482" y="4830"/>
                  </a:cubicBezTo>
                  <a:lnTo>
                    <a:pt x="1626" y="5989"/>
                  </a:lnTo>
                  <a:cubicBezTo>
                    <a:pt x="1866" y="6222"/>
                    <a:pt x="2179" y="6338"/>
                    <a:pt x="2491" y="6338"/>
                  </a:cubicBezTo>
                  <a:cubicBezTo>
                    <a:pt x="2803" y="6338"/>
                    <a:pt x="3116" y="6222"/>
                    <a:pt x="3356" y="5989"/>
                  </a:cubicBezTo>
                  <a:lnTo>
                    <a:pt x="6470" y="2874"/>
                  </a:lnTo>
                  <a:lnTo>
                    <a:pt x="3597"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7"/>
            <p:cNvSpPr/>
            <p:nvPr/>
          </p:nvSpPr>
          <p:spPr>
            <a:xfrm>
              <a:off x="7223058" y="3951773"/>
              <a:ext cx="114823" cy="115146"/>
            </a:xfrm>
            <a:custGeom>
              <a:rect b="b" l="l" r="r" t="t"/>
              <a:pathLst>
                <a:path extrusionOk="0" h="4271" w="4259">
                  <a:moveTo>
                    <a:pt x="447" y="1"/>
                  </a:moveTo>
                  <a:cubicBezTo>
                    <a:pt x="340" y="1"/>
                    <a:pt x="234" y="45"/>
                    <a:pt x="150" y="118"/>
                  </a:cubicBezTo>
                  <a:cubicBezTo>
                    <a:pt x="30" y="238"/>
                    <a:pt x="0" y="404"/>
                    <a:pt x="60" y="555"/>
                  </a:cubicBezTo>
                  <a:lnTo>
                    <a:pt x="1595" y="4270"/>
                  </a:lnTo>
                  <a:lnTo>
                    <a:pt x="4258" y="1592"/>
                  </a:lnTo>
                  <a:lnTo>
                    <a:pt x="587" y="28"/>
                  </a:lnTo>
                  <a:cubicBezTo>
                    <a:pt x="542" y="9"/>
                    <a:pt x="494" y="1"/>
                    <a:pt x="447" y="1"/>
                  </a:cubicBez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7"/>
            <p:cNvSpPr/>
            <p:nvPr/>
          </p:nvSpPr>
          <p:spPr>
            <a:xfrm>
              <a:off x="7325263" y="4007661"/>
              <a:ext cx="231640" cy="230858"/>
            </a:xfrm>
            <a:custGeom>
              <a:rect b="b" l="l" r="r" t="t"/>
              <a:pathLst>
                <a:path extrusionOk="0" h="8563" w="8592">
                  <a:moveTo>
                    <a:pt x="1144" y="1"/>
                  </a:moveTo>
                  <a:lnTo>
                    <a:pt x="0" y="1144"/>
                  </a:lnTo>
                  <a:lnTo>
                    <a:pt x="7449" y="8562"/>
                  </a:lnTo>
                  <a:lnTo>
                    <a:pt x="8592" y="7419"/>
                  </a:lnTo>
                  <a:lnTo>
                    <a:pt x="1144"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7"/>
            <p:cNvSpPr/>
            <p:nvPr/>
          </p:nvSpPr>
          <p:spPr>
            <a:xfrm>
              <a:off x="7278623" y="4053924"/>
              <a:ext cx="232045" cy="231209"/>
            </a:xfrm>
            <a:custGeom>
              <a:rect b="b" l="l" r="r" t="t"/>
              <a:pathLst>
                <a:path extrusionOk="0" h="8576" w="8607">
                  <a:moveTo>
                    <a:pt x="1159" y="0"/>
                  </a:moveTo>
                  <a:lnTo>
                    <a:pt x="1" y="1159"/>
                  </a:lnTo>
                  <a:lnTo>
                    <a:pt x="7448" y="8576"/>
                  </a:lnTo>
                  <a:lnTo>
                    <a:pt x="8607" y="7418"/>
                  </a:lnTo>
                  <a:lnTo>
                    <a:pt x="1159" y="0"/>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7"/>
            <p:cNvSpPr/>
            <p:nvPr/>
          </p:nvSpPr>
          <p:spPr>
            <a:xfrm>
              <a:off x="7494815" y="4223071"/>
              <a:ext cx="106303" cy="102745"/>
            </a:xfrm>
            <a:custGeom>
              <a:rect b="b" l="l" r="r" t="t"/>
              <a:pathLst>
                <a:path extrusionOk="0" h="3811" w="3943">
                  <a:moveTo>
                    <a:pt x="2875" y="1"/>
                  </a:moveTo>
                  <a:lnTo>
                    <a:pt x="0" y="2874"/>
                  </a:lnTo>
                  <a:lnTo>
                    <a:pt x="588" y="3461"/>
                  </a:lnTo>
                  <a:cubicBezTo>
                    <a:pt x="829" y="3694"/>
                    <a:pt x="1141" y="3810"/>
                    <a:pt x="1453" y="3810"/>
                  </a:cubicBezTo>
                  <a:cubicBezTo>
                    <a:pt x="1765" y="3810"/>
                    <a:pt x="2077" y="3694"/>
                    <a:pt x="2317" y="3461"/>
                  </a:cubicBezTo>
                  <a:lnTo>
                    <a:pt x="3461" y="2302"/>
                  </a:lnTo>
                  <a:cubicBezTo>
                    <a:pt x="3942" y="1836"/>
                    <a:pt x="3942" y="1054"/>
                    <a:pt x="3461" y="587"/>
                  </a:cubicBezTo>
                  <a:lnTo>
                    <a:pt x="2875" y="1"/>
                  </a:lnTo>
                  <a:close/>
                </a:path>
              </a:pathLst>
            </a:custGeom>
            <a:solidFill>
              <a:schemeClr val="lt2"/>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 name="Google Shape;1960;p67"/>
          <p:cNvGrpSpPr/>
          <p:nvPr/>
        </p:nvGrpSpPr>
        <p:grpSpPr>
          <a:xfrm>
            <a:off x="1692999" y="3755517"/>
            <a:ext cx="255464" cy="283250"/>
            <a:chOff x="3300325" y="249875"/>
            <a:chExt cx="433725" cy="480900"/>
          </a:xfrm>
        </p:grpSpPr>
        <p:sp>
          <p:nvSpPr>
            <p:cNvPr id="1961" name="Google Shape;1961;p6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2" name="Google Shape;1962;p6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 name="Google Shape;1963;p6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4" name="Google Shape;1964;p6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5" name="Google Shape;1965;p6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6" name="Google Shape;1966;p6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67" name="Google Shape;1967;p67"/>
          <p:cNvGrpSpPr/>
          <p:nvPr/>
        </p:nvGrpSpPr>
        <p:grpSpPr>
          <a:xfrm>
            <a:off x="1732463" y="2035436"/>
            <a:ext cx="176536" cy="251079"/>
            <a:chOff x="3342725" y="2620775"/>
            <a:chExt cx="338775" cy="481825"/>
          </a:xfrm>
        </p:grpSpPr>
        <p:sp>
          <p:nvSpPr>
            <p:cNvPr id="1968" name="Google Shape;1968;p6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9" name="Google Shape;1969;p6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70" name="Google Shape;1970;p6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lt2"/>
            </a:solidFill>
            <a:ln>
              <a:noFill/>
            </a:ln>
            <a:effectLst>
              <a:outerShdw blurRad="57150" rotWithShape="0" algn="bl" dir="5400000" dist="19050">
                <a:schemeClr val="dk1">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4" name="Shape 1974"/>
        <p:cNvGrpSpPr/>
        <p:nvPr/>
      </p:nvGrpSpPr>
      <p:grpSpPr>
        <a:xfrm>
          <a:off x="0" y="0"/>
          <a:ext cx="0" cy="0"/>
          <a:chOff x="0" y="0"/>
          <a:chExt cx="0" cy="0"/>
        </a:xfrm>
      </p:grpSpPr>
      <p:grpSp>
        <p:nvGrpSpPr>
          <p:cNvPr id="1975" name="Google Shape;1975;p68"/>
          <p:cNvGrpSpPr/>
          <p:nvPr/>
        </p:nvGrpSpPr>
        <p:grpSpPr>
          <a:xfrm>
            <a:off x="4718992" y="1586700"/>
            <a:ext cx="3705000" cy="2999400"/>
            <a:chOff x="952500" y="1586750"/>
            <a:chExt cx="3705000" cy="2999400"/>
          </a:xfrm>
        </p:grpSpPr>
        <p:sp>
          <p:nvSpPr>
            <p:cNvPr id="1976" name="Google Shape;1976;p68"/>
            <p:cNvSpPr/>
            <p:nvPr/>
          </p:nvSpPr>
          <p:spPr>
            <a:xfrm>
              <a:off x="952500" y="1586750"/>
              <a:ext cx="3705000" cy="2999400"/>
            </a:xfrm>
            <a:prstGeom prst="roundRect">
              <a:avLst>
                <a:gd fmla="val 4874" name="adj"/>
              </a:avLst>
            </a:prstGeom>
            <a:solidFill>
              <a:schemeClr val="lt1"/>
            </a:solidFill>
            <a:ln>
              <a:noFill/>
            </a:ln>
            <a:effectLst>
              <a:reflection blurRad="0" dir="5400000" dist="38100" endA="0" endPos="30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8"/>
            <p:cNvSpPr/>
            <p:nvPr/>
          </p:nvSpPr>
          <p:spPr>
            <a:xfrm>
              <a:off x="1053300" y="4433100"/>
              <a:ext cx="3442500" cy="93900"/>
            </a:xfrm>
            <a:prstGeom prst="roundRect">
              <a:avLst>
                <a:gd fmla="val 50000" name="adj"/>
              </a:avLst>
            </a:pr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8" name="Google Shape;1978;p68"/>
          <p:cNvSpPr/>
          <p:nvPr/>
        </p:nvSpPr>
        <p:spPr>
          <a:xfrm>
            <a:off x="6500597" y="3577437"/>
            <a:ext cx="368808" cy="369484"/>
          </a:xfrm>
          <a:custGeom>
            <a:rect b="b" l="l" r="r" t="t"/>
            <a:pathLst>
              <a:path extrusionOk="0" h="9046" w="9030">
                <a:moveTo>
                  <a:pt x="4523" y="0"/>
                </a:moveTo>
                <a:cubicBezTo>
                  <a:pt x="2018" y="0"/>
                  <a:pt x="1" y="2034"/>
                  <a:pt x="1" y="4523"/>
                </a:cubicBezTo>
                <a:cubicBezTo>
                  <a:pt x="1" y="7012"/>
                  <a:pt x="2018" y="9045"/>
                  <a:pt x="4523" y="9045"/>
                </a:cubicBezTo>
                <a:cubicBezTo>
                  <a:pt x="7013" y="9045"/>
                  <a:pt x="9029" y="7012"/>
                  <a:pt x="9029" y="4523"/>
                </a:cubicBezTo>
                <a:cubicBezTo>
                  <a:pt x="9029" y="2034"/>
                  <a:pt x="7013" y="0"/>
                  <a:pt x="4523" y="0"/>
                </a:cubicBezTo>
                <a:close/>
              </a:path>
            </a:pathLst>
          </a:custGeom>
          <a:solidFill>
            <a:schemeClr val="dk2"/>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8"/>
          <p:cNvSpPr/>
          <p:nvPr/>
        </p:nvSpPr>
        <p:spPr>
          <a:xfrm>
            <a:off x="7382289" y="2811737"/>
            <a:ext cx="368808" cy="369484"/>
          </a:xfrm>
          <a:custGeom>
            <a:rect b="b" l="l" r="r" t="t"/>
            <a:pathLst>
              <a:path extrusionOk="0" h="9046" w="9030">
                <a:moveTo>
                  <a:pt x="4523" y="0"/>
                </a:moveTo>
                <a:cubicBezTo>
                  <a:pt x="2018" y="0"/>
                  <a:pt x="1" y="2034"/>
                  <a:pt x="1" y="4523"/>
                </a:cubicBezTo>
                <a:cubicBezTo>
                  <a:pt x="1" y="7012"/>
                  <a:pt x="2018" y="9045"/>
                  <a:pt x="4523" y="9045"/>
                </a:cubicBezTo>
                <a:cubicBezTo>
                  <a:pt x="7013" y="9045"/>
                  <a:pt x="9029" y="7012"/>
                  <a:pt x="9029" y="4523"/>
                </a:cubicBezTo>
                <a:cubicBezTo>
                  <a:pt x="9029" y="2034"/>
                  <a:pt x="7013" y="0"/>
                  <a:pt x="4523" y="0"/>
                </a:cubicBezTo>
                <a:close/>
              </a:path>
            </a:pathLst>
          </a:custGeom>
          <a:solidFill>
            <a:schemeClr val="accent2"/>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8"/>
          <p:cNvSpPr/>
          <p:nvPr/>
        </p:nvSpPr>
        <p:spPr>
          <a:xfrm>
            <a:off x="6052159" y="2792291"/>
            <a:ext cx="368808" cy="369484"/>
          </a:xfrm>
          <a:custGeom>
            <a:rect b="b" l="l" r="r" t="t"/>
            <a:pathLst>
              <a:path extrusionOk="0" h="9046" w="9030">
                <a:moveTo>
                  <a:pt x="4523" y="0"/>
                </a:moveTo>
                <a:cubicBezTo>
                  <a:pt x="2018" y="0"/>
                  <a:pt x="1" y="2034"/>
                  <a:pt x="1" y="4523"/>
                </a:cubicBezTo>
                <a:cubicBezTo>
                  <a:pt x="1" y="7012"/>
                  <a:pt x="2018" y="9045"/>
                  <a:pt x="4523" y="9045"/>
                </a:cubicBezTo>
                <a:cubicBezTo>
                  <a:pt x="7013" y="9045"/>
                  <a:pt x="9029" y="7012"/>
                  <a:pt x="9029" y="4523"/>
                </a:cubicBezTo>
                <a:cubicBezTo>
                  <a:pt x="9029" y="2034"/>
                  <a:pt x="7013" y="0"/>
                  <a:pt x="4523" y="0"/>
                </a:cubicBezTo>
                <a:close/>
              </a:path>
            </a:pathLst>
          </a:custGeom>
          <a:solidFill>
            <a:schemeClr val="accent3"/>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8"/>
          <p:cNvSpPr/>
          <p:nvPr/>
        </p:nvSpPr>
        <p:spPr>
          <a:xfrm>
            <a:off x="5169466" y="3577437"/>
            <a:ext cx="368808" cy="369484"/>
          </a:xfrm>
          <a:custGeom>
            <a:rect b="b" l="l" r="r" t="t"/>
            <a:pathLst>
              <a:path extrusionOk="0" h="9046" w="9030">
                <a:moveTo>
                  <a:pt x="4523" y="0"/>
                </a:moveTo>
                <a:cubicBezTo>
                  <a:pt x="2018" y="0"/>
                  <a:pt x="1" y="2034"/>
                  <a:pt x="1" y="4523"/>
                </a:cubicBezTo>
                <a:cubicBezTo>
                  <a:pt x="1" y="7012"/>
                  <a:pt x="2018" y="9045"/>
                  <a:pt x="4523" y="9045"/>
                </a:cubicBezTo>
                <a:cubicBezTo>
                  <a:pt x="7013" y="9045"/>
                  <a:pt x="9029" y="7012"/>
                  <a:pt x="9029" y="4523"/>
                </a:cubicBezTo>
                <a:cubicBezTo>
                  <a:pt x="9029" y="2034"/>
                  <a:pt x="7013" y="0"/>
                  <a:pt x="4523" y="0"/>
                </a:cubicBezTo>
                <a:close/>
              </a:path>
            </a:pathLst>
          </a:custGeom>
          <a:solidFill>
            <a:schemeClr val="accent4"/>
          </a:solidFill>
          <a:ln>
            <a:noFill/>
          </a:ln>
          <a:effectLst>
            <a:outerShdw blurRad="57150" rotWithShape="0" algn="bl" dir="5400000" dist="19050">
              <a:schemeClr val="dk1">
                <a:alpha val="16000"/>
              </a:schemeClr>
            </a:outerShdw>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8"/>
          <p:cNvSpPr/>
          <p:nvPr/>
        </p:nvSpPr>
        <p:spPr>
          <a:xfrm>
            <a:off x="5140300" y="1962100"/>
            <a:ext cx="3089400" cy="381000"/>
          </a:xfrm>
          <a:prstGeom prst="roundRect">
            <a:avLst>
              <a:gd fmla="val 50000" name="adj"/>
            </a:avLst>
          </a:prstGeom>
          <a:solidFill>
            <a:schemeClr val="accent6"/>
          </a:solidFill>
          <a:ln>
            <a:noFill/>
          </a:ln>
          <a:effectLst>
            <a:outerShdw blurRad="57150" rotWithShape="0" algn="bl" dir="5400000" dist="19050">
              <a:schemeClr val="dk1">
                <a:alpha val="1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Monthly calendar</a:t>
            </a:r>
            <a:endParaRPr/>
          </a:p>
        </p:txBody>
      </p:sp>
      <p:graphicFrame>
        <p:nvGraphicFramePr>
          <p:cNvPr id="1984" name="Google Shape;1984;p68"/>
          <p:cNvGraphicFramePr/>
          <p:nvPr/>
        </p:nvGraphicFramePr>
        <p:xfrm>
          <a:off x="5140275" y="1962100"/>
          <a:ext cx="3000000" cy="3000000"/>
        </p:xfrm>
        <a:graphic>
          <a:graphicData uri="http://schemas.openxmlformats.org/drawingml/2006/table">
            <a:tbl>
              <a:tblPr>
                <a:noFill/>
                <a:tableStyleId>{1A554475-04AD-4EE7-8BF9-2924E2ADD997}</a:tableStyleId>
              </a:tblPr>
              <a:tblGrid>
                <a:gridCol w="441350"/>
                <a:gridCol w="441350"/>
                <a:gridCol w="441350"/>
                <a:gridCol w="441350"/>
                <a:gridCol w="441350"/>
                <a:gridCol w="441350"/>
                <a:gridCol w="441350"/>
              </a:tblGrid>
              <a:tr h="426700">
                <a:tc>
                  <a:txBody>
                    <a:bodyPr/>
                    <a:lstStyle/>
                    <a:p>
                      <a:pPr indent="0" lvl="0" marL="0" rtl="0" algn="l">
                        <a:spcBef>
                          <a:spcPts val="0"/>
                        </a:spcBef>
                        <a:spcAft>
                          <a:spcPts val="0"/>
                        </a:spcAft>
                        <a:buNone/>
                      </a:pPr>
                      <a:r>
                        <a:rPr b="1" lang="en" sz="800">
                          <a:solidFill>
                            <a:schemeClr val="dk1"/>
                          </a:solidFill>
                          <a:latin typeface="Montserrat"/>
                          <a:ea typeface="Montserrat"/>
                          <a:cs typeface="Montserrat"/>
                          <a:sym typeface="Montserrat"/>
                        </a:rPr>
                        <a:t>Mon</a:t>
                      </a:r>
                      <a:endParaRPr b="1" sz="800">
                        <a:solidFill>
                          <a:schemeClr val="dk1"/>
                        </a:solidFill>
                        <a:latin typeface="Montserrat"/>
                        <a:ea typeface="Montserrat"/>
                        <a:cs typeface="Montserrat"/>
                        <a:sym typeface="Montserrat"/>
                      </a:endParaRPr>
                    </a:p>
                  </a:txBody>
                  <a:tcPr marT="128000"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l">
                        <a:spcBef>
                          <a:spcPts val="0"/>
                        </a:spcBef>
                        <a:spcAft>
                          <a:spcPts val="0"/>
                        </a:spcAft>
                        <a:buNone/>
                      </a:pPr>
                      <a:r>
                        <a:rPr b="1" lang="en" sz="800">
                          <a:solidFill>
                            <a:schemeClr val="dk1"/>
                          </a:solidFill>
                          <a:latin typeface="Montserrat"/>
                          <a:ea typeface="Montserrat"/>
                          <a:cs typeface="Montserrat"/>
                          <a:sym typeface="Montserrat"/>
                        </a:rPr>
                        <a:t>Tue</a:t>
                      </a:r>
                      <a:endParaRPr b="1" sz="800">
                        <a:solidFill>
                          <a:schemeClr val="dk1"/>
                        </a:solidFill>
                        <a:latin typeface="Montserrat"/>
                        <a:ea typeface="Montserrat"/>
                        <a:cs typeface="Montserrat"/>
                        <a:sym typeface="Montserrat"/>
                      </a:endParaRPr>
                    </a:p>
                  </a:txBody>
                  <a:tcPr marT="128000"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l">
                        <a:spcBef>
                          <a:spcPts val="0"/>
                        </a:spcBef>
                        <a:spcAft>
                          <a:spcPts val="0"/>
                        </a:spcAft>
                        <a:buNone/>
                      </a:pPr>
                      <a:r>
                        <a:rPr b="1" lang="en" sz="800">
                          <a:solidFill>
                            <a:schemeClr val="dk1"/>
                          </a:solidFill>
                          <a:latin typeface="Montserrat"/>
                          <a:ea typeface="Montserrat"/>
                          <a:cs typeface="Montserrat"/>
                          <a:sym typeface="Montserrat"/>
                        </a:rPr>
                        <a:t>Wed</a:t>
                      </a:r>
                      <a:endParaRPr b="1" sz="800">
                        <a:solidFill>
                          <a:schemeClr val="dk1"/>
                        </a:solidFill>
                        <a:latin typeface="Montserrat"/>
                        <a:ea typeface="Montserrat"/>
                        <a:cs typeface="Montserrat"/>
                        <a:sym typeface="Montserrat"/>
                      </a:endParaRPr>
                    </a:p>
                  </a:txBody>
                  <a:tcPr marT="128000"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l">
                        <a:spcBef>
                          <a:spcPts val="0"/>
                        </a:spcBef>
                        <a:spcAft>
                          <a:spcPts val="0"/>
                        </a:spcAft>
                        <a:buNone/>
                      </a:pPr>
                      <a:r>
                        <a:rPr b="1" lang="en" sz="800">
                          <a:solidFill>
                            <a:schemeClr val="dk1"/>
                          </a:solidFill>
                          <a:latin typeface="Montserrat"/>
                          <a:ea typeface="Montserrat"/>
                          <a:cs typeface="Montserrat"/>
                          <a:sym typeface="Montserrat"/>
                        </a:rPr>
                        <a:t>Thu</a:t>
                      </a:r>
                      <a:endParaRPr b="1" sz="800">
                        <a:solidFill>
                          <a:schemeClr val="dk1"/>
                        </a:solidFill>
                        <a:latin typeface="Montserrat"/>
                        <a:ea typeface="Montserrat"/>
                        <a:cs typeface="Montserrat"/>
                        <a:sym typeface="Montserrat"/>
                      </a:endParaRPr>
                    </a:p>
                  </a:txBody>
                  <a:tcPr marT="128000"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l">
                        <a:spcBef>
                          <a:spcPts val="0"/>
                        </a:spcBef>
                        <a:spcAft>
                          <a:spcPts val="0"/>
                        </a:spcAft>
                        <a:buNone/>
                      </a:pPr>
                      <a:r>
                        <a:rPr b="1" lang="en" sz="800">
                          <a:solidFill>
                            <a:schemeClr val="dk1"/>
                          </a:solidFill>
                          <a:latin typeface="Montserrat"/>
                          <a:ea typeface="Montserrat"/>
                          <a:cs typeface="Montserrat"/>
                          <a:sym typeface="Montserrat"/>
                        </a:rPr>
                        <a:t>Fri</a:t>
                      </a:r>
                      <a:endParaRPr b="1" sz="800">
                        <a:solidFill>
                          <a:schemeClr val="dk1"/>
                        </a:solidFill>
                        <a:latin typeface="Montserrat"/>
                        <a:ea typeface="Montserrat"/>
                        <a:cs typeface="Montserrat"/>
                        <a:sym typeface="Montserrat"/>
                      </a:endParaRPr>
                    </a:p>
                  </a:txBody>
                  <a:tcPr marT="128000"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l">
                        <a:spcBef>
                          <a:spcPts val="0"/>
                        </a:spcBef>
                        <a:spcAft>
                          <a:spcPts val="0"/>
                        </a:spcAft>
                        <a:buNone/>
                      </a:pPr>
                      <a:r>
                        <a:rPr b="1" lang="en" sz="800">
                          <a:solidFill>
                            <a:schemeClr val="dk1"/>
                          </a:solidFill>
                          <a:latin typeface="Montserrat"/>
                          <a:ea typeface="Montserrat"/>
                          <a:cs typeface="Montserrat"/>
                          <a:sym typeface="Montserrat"/>
                        </a:rPr>
                        <a:t>Sat</a:t>
                      </a:r>
                      <a:endParaRPr b="1" sz="800">
                        <a:solidFill>
                          <a:schemeClr val="dk1"/>
                        </a:solidFill>
                        <a:latin typeface="Montserrat"/>
                        <a:ea typeface="Montserrat"/>
                        <a:cs typeface="Montserrat"/>
                        <a:sym typeface="Montserrat"/>
                      </a:endParaRPr>
                    </a:p>
                  </a:txBody>
                  <a:tcPr marT="128000"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c>
                  <a:txBody>
                    <a:bodyPr/>
                    <a:lstStyle/>
                    <a:p>
                      <a:pPr indent="0" lvl="0" marL="0" rtl="0" algn="l">
                        <a:spcBef>
                          <a:spcPts val="0"/>
                        </a:spcBef>
                        <a:spcAft>
                          <a:spcPts val="0"/>
                        </a:spcAft>
                        <a:buNone/>
                      </a:pPr>
                      <a:r>
                        <a:rPr b="1" lang="en" sz="800">
                          <a:solidFill>
                            <a:schemeClr val="dk1"/>
                          </a:solidFill>
                          <a:latin typeface="Montserrat"/>
                          <a:ea typeface="Montserrat"/>
                          <a:cs typeface="Montserrat"/>
                          <a:sym typeface="Montserrat"/>
                        </a:rPr>
                        <a:t>Sun</a:t>
                      </a:r>
                      <a:endParaRPr b="1" sz="800">
                        <a:solidFill>
                          <a:schemeClr val="dk1"/>
                        </a:solidFill>
                        <a:latin typeface="Montserrat"/>
                        <a:ea typeface="Montserrat"/>
                        <a:cs typeface="Montserrat"/>
                        <a:sym typeface="Montserrat"/>
                      </a:endParaRPr>
                    </a:p>
                  </a:txBody>
                  <a:tcPr marT="128000" marB="91425" marR="91425" marL="91425">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alpha val="0"/>
                        </a:schemeClr>
                      </a:solidFill>
                      <a:prstDash val="solid"/>
                      <a:round/>
                      <a:headEnd len="sm" w="sm" type="none"/>
                      <a:tailEnd len="sm" w="sm" type="none"/>
                    </a:lnB>
                  </a:tcPr>
                </a:tc>
              </a:tr>
              <a:tr h="396200">
                <a:tc>
                  <a:txBody>
                    <a:bodyPr/>
                    <a:lstStyle/>
                    <a:p>
                      <a:pPr indent="0" lvl="0" marL="0" rtl="0" algn="ctr">
                        <a:spcBef>
                          <a:spcPts val="0"/>
                        </a:spcBef>
                        <a:spcAft>
                          <a:spcPts val="0"/>
                        </a:spcAft>
                        <a:buNone/>
                      </a:pPr>
                      <a:r>
                        <a:t/>
                      </a:r>
                      <a:endParaRPr>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3</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4</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5</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r>
              <a:tr h="396200">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6</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7</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8</a:t>
                      </a:r>
                      <a:endParaRPr b="1">
                        <a:solidFill>
                          <a:schemeClr val="lt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9</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10</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11</a:t>
                      </a:r>
                      <a:endParaRPr b="1">
                        <a:solidFill>
                          <a:schemeClr val="lt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12</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96200">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13</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14</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15</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16</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17</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18</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19</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96200">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20</a:t>
                      </a:r>
                      <a:endParaRPr b="1">
                        <a:solidFill>
                          <a:schemeClr val="lt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21</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22</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23</a:t>
                      </a:r>
                      <a:endParaRPr b="1">
                        <a:solidFill>
                          <a:schemeClr val="lt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24</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25</a:t>
                      </a:r>
                      <a:endParaRPr b="1">
                        <a:solidFill>
                          <a:schemeClr val="lt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26</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96200">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27</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28</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29</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30</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t/>
                      </a:r>
                      <a:endParaRPr b="1">
                        <a:solidFill>
                          <a:schemeClr val="dk1"/>
                        </a:solidFill>
                        <a:latin typeface="Montserrat"/>
                        <a:ea typeface="Montserrat"/>
                        <a:cs typeface="Montserrat"/>
                        <a:sym typeface="Montserrat"/>
                      </a:endParaRPr>
                    </a:p>
                  </a:txBody>
                  <a:tcPr marT="91425" marB="91425" marR="91425" marL="91425">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bl>
          </a:graphicData>
        </a:graphic>
      </p:graphicFrame>
      <p:sp>
        <p:nvSpPr>
          <p:cNvPr id="1985" name="Google Shape;1985;p68"/>
          <p:cNvSpPr/>
          <p:nvPr/>
        </p:nvSpPr>
        <p:spPr>
          <a:xfrm>
            <a:off x="567600" y="33740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986" name="Google Shape;1986;p68"/>
          <p:cNvSpPr/>
          <p:nvPr/>
        </p:nvSpPr>
        <p:spPr>
          <a:xfrm>
            <a:off x="567600" y="19441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987" name="Google Shape;1987;p68"/>
          <p:cNvSpPr/>
          <p:nvPr/>
        </p:nvSpPr>
        <p:spPr>
          <a:xfrm>
            <a:off x="2615600" y="33740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988" name="Google Shape;1988;p68"/>
          <p:cNvSpPr/>
          <p:nvPr/>
        </p:nvSpPr>
        <p:spPr>
          <a:xfrm>
            <a:off x="2607050" y="1944125"/>
            <a:ext cx="1952400" cy="338100"/>
          </a:xfrm>
          <a:prstGeom prst="roundRect">
            <a:avLst>
              <a:gd fmla="val 50000" name="adj"/>
            </a:avLst>
          </a:prstGeom>
          <a:solidFill>
            <a:srgbClr val="FFFFFF"/>
          </a:solidFill>
          <a:ln>
            <a:noFill/>
          </a:ln>
          <a:effectLst>
            <a:outerShdw blurRad="57150" rotWithShape="0" algn="bl" dir="5400000" dist="19050">
              <a:srgbClr val="5352EE">
                <a:alpha val="18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989" name="Google Shape;1989;p68"/>
          <p:cNvSpPr txBox="1"/>
          <p:nvPr/>
        </p:nvSpPr>
        <p:spPr>
          <a:xfrm>
            <a:off x="2767550" y="2338606"/>
            <a:ext cx="1631400" cy="48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Mars is actually a very cold place</a:t>
            </a:r>
            <a:endParaRPr>
              <a:solidFill>
                <a:srgbClr val="F1F0FF"/>
              </a:solidFill>
              <a:latin typeface="Darker Grotesque Medium"/>
              <a:ea typeface="Darker Grotesque Medium"/>
              <a:cs typeface="Darker Grotesque Medium"/>
              <a:sym typeface="Darker Grotesque Medium"/>
            </a:endParaRPr>
          </a:p>
        </p:txBody>
      </p:sp>
      <p:sp>
        <p:nvSpPr>
          <p:cNvPr id="1990" name="Google Shape;1990;p68"/>
          <p:cNvSpPr txBox="1"/>
          <p:nvPr/>
        </p:nvSpPr>
        <p:spPr>
          <a:xfrm>
            <a:off x="2776100" y="3779106"/>
            <a:ext cx="1631400" cy="48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The Earth is the planet where we live</a:t>
            </a:r>
            <a:endParaRPr>
              <a:solidFill>
                <a:srgbClr val="F1F0FF"/>
              </a:solidFill>
              <a:latin typeface="Darker Grotesque Medium"/>
              <a:ea typeface="Darker Grotesque Medium"/>
              <a:cs typeface="Darker Grotesque Medium"/>
              <a:sym typeface="Darker Grotesque Medium"/>
            </a:endParaRPr>
          </a:p>
        </p:txBody>
      </p:sp>
      <p:sp>
        <p:nvSpPr>
          <p:cNvPr id="1991" name="Google Shape;1991;p68"/>
          <p:cNvSpPr txBox="1"/>
          <p:nvPr/>
        </p:nvSpPr>
        <p:spPr>
          <a:xfrm>
            <a:off x="2767550" y="2017025"/>
            <a:ext cx="1631400" cy="192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5352EE"/>
                </a:solidFill>
                <a:latin typeface="Montserrat"/>
                <a:ea typeface="Montserrat"/>
                <a:cs typeface="Montserrat"/>
                <a:sym typeface="Montserrat"/>
              </a:rPr>
              <a:t>Preview</a:t>
            </a:r>
            <a:endParaRPr b="1">
              <a:solidFill>
                <a:srgbClr val="5352EE"/>
              </a:solidFill>
              <a:latin typeface="Montserrat"/>
              <a:ea typeface="Montserrat"/>
              <a:cs typeface="Montserrat"/>
              <a:sym typeface="Montserrat"/>
            </a:endParaRPr>
          </a:p>
        </p:txBody>
      </p:sp>
      <p:sp>
        <p:nvSpPr>
          <p:cNvPr id="1992" name="Google Shape;1992;p68"/>
          <p:cNvSpPr txBox="1"/>
          <p:nvPr/>
        </p:nvSpPr>
        <p:spPr>
          <a:xfrm>
            <a:off x="2776100" y="3457525"/>
            <a:ext cx="1631400" cy="192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5352EE"/>
                </a:solidFill>
                <a:latin typeface="Montserrat"/>
                <a:ea typeface="Montserrat"/>
                <a:cs typeface="Montserrat"/>
                <a:sym typeface="Montserrat"/>
              </a:rPr>
              <a:t>Deadline</a:t>
            </a:r>
            <a:endParaRPr b="1">
              <a:solidFill>
                <a:srgbClr val="5352EE"/>
              </a:solidFill>
              <a:latin typeface="Montserrat"/>
              <a:ea typeface="Montserrat"/>
              <a:cs typeface="Montserrat"/>
              <a:sym typeface="Montserrat"/>
            </a:endParaRPr>
          </a:p>
        </p:txBody>
      </p:sp>
      <p:sp>
        <p:nvSpPr>
          <p:cNvPr id="1993" name="Google Shape;1993;p68"/>
          <p:cNvSpPr txBox="1"/>
          <p:nvPr/>
        </p:nvSpPr>
        <p:spPr>
          <a:xfrm>
            <a:off x="728100" y="2017025"/>
            <a:ext cx="1631400" cy="192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5352EE"/>
                </a:solidFill>
                <a:latin typeface="Montserrat"/>
                <a:ea typeface="Montserrat"/>
                <a:cs typeface="Montserrat"/>
                <a:sym typeface="Montserrat"/>
              </a:rPr>
              <a:t>Meeting</a:t>
            </a:r>
            <a:endParaRPr b="1">
              <a:solidFill>
                <a:srgbClr val="5352EE"/>
              </a:solidFill>
              <a:latin typeface="Montserrat"/>
              <a:ea typeface="Montserrat"/>
              <a:cs typeface="Montserrat"/>
              <a:sym typeface="Montserrat"/>
            </a:endParaRPr>
          </a:p>
        </p:txBody>
      </p:sp>
      <p:sp>
        <p:nvSpPr>
          <p:cNvPr id="1994" name="Google Shape;1994;p68"/>
          <p:cNvSpPr txBox="1"/>
          <p:nvPr/>
        </p:nvSpPr>
        <p:spPr>
          <a:xfrm>
            <a:off x="728100" y="2338606"/>
            <a:ext cx="1631400" cy="48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Neptune is very far from the S</a:t>
            </a:r>
            <a:r>
              <a:rPr lang="en">
                <a:solidFill>
                  <a:srgbClr val="F1F0FF"/>
                </a:solidFill>
                <a:latin typeface="Darker Grotesque Medium"/>
                <a:ea typeface="Darker Grotesque Medium"/>
                <a:cs typeface="Darker Grotesque Medium"/>
                <a:sym typeface="Darker Grotesque Medium"/>
              </a:rPr>
              <a:t>un</a:t>
            </a:r>
            <a:endParaRPr>
              <a:solidFill>
                <a:srgbClr val="F1F0FF"/>
              </a:solidFill>
              <a:latin typeface="Darker Grotesque Medium"/>
              <a:ea typeface="Darker Grotesque Medium"/>
              <a:cs typeface="Darker Grotesque Medium"/>
              <a:sym typeface="Darker Grotesque Medium"/>
            </a:endParaRPr>
          </a:p>
        </p:txBody>
      </p:sp>
      <p:sp>
        <p:nvSpPr>
          <p:cNvPr id="1995" name="Google Shape;1995;p68"/>
          <p:cNvSpPr txBox="1"/>
          <p:nvPr/>
        </p:nvSpPr>
        <p:spPr>
          <a:xfrm>
            <a:off x="728100" y="3457525"/>
            <a:ext cx="1631400" cy="192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rgbClr val="5352EE"/>
                </a:solidFill>
                <a:latin typeface="Montserrat"/>
                <a:ea typeface="Montserrat"/>
                <a:cs typeface="Montserrat"/>
                <a:sym typeface="Montserrat"/>
              </a:rPr>
              <a:t>Presentation</a:t>
            </a:r>
            <a:endParaRPr b="1">
              <a:solidFill>
                <a:srgbClr val="5352EE"/>
              </a:solidFill>
              <a:latin typeface="Montserrat"/>
              <a:ea typeface="Montserrat"/>
              <a:cs typeface="Montserrat"/>
              <a:sym typeface="Montserrat"/>
            </a:endParaRPr>
          </a:p>
        </p:txBody>
      </p:sp>
      <p:sp>
        <p:nvSpPr>
          <p:cNvPr id="1996" name="Google Shape;1996;p68"/>
          <p:cNvSpPr txBox="1"/>
          <p:nvPr/>
        </p:nvSpPr>
        <p:spPr>
          <a:xfrm>
            <a:off x="728100" y="3779106"/>
            <a:ext cx="1631400" cy="48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F1F0FF"/>
                </a:solidFill>
                <a:latin typeface="Darker Grotesque Medium"/>
                <a:ea typeface="Darker Grotesque Medium"/>
                <a:cs typeface="Darker Grotesque Medium"/>
                <a:sym typeface="Darker Grotesque Medium"/>
              </a:rPr>
              <a:t>Saturn is made of hydrogen and helium</a:t>
            </a:r>
            <a:endParaRPr>
              <a:solidFill>
                <a:srgbClr val="F1F0FF"/>
              </a:solidFill>
              <a:latin typeface="Darker Grotesque Medium"/>
              <a:ea typeface="Darker Grotesque Medium"/>
              <a:cs typeface="Darker Grotesque Medium"/>
              <a:sym typeface="Darker Grotesque Medium"/>
            </a:endParaRPr>
          </a:p>
        </p:txBody>
      </p:sp>
      <p:sp>
        <p:nvSpPr>
          <p:cNvPr id="1997" name="Google Shape;1997;p68"/>
          <p:cNvSpPr/>
          <p:nvPr/>
        </p:nvSpPr>
        <p:spPr>
          <a:xfrm>
            <a:off x="567606" y="1944125"/>
            <a:ext cx="338100" cy="338100"/>
          </a:xfrm>
          <a:prstGeom prst="ellipse">
            <a:avLst/>
          </a:prstGeom>
          <a:solidFill>
            <a:schemeClr val="accent3"/>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998" name="Google Shape;1998;p68"/>
          <p:cNvSpPr/>
          <p:nvPr/>
        </p:nvSpPr>
        <p:spPr>
          <a:xfrm>
            <a:off x="567606" y="3374902"/>
            <a:ext cx="338100" cy="338100"/>
          </a:xfrm>
          <a:prstGeom prst="ellipse">
            <a:avLst/>
          </a:prstGeom>
          <a:solidFill>
            <a:srgbClr val="3AE4DF"/>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999" name="Google Shape;1999;p68"/>
          <p:cNvSpPr/>
          <p:nvPr/>
        </p:nvSpPr>
        <p:spPr>
          <a:xfrm>
            <a:off x="2596206" y="1944125"/>
            <a:ext cx="338100" cy="338100"/>
          </a:xfrm>
          <a:prstGeom prst="ellipse">
            <a:avLst/>
          </a:prstGeom>
          <a:solidFill>
            <a:schemeClr val="accent2"/>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2000" name="Google Shape;2000;p68"/>
          <p:cNvSpPr/>
          <p:nvPr/>
        </p:nvSpPr>
        <p:spPr>
          <a:xfrm>
            <a:off x="2605929" y="3374888"/>
            <a:ext cx="338100" cy="338100"/>
          </a:xfrm>
          <a:prstGeom prst="ellipse">
            <a:avLst/>
          </a:prstGeom>
          <a:solidFill>
            <a:schemeClr val="dk2"/>
          </a:solidFill>
          <a:ln cap="flat" cmpd="sng" w="9525">
            <a:solidFill>
              <a:srgbClr val="FFFFFF"/>
            </a:solidFill>
            <a:prstDash val="solid"/>
            <a:round/>
            <a:headEnd len="sm" w="sm" type="none"/>
            <a:tailEnd len="sm" w="sm" type="none"/>
          </a:ln>
          <a:effectLst>
            <a:outerShdw blurRad="57150" rotWithShape="0" algn="bl" dir="5400000" dist="19050">
              <a:srgbClr val="5352EE">
                <a:alpha val="22000"/>
              </a:srgbClr>
            </a:outerShdw>
          </a:effectLst>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grpSp>
        <p:nvGrpSpPr>
          <p:cNvPr id="2001" name="Google Shape;2001;p68"/>
          <p:cNvGrpSpPr/>
          <p:nvPr/>
        </p:nvGrpSpPr>
        <p:grpSpPr>
          <a:xfrm>
            <a:off x="4813524" y="1654381"/>
            <a:ext cx="1797876" cy="130774"/>
            <a:chOff x="3569150" y="3296850"/>
            <a:chExt cx="2008800" cy="146100"/>
          </a:xfrm>
        </p:grpSpPr>
        <p:sp>
          <p:nvSpPr>
            <p:cNvPr id="2002" name="Google Shape;2002;p68"/>
            <p:cNvSpPr/>
            <p:nvPr/>
          </p:nvSpPr>
          <p:spPr>
            <a:xfrm>
              <a:off x="3569150" y="3296850"/>
              <a:ext cx="2008800" cy="146100"/>
            </a:xfrm>
            <a:prstGeom prst="roundRect">
              <a:avLst>
                <a:gd fmla="val 50000" name="adj"/>
              </a:avLst>
            </a:prstGeom>
            <a:solidFill>
              <a:schemeClr val="lt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3" name="Google Shape;2003;p68"/>
            <p:cNvGrpSpPr/>
            <p:nvPr/>
          </p:nvGrpSpPr>
          <p:grpSpPr>
            <a:xfrm flipH="1" rot="10800000">
              <a:off x="3595847" y="3322949"/>
              <a:ext cx="429322" cy="93999"/>
              <a:chOff x="5795037" y="809024"/>
              <a:chExt cx="431653" cy="94500"/>
            </a:xfrm>
          </p:grpSpPr>
          <p:sp>
            <p:nvSpPr>
              <p:cNvPr id="2004" name="Google Shape;2004;p68"/>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8"/>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8"/>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07" name="Google Shape;2007;p68"/>
          <p:cNvSpPr/>
          <p:nvPr/>
        </p:nvSpPr>
        <p:spPr>
          <a:xfrm>
            <a:off x="6869399" y="1654375"/>
            <a:ext cx="477600" cy="130800"/>
          </a:xfrm>
          <a:prstGeom prst="roundRect">
            <a:avLst>
              <a:gd fmla="val 50000" name="adj"/>
            </a:avLst>
          </a:prstGeom>
          <a:solidFill>
            <a:schemeClr val="lt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8"/>
          <p:cNvSpPr/>
          <p:nvPr/>
        </p:nvSpPr>
        <p:spPr>
          <a:xfrm>
            <a:off x="7605000" y="1654375"/>
            <a:ext cx="660900" cy="130800"/>
          </a:xfrm>
          <a:prstGeom prst="roundRect">
            <a:avLst>
              <a:gd fmla="val 50000" name="adj"/>
            </a:avLst>
          </a:prstGeom>
          <a:solidFill>
            <a:schemeClr val="lt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2" name="Shape 2012"/>
        <p:cNvGrpSpPr/>
        <p:nvPr/>
      </p:nvGrpSpPr>
      <p:grpSpPr>
        <a:xfrm>
          <a:off x="0" y="0"/>
          <a:ext cx="0" cy="0"/>
          <a:chOff x="0" y="0"/>
          <a:chExt cx="0" cy="0"/>
        </a:xfrm>
      </p:grpSpPr>
      <p:sp>
        <p:nvSpPr>
          <p:cNvPr id="2013" name="Google Shape;2013;p69"/>
          <p:cNvSpPr/>
          <p:nvPr/>
        </p:nvSpPr>
        <p:spPr>
          <a:xfrm>
            <a:off x="1049150" y="1847275"/>
            <a:ext cx="2294700" cy="1272600"/>
          </a:xfrm>
          <a:prstGeom prst="roundRect">
            <a:avLst>
              <a:gd fmla="val 8547" name="adj"/>
            </a:avLst>
          </a:prstGeom>
          <a:solidFill>
            <a:schemeClr val="accent6"/>
          </a:solidFill>
          <a:ln>
            <a:noFill/>
          </a:ln>
          <a:effectLst>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9"/>
          <p:cNvSpPr txBox="1"/>
          <p:nvPr>
            <p:ph idx="1" type="subTitle"/>
          </p:nvPr>
        </p:nvSpPr>
        <p:spPr>
          <a:xfrm>
            <a:off x="1321100" y="2180143"/>
            <a:ext cx="17508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a:t>
            </a:r>
            <a:r>
              <a:rPr lang="en"/>
              <a:t> the farthest planet from the Sun“</a:t>
            </a:r>
            <a:endParaRPr/>
          </a:p>
        </p:txBody>
      </p:sp>
      <p:grpSp>
        <p:nvGrpSpPr>
          <p:cNvPr id="2015" name="Google Shape;2015;p69"/>
          <p:cNvGrpSpPr/>
          <p:nvPr/>
        </p:nvGrpSpPr>
        <p:grpSpPr>
          <a:xfrm>
            <a:off x="1300337" y="1958704"/>
            <a:ext cx="1797876" cy="130774"/>
            <a:chOff x="3569150" y="3296850"/>
            <a:chExt cx="2008800" cy="146100"/>
          </a:xfrm>
        </p:grpSpPr>
        <p:sp>
          <p:nvSpPr>
            <p:cNvPr id="2016" name="Google Shape;2016;p69"/>
            <p:cNvSpPr/>
            <p:nvPr/>
          </p:nvSpPr>
          <p:spPr>
            <a:xfrm>
              <a:off x="3569150" y="3296850"/>
              <a:ext cx="20088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7" name="Google Shape;2017;p69"/>
            <p:cNvGrpSpPr/>
            <p:nvPr/>
          </p:nvGrpSpPr>
          <p:grpSpPr>
            <a:xfrm flipH="1" rot="10800000">
              <a:off x="3595847" y="3322949"/>
              <a:ext cx="429322" cy="93999"/>
              <a:chOff x="5795037" y="809024"/>
              <a:chExt cx="431653" cy="94500"/>
            </a:xfrm>
          </p:grpSpPr>
          <p:sp>
            <p:nvSpPr>
              <p:cNvPr id="2018" name="Google Shape;2018;p69"/>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9"/>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9"/>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21" name="Google Shape;2021;p69"/>
          <p:cNvSpPr/>
          <p:nvPr/>
        </p:nvSpPr>
        <p:spPr>
          <a:xfrm>
            <a:off x="7799199" y="1402887"/>
            <a:ext cx="542155" cy="1716985"/>
          </a:xfrm>
          <a:custGeom>
            <a:rect b="b" l="l" r="r" t="t"/>
            <a:pathLst>
              <a:path extrusionOk="0" h="89777" w="28348">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9"/>
          <p:cNvSpPr/>
          <p:nvPr/>
        </p:nvSpPr>
        <p:spPr>
          <a:xfrm>
            <a:off x="3430650" y="2724150"/>
            <a:ext cx="2294700" cy="1272600"/>
          </a:xfrm>
          <a:prstGeom prst="roundRect">
            <a:avLst>
              <a:gd fmla="val 8547" name="adj"/>
            </a:avLst>
          </a:prstGeom>
          <a:solidFill>
            <a:schemeClr val="accent6"/>
          </a:solidFill>
          <a:ln>
            <a:noFill/>
          </a:ln>
          <a:effectLst>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9"/>
          <p:cNvSpPr/>
          <p:nvPr/>
        </p:nvSpPr>
        <p:spPr>
          <a:xfrm>
            <a:off x="5800300" y="1847275"/>
            <a:ext cx="2294700" cy="1272600"/>
          </a:xfrm>
          <a:prstGeom prst="roundRect">
            <a:avLst>
              <a:gd fmla="val 8547" name="adj"/>
            </a:avLst>
          </a:prstGeom>
          <a:solidFill>
            <a:schemeClr val="accent6"/>
          </a:solidFill>
          <a:ln>
            <a:noFill/>
          </a:ln>
          <a:effectLst>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9"/>
          <p:cNvSpPr txBox="1"/>
          <p:nvPr>
            <p:ph idx="3" type="subTitle"/>
          </p:nvPr>
        </p:nvSpPr>
        <p:spPr>
          <a:xfrm>
            <a:off x="6072250" y="2180143"/>
            <a:ext cx="17508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Earth is the planet where we all live</a:t>
            </a:r>
            <a:r>
              <a:rPr lang="en"/>
              <a:t>“</a:t>
            </a:r>
            <a:endParaRPr/>
          </a:p>
        </p:txBody>
      </p:sp>
      <p:sp>
        <p:nvSpPr>
          <p:cNvPr id="2025" name="Google Shape;2025;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 comments</a:t>
            </a:r>
            <a:endParaRPr/>
          </a:p>
        </p:txBody>
      </p:sp>
      <p:sp>
        <p:nvSpPr>
          <p:cNvPr id="2026" name="Google Shape;2026;p69"/>
          <p:cNvSpPr txBox="1"/>
          <p:nvPr>
            <p:ph idx="2" type="subTitle"/>
          </p:nvPr>
        </p:nvSpPr>
        <p:spPr>
          <a:xfrm>
            <a:off x="3702600" y="3069467"/>
            <a:ext cx="1750800" cy="6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very cold</a:t>
            </a:r>
            <a:r>
              <a:rPr lang="en"/>
              <a:t>“</a:t>
            </a:r>
            <a:endParaRPr/>
          </a:p>
        </p:txBody>
      </p:sp>
      <p:grpSp>
        <p:nvGrpSpPr>
          <p:cNvPr id="2027" name="Google Shape;2027;p69"/>
          <p:cNvGrpSpPr/>
          <p:nvPr/>
        </p:nvGrpSpPr>
        <p:grpSpPr>
          <a:xfrm>
            <a:off x="4192282" y="3739537"/>
            <a:ext cx="765203" cy="93900"/>
            <a:chOff x="4195397" y="3793936"/>
            <a:chExt cx="765203" cy="93900"/>
          </a:xfrm>
        </p:grpSpPr>
        <p:sp>
          <p:nvSpPr>
            <p:cNvPr id="2028" name="Google Shape;2028;p69"/>
            <p:cNvSpPr/>
            <p:nvPr/>
          </p:nvSpPr>
          <p:spPr>
            <a:xfrm flipH="1" rot="10800000">
              <a:off x="4195397" y="3793936"/>
              <a:ext cx="93900" cy="939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9"/>
            <p:cNvSpPr/>
            <p:nvPr/>
          </p:nvSpPr>
          <p:spPr>
            <a:xfrm flipH="1" rot="10800000">
              <a:off x="4363063" y="3793936"/>
              <a:ext cx="93900" cy="939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9"/>
            <p:cNvSpPr/>
            <p:nvPr/>
          </p:nvSpPr>
          <p:spPr>
            <a:xfrm flipH="1" rot="10800000">
              <a:off x="4531050" y="3793936"/>
              <a:ext cx="93900" cy="939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9"/>
            <p:cNvSpPr/>
            <p:nvPr/>
          </p:nvSpPr>
          <p:spPr>
            <a:xfrm flipH="1" rot="10800000">
              <a:off x="4698875" y="3793936"/>
              <a:ext cx="93900" cy="939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9"/>
            <p:cNvSpPr/>
            <p:nvPr/>
          </p:nvSpPr>
          <p:spPr>
            <a:xfrm flipH="1" rot="10800000">
              <a:off x="4866700" y="3793936"/>
              <a:ext cx="93900" cy="939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69"/>
          <p:cNvGrpSpPr/>
          <p:nvPr/>
        </p:nvGrpSpPr>
        <p:grpSpPr>
          <a:xfrm>
            <a:off x="1813897" y="2859465"/>
            <a:ext cx="765203" cy="93900"/>
            <a:chOff x="1813897" y="2853236"/>
            <a:chExt cx="765203" cy="93900"/>
          </a:xfrm>
        </p:grpSpPr>
        <p:sp>
          <p:nvSpPr>
            <p:cNvPr id="2034" name="Google Shape;2034;p69"/>
            <p:cNvSpPr/>
            <p:nvPr/>
          </p:nvSpPr>
          <p:spPr>
            <a:xfrm flipH="1" rot="10800000">
              <a:off x="1813897" y="2853236"/>
              <a:ext cx="93900" cy="939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9"/>
            <p:cNvSpPr/>
            <p:nvPr/>
          </p:nvSpPr>
          <p:spPr>
            <a:xfrm flipH="1" rot="10800000">
              <a:off x="1981563" y="2853236"/>
              <a:ext cx="93900" cy="939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9"/>
            <p:cNvSpPr/>
            <p:nvPr/>
          </p:nvSpPr>
          <p:spPr>
            <a:xfrm flipH="1" rot="10800000">
              <a:off x="2149550" y="2853236"/>
              <a:ext cx="93900" cy="939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9"/>
            <p:cNvSpPr/>
            <p:nvPr/>
          </p:nvSpPr>
          <p:spPr>
            <a:xfrm flipH="1" rot="10800000">
              <a:off x="2317375" y="2853236"/>
              <a:ext cx="93900" cy="939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9"/>
            <p:cNvSpPr/>
            <p:nvPr/>
          </p:nvSpPr>
          <p:spPr>
            <a:xfrm flipH="1" rot="10800000">
              <a:off x="2485200" y="2853236"/>
              <a:ext cx="93900" cy="939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69"/>
          <p:cNvGrpSpPr/>
          <p:nvPr/>
        </p:nvGrpSpPr>
        <p:grpSpPr>
          <a:xfrm>
            <a:off x="6565047" y="2859465"/>
            <a:ext cx="765203" cy="93900"/>
            <a:chOff x="6565047" y="2853236"/>
            <a:chExt cx="765203" cy="93900"/>
          </a:xfrm>
        </p:grpSpPr>
        <p:sp>
          <p:nvSpPr>
            <p:cNvPr id="2040" name="Google Shape;2040;p69"/>
            <p:cNvSpPr/>
            <p:nvPr/>
          </p:nvSpPr>
          <p:spPr>
            <a:xfrm flipH="1" rot="10800000">
              <a:off x="6565047" y="2853236"/>
              <a:ext cx="93900" cy="939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9"/>
            <p:cNvSpPr/>
            <p:nvPr/>
          </p:nvSpPr>
          <p:spPr>
            <a:xfrm flipH="1" rot="10800000">
              <a:off x="6732713" y="2853236"/>
              <a:ext cx="93900" cy="939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9"/>
            <p:cNvSpPr/>
            <p:nvPr/>
          </p:nvSpPr>
          <p:spPr>
            <a:xfrm flipH="1" rot="10800000">
              <a:off x="6900700" y="2853236"/>
              <a:ext cx="93900" cy="939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9"/>
            <p:cNvSpPr/>
            <p:nvPr/>
          </p:nvSpPr>
          <p:spPr>
            <a:xfrm flipH="1" rot="10800000">
              <a:off x="7068525" y="2853236"/>
              <a:ext cx="93900" cy="939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9"/>
            <p:cNvSpPr/>
            <p:nvPr/>
          </p:nvSpPr>
          <p:spPr>
            <a:xfrm flipH="1" rot="10800000">
              <a:off x="7236350" y="2853236"/>
              <a:ext cx="93900" cy="939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69"/>
          <p:cNvGrpSpPr/>
          <p:nvPr/>
        </p:nvGrpSpPr>
        <p:grpSpPr>
          <a:xfrm>
            <a:off x="3071944" y="1656724"/>
            <a:ext cx="1507284" cy="639165"/>
            <a:chOff x="3011608" y="3219926"/>
            <a:chExt cx="566840" cy="240351"/>
          </a:xfrm>
        </p:grpSpPr>
        <p:sp>
          <p:nvSpPr>
            <p:cNvPr id="2046" name="Google Shape;2046;p69"/>
            <p:cNvSpPr/>
            <p:nvPr/>
          </p:nvSpPr>
          <p:spPr>
            <a:xfrm>
              <a:off x="3386082" y="3235619"/>
              <a:ext cx="60710" cy="60710"/>
            </a:xfrm>
            <a:custGeom>
              <a:rect b="b" l="l" r="r" t="t"/>
              <a:pathLst>
                <a:path extrusionOk="0" h="5219" w="5219">
                  <a:moveTo>
                    <a:pt x="2600" y="1"/>
                  </a:moveTo>
                  <a:cubicBezTo>
                    <a:pt x="1173" y="1"/>
                    <a:pt x="1" y="1153"/>
                    <a:pt x="1" y="2600"/>
                  </a:cubicBezTo>
                  <a:cubicBezTo>
                    <a:pt x="1" y="4046"/>
                    <a:pt x="1173" y="5219"/>
                    <a:pt x="2600" y="5219"/>
                  </a:cubicBezTo>
                  <a:cubicBezTo>
                    <a:pt x="4046" y="5219"/>
                    <a:pt x="5219" y="4046"/>
                    <a:pt x="5219" y="2600"/>
                  </a:cubicBezTo>
                  <a:cubicBezTo>
                    <a:pt x="5219" y="1153"/>
                    <a:pt x="4046" y="1"/>
                    <a:pt x="2600" y="1"/>
                  </a:cubicBezTo>
                  <a:close/>
                </a:path>
              </a:pathLst>
            </a:custGeom>
            <a:solidFill>
              <a:srgbClr val="C7A2FF"/>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9"/>
            <p:cNvSpPr/>
            <p:nvPr/>
          </p:nvSpPr>
          <p:spPr>
            <a:xfrm>
              <a:off x="3011608" y="3291106"/>
              <a:ext cx="566840" cy="169171"/>
            </a:xfrm>
            <a:custGeom>
              <a:rect b="b" l="l" r="r" t="t"/>
              <a:pathLst>
                <a:path extrusionOk="0" h="14543" w="48729">
                  <a:moveTo>
                    <a:pt x="0" y="0"/>
                  </a:moveTo>
                  <a:lnTo>
                    <a:pt x="0" y="11688"/>
                  </a:lnTo>
                  <a:cubicBezTo>
                    <a:pt x="0" y="13271"/>
                    <a:pt x="1271" y="14542"/>
                    <a:pt x="2854" y="14542"/>
                  </a:cubicBezTo>
                  <a:lnTo>
                    <a:pt x="45875" y="14542"/>
                  </a:lnTo>
                  <a:cubicBezTo>
                    <a:pt x="47438" y="14542"/>
                    <a:pt x="48728" y="13271"/>
                    <a:pt x="48728" y="11688"/>
                  </a:cubicBezTo>
                  <a:lnTo>
                    <a:pt x="48728" y="0"/>
                  </a:lnTo>
                  <a:close/>
                </a:path>
              </a:pathLst>
            </a:custGeom>
            <a:solidFill>
              <a:schemeClr val="lt1"/>
            </a:solidFill>
            <a:ln>
              <a:noFill/>
            </a:ln>
            <a:effectLst>
              <a:outerShdw blurRad="57150" rotWithShape="0" algn="bl" dir="5400000" dist="19050">
                <a:schemeClr val="dk1">
                  <a:alpha val="3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9"/>
            <p:cNvSpPr/>
            <p:nvPr/>
          </p:nvSpPr>
          <p:spPr>
            <a:xfrm>
              <a:off x="3011608" y="3219926"/>
              <a:ext cx="566840" cy="71191"/>
            </a:xfrm>
            <a:custGeom>
              <a:rect b="b" l="l" r="r" t="t"/>
              <a:pathLst>
                <a:path extrusionOk="0" h="6120" w="48729">
                  <a:moveTo>
                    <a:pt x="2854" y="1"/>
                  </a:moveTo>
                  <a:cubicBezTo>
                    <a:pt x="1271" y="1"/>
                    <a:pt x="0" y="1291"/>
                    <a:pt x="0" y="2854"/>
                  </a:cubicBezTo>
                  <a:lnTo>
                    <a:pt x="0" y="6119"/>
                  </a:lnTo>
                  <a:lnTo>
                    <a:pt x="48728" y="6119"/>
                  </a:lnTo>
                  <a:lnTo>
                    <a:pt x="48728" y="2854"/>
                  </a:lnTo>
                  <a:cubicBezTo>
                    <a:pt x="48728" y="1291"/>
                    <a:pt x="47438" y="1"/>
                    <a:pt x="45875" y="1"/>
                  </a:cubicBezTo>
                  <a:close/>
                </a:path>
              </a:pathLst>
            </a:custGeom>
            <a:solidFill>
              <a:schemeClr val="accent6"/>
            </a:solidFill>
            <a:ln>
              <a:noFill/>
            </a:ln>
            <a:effectLst>
              <a:outerShdw blurRad="57150" rotWithShape="0" algn="bl" dir="5400000" dist="19050">
                <a:schemeClr val="dk1">
                  <a:alpha val="2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9"/>
            <p:cNvSpPr/>
            <p:nvPr/>
          </p:nvSpPr>
          <p:spPr>
            <a:xfrm>
              <a:off x="3055044" y="3242901"/>
              <a:ext cx="22509" cy="22509"/>
            </a:xfrm>
            <a:custGeom>
              <a:rect b="b" l="l" r="r" t="t"/>
              <a:pathLst>
                <a:path extrusionOk="0" h="1935" w="1935">
                  <a:moveTo>
                    <a:pt x="977" y="0"/>
                  </a:moveTo>
                  <a:cubicBezTo>
                    <a:pt x="430" y="0"/>
                    <a:pt x="0" y="430"/>
                    <a:pt x="0" y="978"/>
                  </a:cubicBezTo>
                  <a:cubicBezTo>
                    <a:pt x="0" y="1505"/>
                    <a:pt x="430" y="1935"/>
                    <a:pt x="977" y="1935"/>
                  </a:cubicBezTo>
                  <a:cubicBezTo>
                    <a:pt x="1504" y="1935"/>
                    <a:pt x="1934" y="1505"/>
                    <a:pt x="1934" y="978"/>
                  </a:cubicBezTo>
                  <a:cubicBezTo>
                    <a:pt x="1934" y="430"/>
                    <a:pt x="1504" y="0"/>
                    <a:pt x="977" y="0"/>
                  </a:cubicBezTo>
                  <a:close/>
                </a:path>
              </a:pathLst>
            </a:custGeom>
            <a:solidFill>
              <a:schemeClr val="accent3"/>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9"/>
            <p:cNvSpPr/>
            <p:nvPr/>
          </p:nvSpPr>
          <p:spPr>
            <a:xfrm>
              <a:off x="3104145" y="3242901"/>
              <a:ext cx="22521" cy="22509"/>
            </a:xfrm>
            <a:custGeom>
              <a:rect b="b" l="l" r="r" t="t"/>
              <a:pathLst>
                <a:path extrusionOk="0" h="1935" w="1936">
                  <a:moveTo>
                    <a:pt x="978" y="0"/>
                  </a:moveTo>
                  <a:cubicBezTo>
                    <a:pt x="431" y="0"/>
                    <a:pt x="1" y="430"/>
                    <a:pt x="1" y="978"/>
                  </a:cubicBezTo>
                  <a:cubicBezTo>
                    <a:pt x="1" y="1505"/>
                    <a:pt x="431" y="1935"/>
                    <a:pt x="978" y="1935"/>
                  </a:cubicBezTo>
                  <a:cubicBezTo>
                    <a:pt x="1505" y="1935"/>
                    <a:pt x="1935" y="1505"/>
                    <a:pt x="1935" y="978"/>
                  </a:cubicBezTo>
                  <a:cubicBezTo>
                    <a:pt x="1935" y="430"/>
                    <a:pt x="1505" y="0"/>
                    <a:pt x="978" y="0"/>
                  </a:cubicBezTo>
                  <a:close/>
                </a:path>
              </a:pathLst>
            </a:custGeom>
            <a:solidFill>
              <a:schemeClr val="accent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9"/>
            <p:cNvSpPr/>
            <p:nvPr/>
          </p:nvSpPr>
          <p:spPr>
            <a:xfrm>
              <a:off x="3153257" y="3242901"/>
              <a:ext cx="22521" cy="22509"/>
            </a:xfrm>
            <a:custGeom>
              <a:rect b="b" l="l" r="r" t="t"/>
              <a:pathLst>
                <a:path extrusionOk="0" h="1935" w="1936">
                  <a:moveTo>
                    <a:pt x="958" y="0"/>
                  </a:moveTo>
                  <a:cubicBezTo>
                    <a:pt x="431" y="0"/>
                    <a:pt x="1" y="430"/>
                    <a:pt x="1" y="978"/>
                  </a:cubicBezTo>
                  <a:cubicBezTo>
                    <a:pt x="1" y="1505"/>
                    <a:pt x="431" y="1935"/>
                    <a:pt x="958" y="1935"/>
                  </a:cubicBezTo>
                  <a:cubicBezTo>
                    <a:pt x="1505" y="1935"/>
                    <a:pt x="1935" y="1505"/>
                    <a:pt x="1935" y="978"/>
                  </a:cubicBezTo>
                  <a:cubicBezTo>
                    <a:pt x="1935" y="430"/>
                    <a:pt x="1505" y="0"/>
                    <a:pt x="958" y="0"/>
                  </a:cubicBezTo>
                  <a:close/>
                </a:path>
              </a:pathLst>
            </a:custGeom>
            <a:solidFill>
              <a:schemeClr val="accent4"/>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9"/>
            <p:cNvSpPr/>
            <p:nvPr/>
          </p:nvSpPr>
          <p:spPr>
            <a:xfrm>
              <a:off x="3072318" y="3331575"/>
              <a:ext cx="86872" cy="86627"/>
            </a:xfrm>
            <a:custGeom>
              <a:rect b="b" l="l" r="r" t="t"/>
              <a:pathLst>
                <a:path extrusionOk="0" h="7447" w="7468">
                  <a:moveTo>
                    <a:pt x="3733" y="0"/>
                  </a:moveTo>
                  <a:cubicBezTo>
                    <a:pt x="1681" y="0"/>
                    <a:pt x="1" y="1661"/>
                    <a:pt x="1" y="3714"/>
                  </a:cubicBezTo>
                  <a:cubicBezTo>
                    <a:pt x="1" y="5786"/>
                    <a:pt x="1681" y="7446"/>
                    <a:pt x="3733" y="7446"/>
                  </a:cubicBezTo>
                  <a:cubicBezTo>
                    <a:pt x="5805" y="7446"/>
                    <a:pt x="7467" y="5786"/>
                    <a:pt x="7467" y="3714"/>
                  </a:cubicBezTo>
                  <a:cubicBezTo>
                    <a:pt x="7467" y="1661"/>
                    <a:pt x="5805" y="0"/>
                    <a:pt x="3733" y="0"/>
                  </a:cubicBezTo>
                  <a:close/>
                </a:path>
              </a:pathLst>
            </a:custGeom>
            <a:solidFill>
              <a:schemeClr val="dk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9"/>
            <p:cNvSpPr/>
            <p:nvPr/>
          </p:nvSpPr>
          <p:spPr>
            <a:xfrm>
              <a:off x="3197135" y="3342940"/>
              <a:ext cx="304923" cy="20020"/>
            </a:xfrm>
            <a:custGeom>
              <a:rect b="b" l="l" r="r" t="t"/>
              <a:pathLst>
                <a:path extrusionOk="0" h="1721" w="26213">
                  <a:moveTo>
                    <a:pt x="803" y="1"/>
                  </a:moveTo>
                  <a:cubicBezTo>
                    <a:pt x="352" y="1"/>
                    <a:pt x="0" y="352"/>
                    <a:pt x="0" y="801"/>
                  </a:cubicBezTo>
                  <a:lnTo>
                    <a:pt x="0" y="918"/>
                  </a:lnTo>
                  <a:cubicBezTo>
                    <a:pt x="0" y="1369"/>
                    <a:pt x="352" y="1721"/>
                    <a:pt x="803" y="1721"/>
                  </a:cubicBezTo>
                  <a:lnTo>
                    <a:pt x="25410" y="1721"/>
                  </a:lnTo>
                  <a:cubicBezTo>
                    <a:pt x="25840" y="1721"/>
                    <a:pt x="26212" y="1369"/>
                    <a:pt x="26212" y="918"/>
                  </a:cubicBezTo>
                  <a:lnTo>
                    <a:pt x="26212" y="801"/>
                  </a:lnTo>
                  <a:cubicBezTo>
                    <a:pt x="26212" y="352"/>
                    <a:pt x="25840" y="1"/>
                    <a:pt x="25410" y="1"/>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9"/>
            <p:cNvSpPr/>
            <p:nvPr/>
          </p:nvSpPr>
          <p:spPr>
            <a:xfrm>
              <a:off x="3197135" y="3392960"/>
              <a:ext cx="169858" cy="20020"/>
            </a:xfrm>
            <a:custGeom>
              <a:rect b="b" l="l" r="r" t="t"/>
              <a:pathLst>
                <a:path extrusionOk="0" h="1721" w="14602">
                  <a:moveTo>
                    <a:pt x="803" y="1"/>
                  </a:moveTo>
                  <a:cubicBezTo>
                    <a:pt x="352" y="1"/>
                    <a:pt x="0" y="352"/>
                    <a:pt x="0" y="801"/>
                  </a:cubicBezTo>
                  <a:lnTo>
                    <a:pt x="0" y="919"/>
                  </a:lnTo>
                  <a:cubicBezTo>
                    <a:pt x="0" y="1369"/>
                    <a:pt x="352" y="1721"/>
                    <a:pt x="803" y="1721"/>
                  </a:cubicBezTo>
                  <a:lnTo>
                    <a:pt x="13820" y="1721"/>
                  </a:lnTo>
                  <a:cubicBezTo>
                    <a:pt x="14250" y="1721"/>
                    <a:pt x="14602" y="1369"/>
                    <a:pt x="14602" y="919"/>
                  </a:cubicBezTo>
                  <a:lnTo>
                    <a:pt x="14602" y="801"/>
                  </a:lnTo>
                  <a:cubicBezTo>
                    <a:pt x="14602" y="352"/>
                    <a:pt x="14250" y="1"/>
                    <a:pt x="13820" y="1"/>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9"/>
            <p:cNvSpPr/>
            <p:nvPr/>
          </p:nvSpPr>
          <p:spPr>
            <a:xfrm>
              <a:off x="3387454" y="3392960"/>
              <a:ext cx="48659" cy="20020"/>
            </a:xfrm>
            <a:custGeom>
              <a:rect b="b" l="l" r="r" t="t"/>
              <a:pathLst>
                <a:path extrusionOk="0" h="1721" w="4183">
                  <a:moveTo>
                    <a:pt x="860" y="1"/>
                  </a:moveTo>
                  <a:cubicBezTo>
                    <a:pt x="371" y="1"/>
                    <a:pt x="0" y="392"/>
                    <a:pt x="0" y="861"/>
                  </a:cubicBezTo>
                  <a:cubicBezTo>
                    <a:pt x="0" y="1330"/>
                    <a:pt x="371" y="1721"/>
                    <a:pt x="860" y="1721"/>
                  </a:cubicBezTo>
                  <a:lnTo>
                    <a:pt x="3323" y="1721"/>
                  </a:lnTo>
                  <a:cubicBezTo>
                    <a:pt x="3792" y="1721"/>
                    <a:pt x="4183" y="1330"/>
                    <a:pt x="4183" y="861"/>
                  </a:cubicBezTo>
                  <a:cubicBezTo>
                    <a:pt x="4183" y="392"/>
                    <a:pt x="3792" y="1"/>
                    <a:pt x="3323" y="1"/>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6" name="Google Shape;2056;p69"/>
          <p:cNvSpPr/>
          <p:nvPr/>
        </p:nvSpPr>
        <p:spPr>
          <a:xfrm flipH="1">
            <a:off x="874074" y="2035778"/>
            <a:ext cx="338475" cy="1071937"/>
          </a:xfrm>
          <a:custGeom>
            <a:rect b="b" l="l" r="r" t="t"/>
            <a:pathLst>
              <a:path extrusionOk="0" h="89777" w="28348">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3"/>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7" name="Google Shape;2057;p69"/>
          <p:cNvGrpSpPr/>
          <p:nvPr/>
        </p:nvGrpSpPr>
        <p:grpSpPr>
          <a:xfrm>
            <a:off x="2867447" y="3005718"/>
            <a:ext cx="739744" cy="1028624"/>
            <a:chOff x="8161500" y="2897475"/>
            <a:chExt cx="1020900" cy="1419575"/>
          </a:xfrm>
        </p:grpSpPr>
        <p:sp>
          <p:nvSpPr>
            <p:cNvPr id="2058" name="Google Shape;2058;p69"/>
            <p:cNvSpPr/>
            <p:nvPr/>
          </p:nvSpPr>
          <p:spPr>
            <a:xfrm>
              <a:off x="8424000" y="2897475"/>
              <a:ext cx="758400" cy="758400"/>
            </a:xfrm>
            <a:prstGeom prst="ellipse">
              <a:avLst/>
            </a:prstGeom>
            <a:solidFill>
              <a:schemeClr val="dk1"/>
            </a:solidFill>
            <a:ln>
              <a:noFill/>
            </a:ln>
            <a:effectLst>
              <a:outerShdw blurRad="214313" rotWithShape="0" algn="bl" dir="5400000" dist="19050">
                <a:schemeClr val="dk1">
                  <a:alpha val="3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9"/>
            <p:cNvSpPr/>
            <p:nvPr/>
          </p:nvSpPr>
          <p:spPr>
            <a:xfrm>
              <a:off x="8877600" y="3669350"/>
              <a:ext cx="138900" cy="138900"/>
            </a:xfrm>
            <a:prstGeom prst="ellipse">
              <a:avLst/>
            </a:prstGeom>
            <a:solidFill>
              <a:schemeClr val="dk1"/>
            </a:solidFill>
            <a:ln>
              <a:noFill/>
            </a:ln>
            <a:effectLst>
              <a:outerShdw blurRad="57150" rotWithShape="0" algn="bl" dir="5400000" dist="19050">
                <a:schemeClr val="dk1">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0" name="Google Shape;2060;p69"/>
            <p:cNvGrpSpPr/>
            <p:nvPr/>
          </p:nvGrpSpPr>
          <p:grpSpPr>
            <a:xfrm>
              <a:off x="8662225" y="3048175"/>
              <a:ext cx="281950" cy="894600"/>
              <a:chOff x="9961275" y="3048175"/>
              <a:chExt cx="281950" cy="894600"/>
            </a:xfrm>
          </p:grpSpPr>
          <p:cxnSp>
            <p:nvCxnSpPr>
              <p:cNvPr id="2061" name="Google Shape;2061;p69"/>
              <p:cNvCxnSpPr/>
              <p:nvPr/>
            </p:nvCxnSpPr>
            <p:spPr>
              <a:xfrm>
                <a:off x="10097400" y="3048175"/>
                <a:ext cx="0" cy="894600"/>
              </a:xfrm>
              <a:prstGeom prst="straightConnector1">
                <a:avLst/>
              </a:prstGeom>
              <a:noFill/>
              <a:ln cap="flat" cmpd="sng" w="19050">
                <a:solidFill>
                  <a:schemeClr val="accent1"/>
                </a:solidFill>
                <a:prstDash val="solid"/>
                <a:round/>
                <a:headEnd len="med" w="med" type="none"/>
                <a:tailEnd len="med" w="med" type="none"/>
              </a:ln>
              <a:effectLst>
                <a:outerShdw blurRad="57150" rotWithShape="0" algn="bl" dir="5400000" dist="19050">
                  <a:schemeClr val="dk1">
                    <a:alpha val="28000"/>
                  </a:schemeClr>
                </a:outerShdw>
              </a:effectLst>
            </p:spPr>
          </p:cxnSp>
          <p:cxnSp>
            <p:nvCxnSpPr>
              <p:cNvPr id="2062" name="Google Shape;2062;p69"/>
              <p:cNvCxnSpPr/>
              <p:nvPr/>
            </p:nvCxnSpPr>
            <p:spPr>
              <a:xfrm>
                <a:off x="9961275" y="3354450"/>
                <a:ext cx="131400" cy="131400"/>
              </a:xfrm>
              <a:prstGeom prst="straightConnector1">
                <a:avLst/>
              </a:prstGeom>
              <a:noFill/>
              <a:ln cap="flat" cmpd="sng" w="19050">
                <a:solidFill>
                  <a:schemeClr val="accent1"/>
                </a:solidFill>
                <a:prstDash val="solid"/>
                <a:round/>
                <a:headEnd len="med" w="med" type="none"/>
                <a:tailEnd len="med" w="med" type="none"/>
              </a:ln>
              <a:effectLst>
                <a:outerShdw blurRad="57150" rotWithShape="0" algn="bl" dir="5400000" dist="19050">
                  <a:schemeClr val="dk1">
                    <a:alpha val="28000"/>
                  </a:schemeClr>
                </a:outerShdw>
              </a:effectLst>
            </p:spPr>
          </p:cxnSp>
          <p:cxnSp>
            <p:nvCxnSpPr>
              <p:cNvPr id="2063" name="Google Shape;2063;p69"/>
              <p:cNvCxnSpPr/>
              <p:nvPr/>
            </p:nvCxnSpPr>
            <p:spPr>
              <a:xfrm flipH="1">
                <a:off x="10102175" y="3150275"/>
                <a:ext cx="111900" cy="111900"/>
              </a:xfrm>
              <a:prstGeom prst="straightConnector1">
                <a:avLst/>
              </a:prstGeom>
              <a:noFill/>
              <a:ln cap="flat" cmpd="sng" w="19050">
                <a:solidFill>
                  <a:schemeClr val="accent1"/>
                </a:solidFill>
                <a:prstDash val="solid"/>
                <a:round/>
                <a:headEnd len="med" w="med" type="none"/>
                <a:tailEnd len="med" w="med" type="none"/>
              </a:ln>
              <a:effectLst>
                <a:outerShdw blurRad="57150" rotWithShape="0" algn="bl" dir="5400000" dist="19050">
                  <a:schemeClr val="dk1">
                    <a:alpha val="28000"/>
                  </a:schemeClr>
                </a:outerShdw>
              </a:effectLst>
            </p:spPr>
          </p:cxnSp>
          <p:cxnSp>
            <p:nvCxnSpPr>
              <p:cNvPr id="2064" name="Google Shape;2064;p69"/>
              <p:cNvCxnSpPr/>
              <p:nvPr/>
            </p:nvCxnSpPr>
            <p:spPr>
              <a:xfrm flipH="1">
                <a:off x="10092625" y="3753100"/>
                <a:ext cx="150600" cy="150600"/>
              </a:xfrm>
              <a:prstGeom prst="straightConnector1">
                <a:avLst/>
              </a:prstGeom>
              <a:noFill/>
              <a:ln cap="flat" cmpd="sng" w="19050">
                <a:solidFill>
                  <a:schemeClr val="accent1"/>
                </a:solidFill>
                <a:prstDash val="solid"/>
                <a:round/>
                <a:headEnd len="med" w="med" type="none"/>
                <a:tailEnd len="med" w="med" type="none"/>
              </a:ln>
              <a:effectLst>
                <a:outerShdw blurRad="57150" rotWithShape="0" algn="bl" dir="5400000" dist="19050">
                  <a:schemeClr val="dk1">
                    <a:alpha val="28000"/>
                  </a:schemeClr>
                </a:outerShdw>
              </a:effectLst>
            </p:spPr>
          </p:cxnSp>
        </p:grpSp>
        <p:sp>
          <p:nvSpPr>
            <p:cNvPr id="2065" name="Google Shape;2065;p69"/>
            <p:cNvSpPr/>
            <p:nvPr/>
          </p:nvSpPr>
          <p:spPr>
            <a:xfrm>
              <a:off x="8586863" y="3937850"/>
              <a:ext cx="432675" cy="379200"/>
            </a:xfrm>
            <a:custGeom>
              <a:rect b="b" l="l" r="r" t="t"/>
              <a:pathLst>
                <a:path extrusionOk="0" h="15168" w="17307">
                  <a:moveTo>
                    <a:pt x="0" y="0"/>
                  </a:moveTo>
                  <a:lnTo>
                    <a:pt x="17307" y="0"/>
                  </a:lnTo>
                  <a:lnTo>
                    <a:pt x="15362" y="15168"/>
                  </a:lnTo>
                  <a:lnTo>
                    <a:pt x="1556" y="15168"/>
                  </a:lnTo>
                  <a:close/>
                </a:path>
              </a:pathLst>
            </a:custGeom>
            <a:gradFill>
              <a:gsLst>
                <a:gs pos="0">
                  <a:schemeClr val="accent6"/>
                </a:gs>
                <a:gs pos="100000">
                  <a:schemeClr val="accent2"/>
                </a:gs>
              </a:gsLst>
              <a:lin ang="0" scaled="0"/>
            </a:gradFill>
            <a:ln>
              <a:noFill/>
            </a:ln>
            <a:effectLst>
              <a:outerShdw blurRad="328613" rotWithShape="0" algn="bl" dir="5400000" dist="19050">
                <a:schemeClr val="dk1">
                  <a:alpha val="24000"/>
                </a:schemeClr>
              </a:outerShdw>
            </a:effectLst>
          </p:spPr>
        </p:sp>
        <p:grpSp>
          <p:nvGrpSpPr>
            <p:cNvPr id="2066" name="Google Shape;2066;p69"/>
            <p:cNvGrpSpPr/>
            <p:nvPr/>
          </p:nvGrpSpPr>
          <p:grpSpPr>
            <a:xfrm>
              <a:off x="8161500" y="3500302"/>
              <a:ext cx="525000" cy="298200"/>
              <a:chOff x="10048800" y="3500302"/>
              <a:chExt cx="525000" cy="298200"/>
            </a:xfrm>
          </p:grpSpPr>
          <p:sp>
            <p:nvSpPr>
              <p:cNvPr id="2067" name="Google Shape;2067;p69"/>
              <p:cNvSpPr/>
              <p:nvPr/>
            </p:nvSpPr>
            <p:spPr>
              <a:xfrm>
                <a:off x="10048800" y="3500302"/>
                <a:ext cx="525000" cy="298200"/>
              </a:xfrm>
              <a:prstGeom prst="wedgeRoundRectCallout">
                <a:avLst>
                  <a:gd fmla="val 31681" name="adj1"/>
                  <a:gd fmla="val 70641" name="adj2"/>
                  <a:gd fmla="val 0"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9"/>
              <p:cNvSpPr/>
              <p:nvPr/>
            </p:nvSpPr>
            <p:spPr>
              <a:xfrm>
                <a:off x="10111975" y="3601931"/>
                <a:ext cx="78600" cy="786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9"/>
              <p:cNvSpPr/>
              <p:nvPr/>
            </p:nvSpPr>
            <p:spPr>
              <a:xfrm>
                <a:off x="10271953" y="3601931"/>
                <a:ext cx="78600" cy="786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9"/>
              <p:cNvSpPr/>
              <p:nvPr/>
            </p:nvSpPr>
            <p:spPr>
              <a:xfrm>
                <a:off x="10431932" y="3601931"/>
                <a:ext cx="78600" cy="786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71" name="Google Shape;2071;p69"/>
          <p:cNvGrpSpPr/>
          <p:nvPr/>
        </p:nvGrpSpPr>
        <p:grpSpPr>
          <a:xfrm>
            <a:off x="6048712" y="1958704"/>
            <a:ext cx="1797876" cy="130774"/>
            <a:chOff x="3569150" y="3296850"/>
            <a:chExt cx="2008800" cy="146100"/>
          </a:xfrm>
        </p:grpSpPr>
        <p:sp>
          <p:nvSpPr>
            <p:cNvPr id="2072" name="Google Shape;2072;p69"/>
            <p:cNvSpPr/>
            <p:nvPr/>
          </p:nvSpPr>
          <p:spPr>
            <a:xfrm>
              <a:off x="3569150" y="3296850"/>
              <a:ext cx="20088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3" name="Google Shape;2073;p69"/>
            <p:cNvGrpSpPr/>
            <p:nvPr/>
          </p:nvGrpSpPr>
          <p:grpSpPr>
            <a:xfrm flipH="1" rot="10800000">
              <a:off x="3595847" y="3322949"/>
              <a:ext cx="429322" cy="93999"/>
              <a:chOff x="5795037" y="809024"/>
              <a:chExt cx="431653" cy="94500"/>
            </a:xfrm>
          </p:grpSpPr>
          <p:sp>
            <p:nvSpPr>
              <p:cNvPr id="2074" name="Google Shape;2074;p69"/>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9"/>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9"/>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77" name="Google Shape;2077;p69"/>
          <p:cNvGrpSpPr/>
          <p:nvPr/>
        </p:nvGrpSpPr>
        <p:grpSpPr>
          <a:xfrm>
            <a:off x="3673137" y="2840596"/>
            <a:ext cx="1797876" cy="130774"/>
            <a:chOff x="3569150" y="3296850"/>
            <a:chExt cx="2008800" cy="146100"/>
          </a:xfrm>
        </p:grpSpPr>
        <p:sp>
          <p:nvSpPr>
            <p:cNvPr id="2078" name="Google Shape;2078;p69"/>
            <p:cNvSpPr/>
            <p:nvPr/>
          </p:nvSpPr>
          <p:spPr>
            <a:xfrm>
              <a:off x="3569150" y="3296850"/>
              <a:ext cx="20088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9" name="Google Shape;2079;p69"/>
            <p:cNvGrpSpPr/>
            <p:nvPr/>
          </p:nvGrpSpPr>
          <p:grpSpPr>
            <a:xfrm flipH="1" rot="10800000">
              <a:off x="3595847" y="3322949"/>
              <a:ext cx="429322" cy="93999"/>
              <a:chOff x="5795037" y="809024"/>
              <a:chExt cx="431653" cy="94500"/>
            </a:xfrm>
          </p:grpSpPr>
          <p:sp>
            <p:nvSpPr>
              <p:cNvPr id="2080" name="Google Shape;2080;p69"/>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9"/>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9"/>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83" name="Google Shape;2083;p69"/>
          <p:cNvGrpSpPr/>
          <p:nvPr/>
        </p:nvGrpSpPr>
        <p:grpSpPr>
          <a:xfrm>
            <a:off x="5389659" y="2724142"/>
            <a:ext cx="627083" cy="436814"/>
            <a:chOff x="5779976" y="1418876"/>
            <a:chExt cx="421200" cy="293400"/>
          </a:xfrm>
        </p:grpSpPr>
        <p:sp>
          <p:nvSpPr>
            <p:cNvPr id="2084" name="Google Shape;2084;p69"/>
            <p:cNvSpPr/>
            <p:nvPr/>
          </p:nvSpPr>
          <p:spPr>
            <a:xfrm>
              <a:off x="5779976" y="1418876"/>
              <a:ext cx="421200" cy="293400"/>
            </a:xfrm>
            <a:prstGeom prst="wedgeRoundRectCallout">
              <a:avLst>
                <a:gd fmla="val -17374" name="adj1"/>
                <a:gd fmla="val 73101" name="adj2"/>
                <a:gd fmla="val 0" name="adj3"/>
              </a:avLst>
            </a:prstGeom>
            <a:solidFill>
              <a:schemeClr val="accent4"/>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9"/>
            <p:cNvSpPr/>
            <p:nvPr/>
          </p:nvSpPr>
          <p:spPr>
            <a:xfrm>
              <a:off x="5908478" y="1501513"/>
              <a:ext cx="157557" cy="139114"/>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rotWithShape="0" algn="bl" dir="5400000" dist="19050">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43"/>
          <p:cNvSpPr txBox="1"/>
          <p:nvPr>
            <p:ph idx="17" type="title"/>
          </p:nvPr>
        </p:nvSpPr>
        <p:spPr>
          <a:xfrm>
            <a:off x="4679838" y="3555683"/>
            <a:ext cx="873300" cy="25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644" name="Google Shape;644;p43"/>
          <p:cNvSpPr txBox="1"/>
          <p:nvPr>
            <p:ph idx="18" type="title"/>
          </p:nvPr>
        </p:nvSpPr>
        <p:spPr>
          <a:xfrm>
            <a:off x="4679838" y="2517950"/>
            <a:ext cx="873300" cy="25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645" name="Google Shape;645;p43"/>
          <p:cNvSpPr txBox="1"/>
          <p:nvPr>
            <p:ph idx="19" type="title"/>
          </p:nvPr>
        </p:nvSpPr>
        <p:spPr>
          <a:xfrm>
            <a:off x="4679825" y="1480217"/>
            <a:ext cx="873300" cy="25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46" name="Google Shape;646;p43"/>
          <p:cNvSpPr txBox="1"/>
          <p:nvPr>
            <p:ph idx="2" type="title"/>
          </p:nvPr>
        </p:nvSpPr>
        <p:spPr>
          <a:xfrm>
            <a:off x="2159813" y="2517950"/>
            <a:ext cx="23055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647" name="Google Shape;647;p43"/>
          <p:cNvSpPr txBox="1"/>
          <p:nvPr>
            <p:ph idx="3" type="title"/>
          </p:nvPr>
        </p:nvSpPr>
        <p:spPr>
          <a:xfrm>
            <a:off x="5767658" y="1480217"/>
            <a:ext cx="23055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Web company</a:t>
            </a:r>
            <a:endParaRPr/>
          </a:p>
        </p:txBody>
      </p:sp>
      <p:sp>
        <p:nvSpPr>
          <p:cNvPr id="648" name="Google Shape;648;p43"/>
          <p:cNvSpPr txBox="1"/>
          <p:nvPr>
            <p:ph idx="5" type="title"/>
          </p:nvPr>
        </p:nvSpPr>
        <p:spPr>
          <a:xfrm>
            <a:off x="2159813" y="3555683"/>
            <a:ext cx="23055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Web design </a:t>
            </a:r>
            <a:endParaRPr/>
          </a:p>
        </p:txBody>
      </p:sp>
      <p:sp>
        <p:nvSpPr>
          <p:cNvPr id="649" name="Google Shape;649;p43"/>
          <p:cNvSpPr txBox="1"/>
          <p:nvPr>
            <p:ph idx="7" type="title"/>
          </p:nvPr>
        </p:nvSpPr>
        <p:spPr>
          <a:xfrm>
            <a:off x="2159813" y="1480217"/>
            <a:ext cx="23055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project </a:t>
            </a:r>
            <a:endParaRPr/>
          </a:p>
        </p:txBody>
      </p:sp>
      <p:sp>
        <p:nvSpPr>
          <p:cNvPr id="650" name="Google Shape;650;p43"/>
          <p:cNvSpPr txBox="1"/>
          <p:nvPr>
            <p:ph idx="9" type="title"/>
          </p:nvPr>
        </p:nvSpPr>
        <p:spPr>
          <a:xfrm>
            <a:off x="5767661" y="2517950"/>
            <a:ext cx="23055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goals </a:t>
            </a:r>
            <a:endParaRPr/>
          </a:p>
        </p:txBody>
      </p:sp>
      <p:sp>
        <p:nvSpPr>
          <p:cNvPr id="651" name="Google Shape;651;p43"/>
          <p:cNvSpPr txBox="1"/>
          <p:nvPr>
            <p:ph idx="14" type="title"/>
          </p:nvPr>
        </p:nvSpPr>
        <p:spPr>
          <a:xfrm>
            <a:off x="5767662" y="3555683"/>
            <a:ext cx="2305500" cy="2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 </a:t>
            </a:r>
            <a:endParaRPr/>
          </a:p>
        </p:txBody>
      </p:sp>
      <p:sp>
        <p:nvSpPr>
          <p:cNvPr id="652" name="Google Shape;652;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653" name="Google Shape;653;p43"/>
          <p:cNvSpPr txBox="1"/>
          <p:nvPr>
            <p:ph idx="1" type="subTitle"/>
          </p:nvPr>
        </p:nvSpPr>
        <p:spPr>
          <a:xfrm>
            <a:off x="2159817" y="2809398"/>
            <a:ext cx="1866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54" name="Google Shape;654;p43"/>
          <p:cNvSpPr txBox="1"/>
          <p:nvPr>
            <p:ph idx="4" type="subTitle"/>
          </p:nvPr>
        </p:nvSpPr>
        <p:spPr>
          <a:xfrm>
            <a:off x="5767661" y="1761942"/>
            <a:ext cx="1866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55" name="Google Shape;655;p43"/>
          <p:cNvSpPr txBox="1"/>
          <p:nvPr>
            <p:ph idx="6" type="subTitle"/>
          </p:nvPr>
        </p:nvSpPr>
        <p:spPr>
          <a:xfrm>
            <a:off x="2159817" y="3856854"/>
            <a:ext cx="1866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56" name="Google Shape;656;p43"/>
          <p:cNvSpPr txBox="1"/>
          <p:nvPr>
            <p:ph idx="8" type="subTitle"/>
          </p:nvPr>
        </p:nvSpPr>
        <p:spPr>
          <a:xfrm>
            <a:off x="2159812" y="1761942"/>
            <a:ext cx="1866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57" name="Google Shape;657;p43"/>
          <p:cNvSpPr txBox="1"/>
          <p:nvPr>
            <p:ph idx="13" type="subTitle"/>
          </p:nvPr>
        </p:nvSpPr>
        <p:spPr>
          <a:xfrm>
            <a:off x="5767662" y="2809398"/>
            <a:ext cx="1866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58" name="Google Shape;658;p43"/>
          <p:cNvSpPr txBox="1"/>
          <p:nvPr>
            <p:ph idx="15" type="subTitle"/>
          </p:nvPr>
        </p:nvSpPr>
        <p:spPr>
          <a:xfrm>
            <a:off x="5767662" y="3856854"/>
            <a:ext cx="18663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59" name="Google Shape;659;p43"/>
          <p:cNvSpPr txBox="1"/>
          <p:nvPr>
            <p:ph idx="16" type="title"/>
          </p:nvPr>
        </p:nvSpPr>
        <p:spPr>
          <a:xfrm>
            <a:off x="1070825" y="3555683"/>
            <a:ext cx="873300" cy="25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60" name="Google Shape;660;p43"/>
          <p:cNvSpPr txBox="1"/>
          <p:nvPr>
            <p:ph idx="20" type="title"/>
          </p:nvPr>
        </p:nvSpPr>
        <p:spPr>
          <a:xfrm>
            <a:off x="1070838" y="2517950"/>
            <a:ext cx="873300" cy="25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61" name="Google Shape;661;p43"/>
          <p:cNvSpPr txBox="1"/>
          <p:nvPr>
            <p:ph idx="21" type="title"/>
          </p:nvPr>
        </p:nvSpPr>
        <p:spPr>
          <a:xfrm>
            <a:off x="1070838" y="1480217"/>
            <a:ext cx="873300" cy="25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662" name="Google Shape;662;p43"/>
          <p:cNvGrpSpPr/>
          <p:nvPr/>
        </p:nvGrpSpPr>
        <p:grpSpPr>
          <a:xfrm flipH="1">
            <a:off x="1772990" y="1558774"/>
            <a:ext cx="337856" cy="93999"/>
            <a:chOff x="5963614" y="809024"/>
            <a:chExt cx="339690" cy="94500"/>
          </a:xfrm>
        </p:grpSpPr>
        <p:sp>
          <p:nvSpPr>
            <p:cNvPr id="663" name="Google Shape;663;p43"/>
            <p:cNvSpPr/>
            <p:nvPr/>
          </p:nvSpPr>
          <p:spPr>
            <a:xfrm>
              <a:off x="596361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3"/>
            <p:cNvSpPr/>
            <p:nvPr/>
          </p:nvSpPr>
          <p:spPr>
            <a:xfrm>
              <a:off x="620880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43"/>
          <p:cNvGrpSpPr/>
          <p:nvPr/>
        </p:nvGrpSpPr>
        <p:grpSpPr>
          <a:xfrm flipH="1">
            <a:off x="1772990" y="2638049"/>
            <a:ext cx="337856" cy="93999"/>
            <a:chOff x="5963614" y="809024"/>
            <a:chExt cx="339690" cy="94500"/>
          </a:xfrm>
        </p:grpSpPr>
        <p:sp>
          <p:nvSpPr>
            <p:cNvPr id="666" name="Google Shape;666;p43"/>
            <p:cNvSpPr/>
            <p:nvPr/>
          </p:nvSpPr>
          <p:spPr>
            <a:xfrm>
              <a:off x="596361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3"/>
            <p:cNvSpPr/>
            <p:nvPr/>
          </p:nvSpPr>
          <p:spPr>
            <a:xfrm>
              <a:off x="620880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 name="Google Shape;668;p43"/>
          <p:cNvGrpSpPr/>
          <p:nvPr/>
        </p:nvGrpSpPr>
        <p:grpSpPr>
          <a:xfrm flipH="1">
            <a:off x="1772990" y="3654349"/>
            <a:ext cx="337856" cy="93999"/>
            <a:chOff x="5963614" y="809024"/>
            <a:chExt cx="339690" cy="94500"/>
          </a:xfrm>
        </p:grpSpPr>
        <p:sp>
          <p:nvSpPr>
            <p:cNvPr id="669" name="Google Shape;669;p43"/>
            <p:cNvSpPr/>
            <p:nvPr/>
          </p:nvSpPr>
          <p:spPr>
            <a:xfrm>
              <a:off x="596361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3"/>
            <p:cNvSpPr/>
            <p:nvPr/>
          </p:nvSpPr>
          <p:spPr>
            <a:xfrm>
              <a:off x="620880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43"/>
          <p:cNvGrpSpPr/>
          <p:nvPr/>
        </p:nvGrpSpPr>
        <p:grpSpPr>
          <a:xfrm flipH="1">
            <a:off x="5429790" y="1558774"/>
            <a:ext cx="337856" cy="93999"/>
            <a:chOff x="5963614" y="809024"/>
            <a:chExt cx="339690" cy="94500"/>
          </a:xfrm>
        </p:grpSpPr>
        <p:sp>
          <p:nvSpPr>
            <p:cNvPr id="672" name="Google Shape;672;p43"/>
            <p:cNvSpPr/>
            <p:nvPr/>
          </p:nvSpPr>
          <p:spPr>
            <a:xfrm>
              <a:off x="596361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3"/>
            <p:cNvSpPr/>
            <p:nvPr/>
          </p:nvSpPr>
          <p:spPr>
            <a:xfrm>
              <a:off x="620880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43"/>
          <p:cNvGrpSpPr/>
          <p:nvPr/>
        </p:nvGrpSpPr>
        <p:grpSpPr>
          <a:xfrm flipH="1">
            <a:off x="5429790" y="2638049"/>
            <a:ext cx="337856" cy="93999"/>
            <a:chOff x="5963614" y="809024"/>
            <a:chExt cx="339690" cy="94500"/>
          </a:xfrm>
        </p:grpSpPr>
        <p:sp>
          <p:nvSpPr>
            <p:cNvPr id="675" name="Google Shape;675;p43"/>
            <p:cNvSpPr/>
            <p:nvPr/>
          </p:nvSpPr>
          <p:spPr>
            <a:xfrm>
              <a:off x="596361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3"/>
            <p:cNvSpPr/>
            <p:nvPr/>
          </p:nvSpPr>
          <p:spPr>
            <a:xfrm>
              <a:off x="620880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43"/>
          <p:cNvGrpSpPr/>
          <p:nvPr/>
        </p:nvGrpSpPr>
        <p:grpSpPr>
          <a:xfrm flipH="1">
            <a:off x="5429790" y="3654349"/>
            <a:ext cx="337856" cy="93999"/>
            <a:chOff x="5963614" y="809024"/>
            <a:chExt cx="339690" cy="94500"/>
          </a:xfrm>
        </p:grpSpPr>
        <p:sp>
          <p:nvSpPr>
            <p:cNvPr id="678" name="Google Shape;678;p43"/>
            <p:cNvSpPr/>
            <p:nvPr/>
          </p:nvSpPr>
          <p:spPr>
            <a:xfrm>
              <a:off x="596361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3"/>
            <p:cNvSpPr/>
            <p:nvPr/>
          </p:nvSpPr>
          <p:spPr>
            <a:xfrm>
              <a:off x="6208804"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9" name="Shape 2089"/>
        <p:cNvGrpSpPr/>
        <p:nvPr/>
      </p:nvGrpSpPr>
      <p:grpSpPr>
        <a:xfrm>
          <a:off x="0" y="0"/>
          <a:ext cx="0" cy="0"/>
          <a:chOff x="0" y="0"/>
          <a:chExt cx="0" cy="0"/>
        </a:xfrm>
      </p:grpSpPr>
      <p:sp>
        <p:nvSpPr>
          <p:cNvPr id="2090" name="Google Shape;2090;p70"/>
          <p:cNvSpPr txBox="1"/>
          <p:nvPr>
            <p:ph type="title"/>
          </p:nvPr>
        </p:nvSpPr>
        <p:spPr>
          <a:xfrm>
            <a:off x="1502800" y="1370700"/>
            <a:ext cx="61305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2091" name="Google Shape;2091;p70"/>
          <p:cNvGrpSpPr/>
          <p:nvPr/>
        </p:nvGrpSpPr>
        <p:grpSpPr>
          <a:xfrm>
            <a:off x="459624" y="1652622"/>
            <a:ext cx="1074309" cy="356822"/>
            <a:chOff x="1725115" y="1291147"/>
            <a:chExt cx="519090" cy="172403"/>
          </a:xfrm>
        </p:grpSpPr>
        <p:sp>
          <p:nvSpPr>
            <p:cNvPr id="2092" name="Google Shape;2092;p70"/>
            <p:cNvSpPr/>
            <p:nvPr/>
          </p:nvSpPr>
          <p:spPr>
            <a:xfrm>
              <a:off x="1725115" y="1291147"/>
              <a:ext cx="519090" cy="172403"/>
            </a:xfrm>
            <a:custGeom>
              <a:rect b="b" l="l" r="r" t="t"/>
              <a:pathLst>
                <a:path extrusionOk="0" h="9618" w="28959">
                  <a:moveTo>
                    <a:pt x="18640" y="1"/>
                  </a:moveTo>
                  <a:cubicBezTo>
                    <a:pt x="16417" y="1"/>
                    <a:pt x="14193" y="709"/>
                    <a:pt x="12640" y="1957"/>
                  </a:cubicBezTo>
                  <a:cubicBezTo>
                    <a:pt x="11219" y="3097"/>
                    <a:pt x="9782" y="4972"/>
                    <a:pt x="9291" y="6953"/>
                  </a:cubicBezTo>
                  <a:cubicBezTo>
                    <a:pt x="8237" y="6100"/>
                    <a:pt x="6888" y="5651"/>
                    <a:pt x="5543" y="5651"/>
                  </a:cubicBezTo>
                  <a:cubicBezTo>
                    <a:pt x="5009" y="5651"/>
                    <a:pt x="4476" y="5722"/>
                    <a:pt x="3962" y="5867"/>
                  </a:cubicBezTo>
                  <a:cubicBezTo>
                    <a:pt x="2139" y="6392"/>
                    <a:pt x="632" y="7830"/>
                    <a:pt x="1" y="9618"/>
                  </a:cubicBezTo>
                  <a:lnTo>
                    <a:pt x="28959" y="9529"/>
                  </a:lnTo>
                  <a:cubicBezTo>
                    <a:pt x="28451" y="5937"/>
                    <a:pt x="26348" y="3027"/>
                    <a:pt x="23227" y="1186"/>
                  </a:cubicBezTo>
                  <a:cubicBezTo>
                    <a:pt x="21870" y="374"/>
                    <a:pt x="20255" y="1"/>
                    <a:pt x="18640" y="1"/>
                  </a:cubicBezTo>
                  <a:close/>
                </a:path>
              </a:pathLst>
            </a:custGeom>
            <a:solidFill>
              <a:schemeClr val="dk2"/>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0"/>
            <p:cNvSpPr/>
            <p:nvPr/>
          </p:nvSpPr>
          <p:spPr>
            <a:xfrm>
              <a:off x="1953865" y="1296811"/>
              <a:ext cx="269951" cy="147971"/>
            </a:xfrm>
            <a:custGeom>
              <a:rect b="b" l="l" r="r" t="t"/>
              <a:pathLst>
                <a:path extrusionOk="0" h="8255" w="15060">
                  <a:moveTo>
                    <a:pt x="5623" y="1"/>
                  </a:moveTo>
                  <a:cubicBezTo>
                    <a:pt x="5130" y="1"/>
                    <a:pt x="4634" y="39"/>
                    <a:pt x="4138" y="117"/>
                  </a:cubicBezTo>
                  <a:cubicBezTo>
                    <a:pt x="2964" y="292"/>
                    <a:pt x="1789" y="783"/>
                    <a:pt x="1036" y="1694"/>
                  </a:cubicBezTo>
                  <a:cubicBezTo>
                    <a:pt x="265" y="2606"/>
                    <a:pt x="1" y="3973"/>
                    <a:pt x="580" y="5025"/>
                  </a:cubicBezTo>
                  <a:cubicBezTo>
                    <a:pt x="1036" y="5848"/>
                    <a:pt x="1929" y="6339"/>
                    <a:pt x="2789" y="6724"/>
                  </a:cubicBezTo>
                  <a:cubicBezTo>
                    <a:pt x="5102" y="7736"/>
                    <a:pt x="7623" y="8255"/>
                    <a:pt x="10136" y="8255"/>
                  </a:cubicBezTo>
                  <a:cubicBezTo>
                    <a:pt x="10803" y="8255"/>
                    <a:pt x="11469" y="8218"/>
                    <a:pt x="12131" y="8145"/>
                  </a:cubicBezTo>
                  <a:cubicBezTo>
                    <a:pt x="12692" y="8075"/>
                    <a:pt x="13253" y="7986"/>
                    <a:pt x="13744" y="7759"/>
                  </a:cubicBezTo>
                  <a:cubicBezTo>
                    <a:pt x="14235" y="7514"/>
                    <a:pt x="14673" y="7093"/>
                    <a:pt x="14831" y="6567"/>
                  </a:cubicBezTo>
                  <a:cubicBezTo>
                    <a:pt x="15059" y="5761"/>
                    <a:pt x="14603" y="4920"/>
                    <a:pt x="14077" y="4253"/>
                  </a:cubicBezTo>
                  <a:cubicBezTo>
                    <a:pt x="12036" y="1664"/>
                    <a:pt x="8896" y="1"/>
                    <a:pt x="5623" y="1"/>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0"/>
            <p:cNvSpPr/>
            <p:nvPr/>
          </p:nvSpPr>
          <p:spPr>
            <a:xfrm>
              <a:off x="1773837" y="1396227"/>
              <a:ext cx="83907" cy="48523"/>
            </a:xfrm>
            <a:custGeom>
              <a:rect b="b" l="l" r="r" t="t"/>
              <a:pathLst>
                <a:path extrusionOk="0" h="2707" w="4681">
                  <a:moveTo>
                    <a:pt x="2283" y="0"/>
                  </a:moveTo>
                  <a:cubicBezTo>
                    <a:pt x="1541" y="0"/>
                    <a:pt x="523" y="100"/>
                    <a:pt x="228" y="530"/>
                  </a:cubicBezTo>
                  <a:cubicBezTo>
                    <a:pt x="1" y="881"/>
                    <a:pt x="17" y="1372"/>
                    <a:pt x="228" y="1722"/>
                  </a:cubicBezTo>
                  <a:cubicBezTo>
                    <a:pt x="438" y="2090"/>
                    <a:pt x="807" y="2353"/>
                    <a:pt x="1193" y="2494"/>
                  </a:cubicBezTo>
                  <a:cubicBezTo>
                    <a:pt x="1595" y="2634"/>
                    <a:pt x="2016" y="2669"/>
                    <a:pt x="2436" y="2686"/>
                  </a:cubicBezTo>
                  <a:cubicBezTo>
                    <a:pt x="2577" y="2698"/>
                    <a:pt x="2718" y="2706"/>
                    <a:pt x="2858" y="2706"/>
                  </a:cubicBezTo>
                  <a:cubicBezTo>
                    <a:pt x="3119" y="2706"/>
                    <a:pt x="3377" y="2678"/>
                    <a:pt x="3628" y="2599"/>
                  </a:cubicBezTo>
                  <a:cubicBezTo>
                    <a:pt x="4014" y="2475"/>
                    <a:pt x="4383" y="2195"/>
                    <a:pt x="4523" y="1828"/>
                  </a:cubicBezTo>
                  <a:cubicBezTo>
                    <a:pt x="4680" y="1372"/>
                    <a:pt x="4505" y="846"/>
                    <a:pt x="4154" y="512"/>
                  </a:cubicBezTo>
                  <a:cubicBezTo>
                    <a:pt x="3804" y="197"/>
                    <a:pt x="3331" y="40"/>
                    <a:pt x="2857" y="21"/>
                  </a:cubicBezTo>
                  <a:cubicBezTo>
                    <a:pt x="2710" y="9"/>
                    <a:pt x="2509" y="0"/>
                    <a:pt x="2283" y="0"/>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70"/>
          <p:cNvGrpSpPr/>
          <p:nvPr/>
        </p:nvGrpSpPr>
        <p:grpSpPr>
          <a:xfrm>
            <a:off x="7613138" y="901175"/>
            <a:ext cx="809645" cy="537909"/>
            <a:chOff x="1082550" y="590325"/>
            <a:chExt cx="586954" cy="389958"/>
          </a:xfrm>
        </p:grpSpPr>
        <p:sp>
          <p:nvSpPr>
            <p:cNvPr id="2096" name="Google Shape;2096;p70"/>
            <p:cNvSpPr/>
            <p:nvPr/>
          </p:nvSpPr>
          <p:spPr>
            <a:xfrm>
              <a:off x="1082550" y="590325"/>
              <a:ext cx="586954" cy="389958"/>
            </a:xfrm>
            <a:custGeom>
              <a:rect b="b" l="l" r="r" t="t"/>
              <a:pathLst>
                <a:path extrusionOk="0" h="21755" w="32745">
                  <a:moveTo>
                    <a:pt x="4610" y="0"/>
                  </a:moveTo>
                  <a:cubicBezTo>
                    <a:pt x="2069" y="0"/>
                    <a:pt x="1" y="2068"/>
                    <a:pt x="1" y="4611"/>
                  </a:cubicBezTo>
                  <a:lnTo>
                    <a:pt x="1" y="17143"/>
                  </a:lnTo>
                  <a:cubicBezTo>
                    <a:pt x="1" y="19686"/>
                    <a:pt x="2069" y="21754"/>
                    <a:pt x="4610" y="21754"/>
                  </a:cubicBezTo>
                  <a:lnTo>
                    <a:pt x="28134" y="21754"/>
                  </a:lnTo>
                  <a:cubicBezTo>
                    <a:pt x="30677" y="21754"/>
                    <a:pt x="32745" y="19686"/>
                    <a:pt x="32745" y="17143"/>
                  </a:cubicBezTo>
                  <a:lnTo>
                    <a:pt x="32745" y="4611"/>
                  </a:lnTo>
                  <a:cubicBezTo>
                    <a:pt x="32745" y="2068"/>
                    <a:pt x="30677" y="0"/>
                    <a:pt x="28134" y="0"/>
                  </a:cubicBezTo>
                  <a:close/>
                </a:path>
              </a:pathLst>
            </a:custGeom>
            <a:solidFill>
              <a:schemeClr val="accent3"/>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0"/>
            <p:cNvSpPr/>
            <p:nvPr/>
          </p:nvSpPr>
          <p:spPr>
            <a:xfrm>
              <a:off x="1322916" y="712237"/>
              <a:ext cx="126658" cy="146125"/>
            </a:xfrm>
            <a:custGeom>
              <a:rect b="b" l="l" r="r" t="t"/>
              <a:pathLst>
                <a:path extrusionOk="0" h="8152" w="7066">
                  <a:moveTo>
                    <a:pt x="1" y="0"/>
                  </a:moveTo>
                  <a:lnTo>
                    <a:pt x="1" y="4067"/>
                  </a:lnTo>
                  <a:lnTo>
                    <a:pt x="1" y="8152"/>
                  </a:lnTo>
                  <a:lnTo>
                    <a:pt x="3542" y="6119"/>
                  </a:lnTo>
                  <a:lnTo>
                    <a:pt x="7066" y="4067"/>
                  </a:lnTo>
                  <a:lnTo>
                    <a:pt x="3542" y="2034"/>
                  </a:lnTo>
                  <a:lnTo>
                    <a:pt x="1" y="0"/>
                  </a:lnTo>
                  <a:close/>
                </a:path>
              </a:pathLst>
            </a:custGeom>
            <a:solidFill>
              <a:srgbClr val="FFFFFF"/>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70"/>
          <p:cNvGrpSpPr/>
          <p:nvPr/>
        </p:nvGrpSpPr>
        <p:grpSpPr>
          <a:xfrm>
            <a:off x="7360408" y="3015703"/>
            <a:ext cx="761142" cy="252794"/>
            <a:chOff x="1725115" y="1291147"/>
            <a:chExt cx="519090" cy="172403"/>
          </a:xfrm>
        </p:grpSpPr>
        <p:sp>
          <p:nvSpPr>
            <p:cNvPr id="2099" name="Google Shape;2099;p70"/>
            <p:cNvSpPr/>
            <p:nvPr/>
          </p:nvSpPr>
          <p:spPr>
            <a:xfrm>
              <a:off x="1725115" y="1291147"/>
              <a:ext cx="519090" cy="172403"/>
            </a:xfrm>
            <a:custGeom>
              <a:rect b="b" l="l" r="r" t="t"/>
              <a:pathLst>
                <a:path extrusionOk="0" h="9618" w="28959">
                  <a:moveTo>
                    <a:pt x="18640" y="1"/>
                  </a:moveTo>
                  <a:cubicBezTo>
                    <a:pt x="16417" y="1"/>
                    <a:pt x="14193" y="709"/>
                    <a:pt x="12640" y="1957"/>
                  </a:cubicBezTo>
                  <a:cubicBezTo>
                    <a:pt x="11219" y="3097"/>
                    <a:pt x="9782" y="4972"/>
                    <a:pt x="9291" y="6953"/>
                  </a:cubicBezTo>
                  <a:cubicBezTo>
                    <a:pt x="8237" y="6100"/>
                    <a:pt x="6888" y="5651"/>
                    <a:pt x="5543" y="5651"/>
                  </a:cubicBezTo>
                  <a:cubicBezTo>
                    <a:pt x="5009" y="5651"/>
                    <a:pt x="4476" y="5722"/>
                    <a:pt x="3962" y="5867"/>
                  </a:cubicBezTo>
                  <a:cubicBezTo>
                    <a:pt x="2139" y="6392"/>
                    <a:pt x="632" y="7830"/>
                    <a:pt x="1" y="9618"/>
                  </a:cubicBezTo>
                  <a:lnTo>
                    <a:pt x="28959" y="9529"/>
                  </a:lnTo>
                  <a:cubicBezTo>
                    <a:pt x="28451" y="5937"/>
                    <a:pt x="26348" y="3027"/>
                    <a:pt x="23227" y="1186"/>
                  </a:cubicBezTo>
                  <a:cubicBezTo>
                    <a:pt x="21870" y="374"/>
                    <a:pt x="20255" y="1"/>
                    <a:pt x="18640" y="1"/>
                  </a:cubicBezTo>
                  <a:close/>
                </a:path>
              </a:pathLst>
            </a:custGeom>
            <a:solidFill>
              <a:schemeClr val="lt2"/>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0"/>
            <p:cNvSpPr/>
            <p:nvPr/>
          </p:nvSpPr>
          <p:spPr>
            <a:xfrm>
              <a:off x="1953865" y="1296811"/>
              <a:ext cx="269951" cy="147971"/>
            </a:xfrm>
            <a:custGeom>
              <a:rect b="b" l="l" r="r" t="t"/>
              <a:pathLst>
                <a:path extrusionOk="0" h="8255" w="15060">
                  <a:moveTo>
                    <a:pt x="5623" y="1"/>
                  </a:moveTo>
                  <a:cubicBezTo>
                    <a:pt x="5130" y="1"/>
                    <a:pt x="4634" y="39"/>
                    <a:pt x="4138" y="117"/>
                  </a:cubicBezTo>
                  <a:cubicBezTo>
                    <a:pt x="2964" y="292"/>
                    <a:pt x="1789" y="783"/>
                    <a:pt x="1036" y="1694"/>
                  </a:cubicBezTo>
                  <a:cubicBezTo>
                    <a:pt x="265" y="2606"/>
                    <a:pt x="1" y="3973"/>
                    <a:pt x="580" y="5025"/>
                  </a:cubicBezTo>
                  <a:cubicBezTo>
                    <a:pt x="1036" y="5848"/>
                    <a:pt x="1929" y="6339"/>
                    <a:pt x="2789" y="6724"/>
                  </a:cubicBezTo>
                  <a:cubicBezTo>
                    <a:pt x="5102" y="7736"/>
                    <a:pt x="7623" y="8255"/>
                    <a:pt x="10136" y="8255"/>
                  </a:cubicBezTo>
                  <a:cubicBezTo>
                    <a:pt x="10803" y="8255"/>
                    <a:pt x="11469" y="8218"/>
                    <a:pt x="12131" y="8145"/>
                  </a:cubicBezTo>
                  <a:cubicBezTo>
                    <a:pt x="12692" y="8075"/>
                    <a:pt x="13253" y="7986"/>
                    <a:pt x="13744" y="7759"/>
                  </a:cubicBezTo>
                  <a:cubicBezTo>
                    <a:pt x="14235" y="7514"/>
                    <a:pt x="14673" y="7093"/>
                    <a:pt x="14831" y="6567"/>
                  </a:cubicBezTo>
                  <a:cubicBezTo>
                    <a:pt x="15059" y="5761"/>
                    <a:pt x="14603" y="4920"/>
                    <a:pt x="14077" y="4253"/>
                  </a:cubicBezTo>
                  <a:cubicBezTo>
                    <a:pt x="12036" y="1664"/>
                    <a:pt x="8896" y="1"/>
                    <a:pt x="5623" y="1"/>
                  </a:cubicBezTo>
                  <a:close/>
                </a:path>
              </a:pathLst>
            </a:custGeom>
            <a:solidFill>
              <a:schemeClr val="dk2"/>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0"/>
            <p:cNvSpPr/>
            <p:nvPr/>
          </p:nvSpPr>
          <p:spPr>
            <a:xfrm>
              <a:off x="1773837" y="1396227"/>
              <a:ext cx="83907" cy="48523"/>
            </a:xfrm>
            <a:custGeom>
              <a:rect b="b" l="l" r="r" t="t"/>
              <a:pathLst>
                <a:path extrusionOk="0" h="2707" w="4681">
                  <a:moveTo>
                    <a:pt x="2283" y="0"/>
                  </a:moveTo>
                  <a:cubicBezTo>
                    <a:pt x="1541" y="0"/>
                    <a:pt x="523" y="100"/>
                    <a:pt x="228" y="530"/>
                  </a:cubicBezTo>
                  <a:cubicBezTo>
                    <a:pt x="1" y="881"/>
                    <a:pt x="17" y="1372"/>
                    <a:pt x="228" y="1722"/>
                  </a:cubicBezTo>
                  <a:cubicBezTo>
                    <a:pt x="438" y="2090"/>
                    <a:pt x="807" y="2353"/>
                    <a:pt x="1193" y="2494"/>
                  </a:cubicBezTo>
                  <a:cubicBezTo>
                    <a:pt x="1595" y="2634"/>
                    <a:pt x="2016" y="2669"/>
                    <a:pt x="2436" y="2686"/>
                  </a:cubicBezTo>
                  <a:cubicBezTo>
                    <a:pt x="2577" y="2698"/>
                    <a:pt x="2718" y="2706"/>
                    <a:pt x="2858" y="2706"/>
                  </a:cubicBezTo>
                  <a:cubicBezTo>
                    <a:pt x="3119" y="2706"/>
                    <a:pt x="3377" y="2678"/>
                    <a:pt x="3628" y="2599"/>
                  </a:cubicBezTo>
                  <a:cubicBezTo>
                    <a:pt x="4014" y="2475"/>
                    <a:pt x="4383" y="2195"/>
                    <a:pt x="4523" y="1828"/>
                  </a:cubicBezTo>
                  <a:cubicBezTo>
                    <a:pt x="4680" y="1372"/>
                    <a:pt x="4505" y="846"/>
                    <a:pt x="4154" y="512"/>
                  </a:cubicBezTo>
                  <a:cubicBezTo>
                    <a:pt x="3804" y="197"/>
                    <a:pt x="3331" y="40"/>
                    <a:pt x="2857" y="21"/>
                  </a:cubicBezTo>
                  <a:cubicBezTo>
                    <a:pt x="2710" y="9"/>
                    <a:pt x="2509" y="0"/>
                    <a:pt x="2283" y="0"/>
                  </a:cubicBezTo>
                  <a:close/>
                </a:path>
              </a:pathLst>
            </a:custGeom>
            <a:solidFill>
              <a:schemeClr val="dk2"/>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 name="Google Shape;2102;p70"/>
          <p:cNvGrpSpPr/>
          <p:nvPr/>
        </p:nvGrpSpPr>
        <p:grpSpPr>
          <a:xfrm>
            <a:off x="7252065" y="575147"/>
            <a:ext cx="620134" cy="233914"/>
            <a:chOff x="6872640" y="3300197"/>
            <a:chExt cx="620134" cy="233914"/>
          </a:xfrm>
        </p:grpSpPr>
        <p:sp>
          <p:nvSpPr>
            <p:cNvPr id="2103" name="Google Shape;2103;p70"/>
            <p:cNvSpPr/>
            <p:nvPr/>
          </p:nvSpPr>
          <p:spPr>
            <a:xfrm>
              <a:off x="7282174" y="3300197"/>
              <a:ext cx="210600" cy="2106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0"/>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 name="Google Shape;2105;p70"/>
          <p:cNvGrpSpPr/>
          <p:nvPr/>
        </p:nvGrpSpPr>
        <p:grpSpPr>
          <a:xfrm rot="1719536">
            <a:off x="2327205" y="4026362"/>
            <a:ext cx="575168" cy="188877"/>
            <a:chOff x="6872640" y="3345236"/>
            <a:chExt cx="575161" cy="188875"/>
          </a:xfrm>
        </p:grpSpPr>
        <p:sp>
          <p:nvSpPr>
            <p:cNvPr id="2106" name="Google Shape;2106;p70"/>
            <p:cNvSpPr/>
            <p:nvPr/>
          </p:nvSpPr>
          <p:spPr>
            <a:xfrm>
              <a:off x="7327202" y="3345236"/>
              <a:ext cx="120600" cy="1206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0"/>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 name="Google Shape;2108;p70"/>
          <p:cNvGrpSpPr/>
          <p:nvPr/>
        </p:nvGrpSpPr>
        <p:grpSpPr>
          <a:xfrm>
            <a:off x="1161595" y="2977127"/>
            <a:ext cx="924185" cy="1323604"/>
            <a:chOff x="5116556" y="2401406"/>
            <a:chExt cx="693937" cy="993846"/>
          </a:xfrm>
        </p:grpSpPr>
        <p:sp>
          <p:nvSpPr>
            <p:cNvPr id="2109" name="Google Shape;2109;p70"/>
            <p:cNvSpPr/>
            <p:nvPr/>
          </p:nvSpPr>
          <p:spPr>
            <a:xfrm>
              <a:off x="5116556" y="2401406"/>
              <a:ext cx="693937" cy="993846"/>
            </a:xfrm>
            <a:custGeom>
              <a:rect b="b" l="l" r="r" t="t"/>
              <a:pathLst>
                <a:path extrusionOk="0" h="85437" w="59655">
                  <a:moveTo>
                    <a:pt x="1194" y="1"/>
                  </a:moveTo>
                  <a:cubicBezTo>
                    <a:pt x="529" y="1"/>
                    <a:pt x="1" y="548"/>
                    <a:pt x="1" y="1194"/>
                  </a:cubicBezTo>
                  <a:lnTo>
                    <a:pt x="1" y="84224"/>
                  </a:lnTo>
                  <a:cubicBezTo>
                    <a:pt x="1" y="84889"/>
                    <a:pt x="529" y="85436"/>
                    <a:pt x="1194" y="85436"/>
                  </a:cubicBezTo>
                  <a:lnTo>
                    <a:pt x="58463" y="85436"/>
                  </a:lnTo>
                  <a:cubicBezTo>
                    <a:pt x="59128" y="85436"/>
                    <a:pt x="59655" y="84889"/>
                    <a:pt x="59655" y="84224"/>
                  </a:cubicBezTo>
                  <a:lnTo>
                    <a:pt x="59655" y="1194"/>
                  </a:lnTo>
                  <a:cubicBezTo>
                    <a:pt x="59655" y="548"/>
                    <a:pt x="59128" y="1"/>
                    <a:pt x="58463" y="1"/>
                  </a:cubicBezTo>
                  <a:close/>
                </a:path>
              </a:pathLst>
            </a:custGeom>
            <a:solidFill>
              <a:schemeClr val="accent6"/>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0"/>
            <p:cNvSpPr/>
            <p:nvPr/>
          </p:nvSpPr>
          <p:spPr>
            <a:xfrm>
              <a:off x="5208650" y="2996199"/>
              <a:ext cx="509992" cy="35712"/>
            </a:xfrm>
            <a:custGeom>
              <a:rect b="b" l="l" r="r" t="t"/>
              <a:pathLst>
                <a:path extrusionOk="0" h="3070" w="43842">
                  <a:moveTo>
                    <a:pt x="1525" y="1"/>
                  </a:moveTo>
                  <a:cubicBezTo>
                    <a:pt x="684" y="1"/>
                    <a:pt x="1" y="685"/>
                    <a:pt x="1" y="1525"/>
                  </a:cubicBezTo>
                  <a:cubicBezTo>
                    <a:pt x="1" y="2385"/>
                    <a:pt x="684" y="3070"/>
                    <a:pt x="1525" y="3070"/>
                  </a:cubicBezTo>
                  <a:lnTo>
                    <a:pt x="42298" y="3070"/>
                  </a:lnTo>
                  <a:cubicBezTo>
                    <a:pt x="43138" y="3070"/>
                    <a:pt x="43841" y="2385"/>
                    <a:pt x="43841" y="1525"/>
                  </a:cubicBezTo>
                  <a:cubicBezTo>
                    <a:pt x="43841" y="685"/>
                    <a:pt x="43138" y="1"/>
                    <a:pt x="42298" y="1"/>
                  </a:cubicBezTo>
                  <a:close/>
                </a:path>
              </a:pathLst>
            </a:custGeom>
            <a:solidFill>
              <a:schemeClr val="accent6"/>
            </a:solidFill>
            <a:ln>
              <a:noFill/>
            </a:ln>
            <a:effectLst>
              <a:outerShdw blurRad="57150" rotWithShape="0" algn="bl" dir="2340000" dist="19050">
                <a:schemeClr val="dk1">
                  <a:alpha val="18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0"/>
            <p:cNvSpPr/>
            <p:nvPr/>
          </p:nvSpPr>
          <p:spPr>
            <a:xfrm>
              <a:off x="5208650" y="3268818"/>
              <a:ext cx="242386" cy="35933"/>
            </a:xfrm>
            <a:custGeom>
              <a:rect b="b" l="l" r="r" t="t"/>
              <a:pathLst>
                <a:path extrusionOk="0" h="3089" w="20837">
                  <a:moveTo>
                    <a:pt x="1525" y="1"/>
                  </a:moveTo>
                  <a:cubicBezTo>
                    <a:pt x="684" y="1"/>
                    <a:pt x="1" y="684"/>
                    <a:pt x="1" y="1544"/>
                  </a:cubicBezTo>
                  <a:cubicBezTo>
                    <a:pt x="1" y="2385"/>
                    <a:pt x="684" y="3089"/>
                    <a:pt x="1525" y="3089"/>
                  </a:cubicBezTo>
                  <a:lnTo>
                    <a:pt x="19292" y="3089"/>
                  </a:lnTo>
                  <a:cubicBezTo>
                    <a:pt x="20152" y="3089"/>
                    <a:pt x="20837" y="2385"/>
                    <a:pt x="20837" y="1544"/>
                  </a:cubicBezTo>
                  <a:cubicBezTo>
                    <a:pt x="20837" y="684"/>
                    <a:pt x="20152" y="1"/>
                    <a:pt x="19292" y="1"/>
                  </a:cubicBezTo>
                  <a:close/>
                </a:path>
              </a:pathLst>
            </a:custGeom>
            <a:solidFill>
              <a:schemeClr val="accent6"/>
            </a:solidFill>
            <a:ln>
              <a:noFill/>
            </a:ln>
            <a:effectLst>
              <a:outerShdw blurRad="57150" rotWithShape="0" algn="bl" dir="2340000" dist="19050">
                <a:schemeClr val="dk1">
                  <a:alpha val="18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0"/>
            <p:cNvSpPr/>
            <p:nvPr/>
          </p:nvSpPr>
          <p:spPr>
            <a:xfrm>
              <a:off x="5208650" y="3086932"/>
              <a:ext cx="509992" cy="35933"/>
            </a:xfrm>
            <a:custGeom>
              <a:rect b="b" l="l" r="r" t="t"/>
              <a:pathLst>
                <a:path extrusionOk="0" h="3089" w="43842">
                  <a:moveTo>
                    <a:pt x="1525" y="0"/>
                  </a:moveTo>
                  <a:cubicBezTo>
                    <a:pt x="684" y="0"/>
                    <a:pt x="1" y="704"/>
                    <a:pt x="1" y="1543"/>
                  </a:cubicBezTo>
                  <a:cubicBezTo>
                    <a:pt x="1" y="2403"/>
                    <a:pt x="684" y="3088"/>
                    <a:pt x="1525" y="3088"/>
                  </a:cubicBezTo>
                  <a:lnTo>
                    <a:pt x="42298" y="3088"/>
                  </a:lnTo>
                  <a:cubicBezTo>
                    <a:pt x="43138" y="3088"/>
                    <a:pt x="43841" y="2403"/>
                    <a:pt x="43841" y="1543"/>
                  </a:cubicBezTo>
                  <a:cubicBezTo>
                    <a:pt x="43841" y="704"/>
                    <a:pt x="43138" y="0"/>
                    <a:pt x="42298" y="0"/>
                  </a:cubicBezTo>
                  <a:close/>
                </a:path>
              </a:pathLst>
            </a:custGeom>
            <a:solidFill>
              <a:schemeClr val="accent6"/>
            </a:solidFill>
            <a:ln>
              <a:noFill/>
            </a:ln>
            <a:effectLst>
              <a:outerShdw blurRad="57150" rotWithShape="0" algn="bl" dir="2340000" dist="19050">
                <a:schemeClr val="dk1">
                  <a:alpha val="18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0"/>
            <p:cNvSpPr/>
            <p:nvPr/>
          </p:nvSpPr>
          <p:spPr>
            <a:xfrm>
              <a:off x="5208650" y="3177875"/>
              <a:ext cx="509992" cy="35933"/>
            </a:xfrm>
            <a:custGeom>
              <a:rect b="b" l="l" r="r" t="t"/>
              <a:pathLst>
                <a:path extrusionOk="0" h="3089" w="43842">
                  <a:moveTo>
                    <a:pt x="1525" y="0"/>
                  </a:moveTo>
                  <a:cubicBezTo>
                    <a:pt x="684" y="0"/>
                    <a:pt x="1" y="704"/>
                    <a:pt x="1" y="1544"/>
                  </a:cubicBezTo>
                  <a:cubicBezTo>
                    <a:pt x="1" y="2404"/>
                    <a:pt x="684" y="3089"/>
                    <a:pt x="1525" y="3089"/>
                  </a:cubicBezTo>
                  <a:lnTo>
                    <a:pt x="42298" y="3089"/>
                  </a:lnTo>
                  <a:cubicBezTo>
                    <a:pt x="43138" y="3089"/>
                    <a:pt x="43841" y="2404"/>
                    <a:pt x="43841" y="1544"/>
                  </a:cubicBezTo>
                  <a:cubicBezTo>
                    <a:pt x="43841" y="704"/>
                    <a:pt x="43138" y="0"/>
                    <a:pt x="42298" y="0"/>
                  </a:cubicBezTo>
                  <a:close/>
                </a:path>
              </a:pathLst>
            </a:custGeom>
            <a:solidFill>
              <a:schemeClr val="accent6"/>
            </a:solidFill>
            <a:ln>
              <a:noFill/>
            </a:ln>
            <a:effectLst>
              <a:outerShdw blurRad="57150" rotWithShape="0" algn="bl" dir="2340000" dist="19050">
                <a:schemeClr val="dk1">
                  <a:alpha val="18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0"/>
            <p:cNvSpPr/>
            <p:nvPr/>
          </p:nvSpPr>
          <p:spPr>
            <a:xfrm>
              <a:off x="5147719" y="2426206"/>
              <a:ext cx="33664" cy="33653"/>
            </a:xfrm>
            <a:custGeom>
              <a:rect b="b" l="l" r="r" t="t"/>
              <a:pathLst>
                <a:path extrusionOk="0" h="2893" w="2894">
                  <a:moveTo>
                    <a:pt x="1447" y="0"/>
                  </a:moveTo>
                  <a:cubicBezTo>
                    <a:pt x="645" y="0"/>
                    <a:pt x="0" y="644"/>
                    <a:pt x="0" y="1447"/>
                  </a:cubicBezTo>
                  <a:cubicBezTo>
                    <a:pt x="0" y="2247"/>
                    <a:pt x="645" y="2893"/>
                    <a:pt x="1447" y="2893"/>
                  </a:cubicBezTo>
                  <a:cubicBezTo>
                    <a:pt x="2247" y="2893"/>
                    <a:pt x="2893" y="2247"/>
                    <a:pt x="2893" y="1447"/>
                  </a:cubicBezTo>
                  <a:cubicBezTo>
                    <a:pt x="2893" y="644"/>
                    <a:pt x="2247" y="0"/>
                    <a:pt x="1447" y="0"/>
                  </a:cubicBezTo>
                  <a:close/>
                </a:path>
              </a:pathLst>
            </a:custGeom>
            <a:solidFill>
              <a:schemeClr val="accent3"/>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0"/>
            <p:cNvSpPr/>
            <p:nvPr/>
          </p:nvSpPr>
          <p:spPr>
            <a:xfrm>
              <a:off x="5214781" y="2426206"/>
              <a:ext cx="33664" cy="33653"/>
            </a:xfrm>
            <a:custGeom>
              <a:rect b="b" l="l" r="r" t="t"/>
              <a:pathLst>
                <a:path extrusionOk="0" h="2893" w="2894">
                  <a:moveTo>
                    <a:pt x="1447" y="0"/>
                  </a:moveTo>
                  <a:cubicBezTo>
                    <a:pt x="647" y="0"/>
                    <a:pt x="1" y="644"/>
                    <a:pt x="1" y="1447"/>
                  </a:cubicBezTo>
                  <a:cubicBezTo>
                    <a:pt x="1" y="2247"/>
                    <a:pt x="647" y="2893"/>
                    <a:pt x="1447" y="2893"/>
                  </a:cubicBezTo>
                  <a:cubicBezTo>
                    <a:pt x="2249" y="2893"/>
                    <a:pt x="2893" y="2247"/>
                    <a:pt x="2893" y="1447"/>
                  </a:cubicBezTo>
                  <a:cubicBezTo>
                    <a:pt x="2893" y="644"/>
                    <a:pt x="2249" y="0"/>
                    <a:pt x="1447" y="0"/>
                  </a:cubicBezTo>
                  <a:close/>
                </a:path>
              </a:pathLst>
            </a:custGeom>
            <a:solidFill>
              <a:schemeClr val="accent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0"/>
            <p:cNvSpPr/>
            <p:nvPr/>
          </p:nvSpPr>
          <p:spPr>
            <a:xfrm>
              <a:off x="5281865" y="2426206"/>
              <a:ext cx="33664" cy="33653"/>
            </a:xfrm>
            <a:custGeom>
              <a:rect b="b" l="l" r="r" t="t"/>
              <a:pathLst>
                <a:path extrusionOk="0" h="2893" w="2894">
                  <a:moveTo>
                    <a:pt x="1447" y="0"/>
                  </a:moveTo>
                  <a:cubicBezTo>
                    <a:pt x="645" y="0"/>
                    <a:pt x="1" y="644"/>
                    <a:pt x="1" y="1447"/>
                  </a:cubicBezTo>
                  <a:cubicBezTo>
                    <a:pt x="1" y="2247"/>
                    <a:pt x="645" y="2893"/>
                    <a:pt x="1447" y="2893"/>
                  </a:cubicBezTo>
                  <a:cubicBezTo>
                    <a:pt x="2247" y="2893"/>
                    <a:pt x="2893" y="2247"/>
                    <a:pt x="2893" y="1447"/>
                  </a:cubicBezTo>
                  <a:cubicBezTo>
                    <a:pt x="2893" y="644"/>
                    <a:pt x="2247" y="0"/>
                    <a:pt x="1447" y="0"/>
                  </a:cubicBezTo>
                  <a:close/>
                </a:path>
              </a:pathLst>
            </a:custGeom>
            <a:solidFill>
              <a:schemeClr val="accent4"/>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0"/>
            <p:cNvSpPr/>
            <p:nvPr/>
          </p:nvSpPr>
          <p:spPr>
            <a:xfrm>
              <a:off x="5147719" y="2486904"/>
              <a:ext cx="631633" cy="435881"/>
            </a:xfrm>
            <a:custGeom>
              <a:rect b="b" l="l" r="r" t="t"/>
              <a:pathLst>
                <a:path extrusionOk="0" h="37471" w="54299">
                  <a:moveTo>
                    <a:pt x="54260" y="0"/>
                  </a:moveTo>
                  <a:lnTo>
                    <a:pt x="0" y="39"/>
                  </a:lnTo>
                  <a:lnTo>
                    <a:pt x="40" y="37470"/>
                  </a:lnTo>
                  <a:lnTo>
                    <a:pt x="54299" y="37450"/>
                  </a:lnTo>
                  <a:lnTo>
                    <a:pt x="54260" y="0"/>
                  </a:lnTo>
                  <a:close/>
                </a:path>
              </a:pathLst>
            </a:custGeom>
            <a:gradFill>
              <a:gsLst>
                <a:gs pos="0">
                  <a:srgbClr val="81EEEB"/>
                </a:gs>
                <a:gs pos="100000">
                  <a:srgbClr val="3AE4DF"/>
                </a:gs>
              </a:gsLst>
              <a:lin ang="5400700" scaled="0"/>
            </a:gra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0"/>
            <p:cNvSpPr/>
            <p:nvPr/>
          </p:nvSpPr>
          <p:spPr>
            <a:xfrm>
              <a:off x="5147940" y="2539425"/>
              <a:ext cx="631412" cy="383361"/>
            </a:xfrm>
            <a:custGeom>
              <a:rect b="b" l="l" r="r" t="t"/>
              <a:pathLst>
                <a:path extrusionOk="0" h="32956" w="54280">
                  <a:moveTo>
                    <a:pt x="11592" y="1"/>
                  </a:moveTo>
                  <a:lnTo>
                    <a:pt x="0" y="12197"/>
                  </a:lnTo>
                  <a:lnTo>
                    <a:pt x="21" y="32955"/>
                  </a:lnTo>
                  <a:lnTo>
                    <a:pt x="54280" y="32935"/>
                  </a:lnTo>
                  <a:lnTo>
                    <a:pt x="54280" y="22927"/>
                  </a:lnTo>
                  <a:lnTo>
                    <a:pt x="46285" y="14523"/>
                  </a:lnTo>
                  <a:lnTo>
                    <a:pt x="35847" y="25507"/>
                  </a:lnTo>
                  <a:lnTo>
                    <a:pt x="34968" y="24569"/>
                  </a:lnTo>
                  <a:lnTo>
                    <a:pt x="11592" y="1"/>
                  </a:lnTo>
                  <a:close/>
                </a:path>
              </a:pathLst>
            </a:custGeom>
            <a:solidFill>
              <a:schemeClr val="lt2"/>
            </a:solidFill>
            <a:ln>
              <a:noFill/>
            </a:ln>
            <a:effectLst>
              <a:outerShdw blurRad="57150" rotWithShape="0" algn="bl" dir="5400000" dist="19050">
                <a:schemeClr val="dk1">
                  <a:alpha val="3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0"/>
            <p:cNvSpPr/>
            <p:nvPr/>
          </p:nvSpPr>
          <p:spPr>
            <a:xfrm>
              <a:off x="5494903" y="2571717"/>
              <a:ext cx="132785" cy="132797"/>
            </a:xfrm>
            <a:custGeom>
              <a:rect b="b" l="l" r="r" t="t"/>
              <a:pathLst>
                <a:path extrusionOk="0" h="11416" w="11415">
                  <a:moveTo>
                    <a:pt x="5707" y="0"/>
                  </a:moveTo>
                  <a:cubicBezTo>
                    <a:pt x="2561" y="0"/>
                    <a:pt x="0" y="2560"/>
                    <a:pt x="0" y="5708"/>
                  </a:cubicBezTo>
                  <a:cubicBezTo>
                    <a:pt x="0" y="8854"/>
                    <a:pt x="2561" y="11415"/>
                    <a:pt x="5707" y="11415"/>
                  </a:cubicBezTo>
                  <a:cubicBezTo>
                    <a:pt x="8855" y="11415"/>
                    <a:pt x="11415" y="8854"/>
                    <a:pt x="11415" y="5708"/>
                  </a:cubicBezTo>
                  <a:cubicBezTo>
                    <a:pt x="11415" y="2560"/>
                    <a:pt x="8855" y="0"/>
                    <a:pt x="5707" y="0"/>
                  </a:cubicBezTo>
                  <a:close/>
                </a:path>
              </a:pathLst>
            </a:custGeom>
            <a:solidFill>
              <a:schemeClr val="lt1"/>
            </a:solidFill>
            <a:ln>
              <a:noFill/>
            </a:ln>
            <a:effectLst>
              <a:outerShdw blurRad="57150" rotWithShape="0" algn="bl" dir="5400000" dist="19050">
                <a:schemeClr val="dk1">
                  <a:alpha val="3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70"/>
          <p:cNvGrpSpPr/>
          <p:nvPr/>
        </p:nvGrpSpPr>
        <p:grpSpPr>
          <a:xfrm>
            <a:off x="801762" y="3909841"/>
            <a:ext cx="994974" cy="421912"/>
            <a:chOff x="3011608" y="3219926"/>
            <a:chExt cx="566840" cy="240351"/>
          </a:xfrm>
        </p:grpSpPr>
        <p:sp>
          <p:nvSpPr>
            <p:cNvPr id="2121" name="Google Shape;2121;p70"/>
            <p:cNvSpPr/>
            <p:nvPr/>
          </p:nvSpPr>
          <p:spPr>
            <a:xfrm>
              <a:off x="3386082" y="3235619"/>
              <a:ext cx="60710" cy="60710"/>
            </a:xfrm>
            <a:custGeom>
              <a:rect b="b" l="l" r="r" t="t"/>
              <a:pathLst>
                <a:path extrusionOk="0" h="5219" w="5219">
                  <a:moveTo>
                    <a:pt x="2600" y="1"/>
                  </a:moveTo>
                  <a:cubicBezTo>
                    <a:pt x="1173" y="1"/>
                    <a:pt x="1" y="1153"/>
                    <a:pt x="1" y="2600"/>
                  </a:cubicBezTo>
                  <a:cubicBezTo>
                    <a:pt x="1" y="4046"/>
                    <a:pt x="1173" y="5219"/>
                    <a:pt x="2600" y="5219"/>
                  </a:cubicBezTo>
                  <a:cubicBezTo>
                    <a:pt x="4046" y="5219"/>
                    <a:pt x="5219" y="4046"/>
                    <a:pt x="5219" y="2600"/>
                  </a:cubicBezTo>
                  <a:cubicBezTo>
                    <a:pt x="5219" y="1153"/>
                    <a:pt x="4046" y="1"/>
                    <a:pt x="2600" y="1"/>
                  </a:cubicBezTo>
                  <a:close/>
                </a:path>
              </a:pathLst>
            </a:custGeom>
            <a:solidFill>
              <a:srgbClr val="C7A2FF"/>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0"/>
            <p:cNvSpPr/>
            <p:nvPr/>
          </p:nvSpPr>
          <p:spPr>
            <a:xfrm>
              <a:off x="3011608" y="3291106"/>
              <a:ext cx="566840" cy="169171"/>
            </a:xfrm>
            <a:custGeom>
              <a:rect b="b" l="l" r="r" t="t"/>
              <a:pathLst>
                <a:path extrusionOk="0" h="14543" w="48729">
                  <a:moveTo>
                    <a:pt x="0" y="0"/>
                  </a:moveTo>
                  <a:lnTo>
                    <a:pt x="0" y="11688"/>
                  </a:lnTo>
                  <a:cubicBezTo>
                    <a:pt x="0" y="13271"/>
                    <a:pt x="1271" y="14542"/>
                    <a:pt x="2854" y="14542"/>
                  </a:cubicBezTo>
                  <a:lnTo>
                    <a:pt x="45875" y="14542"/>
                  </a:lnTo>
                  <a:cubicBezTo>
                    <a:pt x="47438" y="14542"/>
                    <a:pt x="48728" y="13271"/>
                    <a:pt x="48728" y="11688"/>
                  </a:cubicBezTo>
                  <a:lnTo>
                    <a:pt x="48728" y="0"/>
                  </a:lnTo>
                  <a:close/>
                </a:path>
              </a:pathLst>
            </a:custGeom>
            <a:solidFill>
              <a:schemeClr val="lt1"/>
            </a:solidFill>
            <a:ln>
              <a:noFill/>
            </a:ln>
            <a:effectLst>
              <a:outerShdw blurRad="57150" rotWithShape="0" algn="bl" dir="5400000" dist="19050">
                <a:schemeClr val="dk1">
                  <a:alpha val="3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0"/>
            <p:cNvSpPr/>
            <p:nvPr/>
          </p:nvSpPr>
          <p:spPr>
            <a:xfrm>
              <a:off x="3011608" y="3219926"/>
              <a:ext cx="566840" cy="71191"/>
            </a:xfrm>
            <a:custGeom>
              <a:rect b="b" l="l" r="r" t="t"/>
              <a:pathLst>
                <a:path extrusionOk="0" h="6120" w="48729">
                  <a:moveTo>
                    <a:pt x="2854" y="1"/>
                  </a:moveTo>
                  <a:cubicBezTo>
                    <a:pt x="1271" y="1"/>
                    <a:pt x="0" y="1291"/>
                    <a:pt x="0" y="2854"/>
                  </a:cubicBezTo>
                  <a:lnTo>
                    <a:pt x="0" y="6119"/>
                  </a:lnTo>
                  <a:lnTo>
                    <a:pt x="48728" y="6119"/>
                  </a:lnTo>
                  <a:lnTo>
                    <a:pt x="48728" y="2854"/>
                  </a:lnTo>
                  <a:cubicBezTo>
                    <a:pt x="48728" y="1291"/>
                    <a:pt x="47438" y="1"/>
                    <a:pt x="45875" y="1"/>
                  </a:cubicBezTo>
                  <a:close/>
                </a:path>
              </a:pathLst>
            </a:custGeom>
            <a:solidFill>
              <a:schemeClr val="accent6"/>
            </a:solidFill>
            <a:ln>
              <a:noFill/>
            </a:ln>
            <a:effectLst>
              <a:outerShdw blurRad="57150" rotWithShape="0" algn="bl" dir="5400000" dist="19050">
                <a:schemeClr val="dk1">
                  <a:alpha val="2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0"/>
            <p:cNvSpPr/>
            <p:nvPr/>
          </p:nvSpPr>
          <p:spPr>
            <a:xfrm>
              <a:off x="3055044" y="3242901"/>
              <a:ext cx="22509" cy="22509"/>
            </a:xfrm>
            <a:custGeom>
              <a:rect b="b" l="l" r="r" t="t"/>
              <a:pathLst>
                <a:path extrusionOk="0" h="1935" w="1935">
                  <a:moveTo>
                    <a:pt x="977" y="0"/>
                  </a:moveTo>
                  <a:cubicBezTo>
                    <a:pt x="430" y="0"/>
                    <a:pt x="0" y="430"/>
                    <a:pt x="0" y="978"/>
                  </a:cubicBezTo>
                  <a:cubicBezTo>
                    <a:pt x="0" y="1505"/>
                    <a:pt x="430" y="1935"/>
                    <a:pt x="977" y="1935"/>
                  </a:cubicBezTo>
                  <a:cubicBezTo>
                    <a:pt x="1504" y="1935"/>
                    <a:pt x="1934" y="1505"/>
                    <a:pt x="1934" y="978"/>
                  </a:cubicBezTo>
                  <a:cubicBezTo>
                    <a:pt x="1934" y="430"/>
                    <a:pt x="1504" y="0"/>
                    <a:pt x="977" y="0"/>
                  </a:cubicBezTo>
                  <a:close/>
                </a:path>
              </a:pathLst>
            </a:custGeom>
            <a:solidFill>
              <a:schemeClr val="accent3"/>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0"/>
            <p:cNvSpPr/>
            <p:nvPr/>
          </p:nvSpPr>
          <p:spPr>
            <a:xfrm>
              <a:off x="3104145" y="3242901"/>
              <a:ext cx="22521" cy="22509"/>
            </a:xfrm>
            <a:custGeom>
              <a:rect b="b" l="l" r="r" t="t"/>
              <a:pathLst>
                <a:path extrusionOk="0" h="1935" w="1936">
                  <a:moveTo>
                    <a:pt x="978" y="0"/>
                  </a:moveTo>
                  <a:cubicBezTo>
                    <a:pt x="431" y="0"/>
                    <a:pt x="1" y="430"/>
                    <a:pt x="1" y="978"/>
                  </a:cubicBezTo>
                  <a:cubicBezTo>
                    <a:pt x="1" y="1505"/>
                    <a:pt x="431" y="1935"/>
                    <a:pt x="978" y="1935"/>
                  </a:cubicBezTo>
                  <a:cubicBezTo>
                    <a:pt x="1505" y="1935"/>
                    <a:pt x="1935" y="1505"/>
                    <a:pt x="1935" y="978"/>
                  </a:cubicBezTo>
                  <a:cubicBezTo>
                    <a:pt x="1935" y="430"/>
                    <a:pt x="1505" y="0"/>
                    <a:pt x="978" y="0"/>
                  </a:cubicBezTo>
                  <a:close/>
                </a:path>
              </a:pathLst>
            </a:custGeom>
            <a:solidFill>
              <a:schemeClr val="accent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0"/>
            <p:cNvSpPr/>
            <p:nvPr/>
          </p:nvSpPr>
          <p:spPr>
            <a:xfrm>
              <a:off x="3153257" y="3242901"/>
              <a:ext cx="22521" cy="22509"/>
            </a:xfrm>
            <a:custGeom>
              <a:rect b="b" l="l" r="r" t="t"/>
              <a:pathLst>
                <a:path extrusionOk="0" h="1935" w="1936">
                  <a:moveTo>
                    <a:pt x="958" y="0"/>
                  </a:moveTo>
                  <a:cubicBezTo>
                    <a:pt x="431" y="0"/>
                    <a:pt x="1" y="430"/>
                    <a:pt x="1" y="978"/>
                  </a:cubicBezTo>
                  <a:cubicBezTo>
                    <a:pt x="1" y="1505"/>
                    <a:pt x="431" y="1935"/>
                    <a:pt x="958" y="1935"/>
                  </a:cubicBezTo>
                  <a:cubicBezTo>
                    <a:pt x="1505" y="1935"/>
                    <a:pt x="1935" y="1505"/>
                    <a:pt x="1935" y="978"/>
                  </a:cubicBezTo>
                  <a:cubicBezTo>
                    <a:pt x="1935" y="430"/>
                    <a:pt x="1505" y="0"/>
                    <a:pt x="958" y="0"/>
                  </a:cubicBezTo>
                  <a:close/>
                </a:path>
              </a:pathLst>
            </a:custGeom>
            <a:solidFill>
              <a:schemeClr val="accent4"/>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0"/>
            <p:cNvSpPr/>
            <p:nvPr/>
          </p:nvSpPr>
          <p:spPr>
            <a:xfrm>
              <a:off x="3072318" y="3331575"/>
              <a:ext cx="86872" cy="86627"/>
            </a:xfrm>
            <a:custGeom>
              <a:rect b="b" l="l" r="r" t="t"/>
              <a:pathLst>
                <a:path extrusionOk="0" h="7447" w="7468">
                  <a:moveTo>
                    <a:pt x="3733" y="0"/>
                  </a:moveTo>
                  <a:cubicBezTo>
                    <a:pt x="1681" y="0"/>
                    <a:pt x="1" y="1661"/>
                    <a:pt x="1" y="3714"/>
                  </a:cubicBezTo>
                  <a:cubicBezTo>
                    <a:pt x="1" y="5786"/>
                    <a:pt x="1681" y="7446"/>
                    <a:pt x="3733" y="7446"/>
                  </a:cubicBezTo>
                  <a:cubicBezTo>
                    <a:pt x="5805" y="7446"/>
                    <a:pt x="7467" y="5786"/>
                    <a:pt x="7467" y="3714"/>
                  </a:cubicBezTo>
                  <a:cubicBezTo>
                    <a:pt x="7467" y="1661"/>
                    <a:pt x="5805" y="0"/>
                    <a:pt x="3733" y="0"/>
                  </a:cubicBezTo>
                  <a:close/>
                </a:path>
              </a:pathLst>
            </a:custGeom>
            <a:solidFill>
              <a:schemeClr val="dk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0"/>
            <p:cNvSpPr/>
            <p:nvPr/>
          </p:nvSpPr>
          <p:spPr>
            <a:xfrm>
              <a:off x="3197135" y="3342940"/>
              <a:ext cx="304923" cy="20020"/>
            </a:xfrm>
            <a:custGeom>
              <a:rect b="b" l="l" r="r" t="t"/>
              <a:pathLst>
                <a:path extrusionOk="0" h="1721" w="26213">
                  <a:moveTo>
                    <a:pt x="803" y="1"/>
                  </a:moveTo>
                  <a:cubicBezTo>
                    <a:pt x="352" y="1"/>
                    <a:pt x="0" y="352"/>
                    <a:pt x="0" y="801"/>
                  </a:cubicBezTo>
                  <a:lnTo>
                    <a:pt x="0" y="918"/>
                  </a:lnTo>
                  <a:cubicBezTo>
                    <a:pt x="0" y="1369"/>
                    <a:pt x="352" y="1721"/>
                    <a:pt x="803" y="1721"/>
                  </a:cubicBezTo>
                  <a:lnTo>
                    <a:pt x="25410" y="1721"/>
                  </a:lnTo>
                  <a:cubicBezTo>
                    <a:pt x="25840" y="1721"/>
                    <a:pt x="26212" y="1369"/>
                    <a:pt x="26212" y="918"/>
                  </a:cubicBezTo>
                  <a:lnTo>
                    <a:pt x="26212" y="801"/>
                  </a:lnTo>
                  <a:cubicBezTo>
                    <a:pt x="26212" y="352"/>
                    <a:pt x="25840" y="1"/>
                    <a:pt x="25410" y="1"/>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0"/>
            <p:cNvSpPr/>
            <p:nvPr/>
          </p:nvSpPr>
          <p:spPr>
            <a:xfrm>
              <a:off x="3197135" y="3392960"/>
              <a:ext cx="169858" cy="20020"/>
            </a:xfrm>
            <a:custGeom>
              <a:rect b="b" l="l" r="r" t="t"/>
              <a:pathLst>
                <a:path extrusionOk="0" h="1721" w="14602">
                  <a:moveTo>
                    <a:pt x="803" y="1"/>
                  </a:moveTo>
                  <a:cubicBezTo>
                    <a:pt x="352" y="1"/>
                    <a:pt x="0" y="352"/>
                    <a:pt x="0" y="801"/>
                  </a:cubicBezTo>
                  <a:lnTo>
                    <a:pt x="0" y="919"/>
                  </a:lnTo>
                  <a:cubicBezTo>
                    <a:pt x="0" y="1369"/>
                    <a:pt x="352" y="1721"/>
                    <a:pt x="803" y="1721"/>
                  </a:cubicBezTo>
                  <a:lnTo>
                    <a:pt x="13820" y="1721"/>
                  </a:lnTo>
                  <a:cubicBezTo>
                    <a:pt x="14250" y="1721"/>
                    <a:pt x="14602" y="1369"/>
                    <a:pt x="14602" y="919"/>
                  </a:cubicBezTo>
                  <a:lnTo>
                    <a:pt x="14602" y="801"/>
                  </a:lnTo>
                  <a:cubicBezTo>
                    <a:pt x="14602" y="352"/>
                    <a:pt x="14250" y="1"/>
                    <a:pt x="13820" y="1"/>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0"/>
            <p:cNvSpPr/>
            <p:nvPr/>
          </p:nvSpPr>
          <p:spPr>
            <a:xfrm>
              <a:off x="3387454" y="3392960"/>
              <a:ext cx="48659" cy="20020"/>
            </a:xfrm>
            <a:custGeom>
              <a:rect b="b" l="l" r="r" t="t"/>
              <a:pathLst>
                <a:path extrusionOk="0" h="1721" w="4183">
                  <a:moveTo>
                    <a:pt x="860" y="1"/>
                  </a:moveTo>
                  <a:cubicBezTo>
                    <a:pt x="371" y="1"/>
                    <a:pt x="0" y="392"/>
                    <a:pt x="0" y="861"/>
                  </a:cubicBezTo>
                  <a:cubicBezTo>
                    <a:pt x="0" y="1330"/>
                    <a:pt x="371" y="1721"/>
                    <a:pt x="860" y="1721"/>
                  </a:cubicBezTo>
                  <a:lnTo>
                    <a:pt x="3323" y="1721"/>
                  </a:lnTo>
                  <a:cubicBezTo>
                    <a:pt x="3792" y="1721"/>
                    <a:pt x="4183" y="1330"/>
                    <a:pt x="4183" y="861"/>
                  </a:cubicBezTo>
                  <a:cubicBezTo>
                    <a:pt x="4183" y="392"/>
                    <a:pt x="3792" y="1"/>
                    <a:pt x="3323" y="1"/>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21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70"/>
          <p:cNvGrpSpPr/>
          <p:nvPr/>
        </p:nvGrpSpPr>
        <p:grpSpPr>
          <a:xfrm>
            <a:off x="844075" y="1297075"/>
            <a:ext cx="1889100" cy="146100"/>
            <a:chOff x="2432300" y="1490925"/>
            <a:chExt cx="1889100" cy="146100"/>
          </a:xfrm>
        </p:grpSpPr>
        <p:sp>
          <p:nvSpPr>
            <p:cNvPr id="2132" name="Google Shape;2132;p70"/>
            <p:cNvSpPr/>
            <p:nvPr/>
          </p:nvSpPr>
          <p:spPr>
            <a:xfrm>
              <a:off x="2432300" y="1490925"/>
              <a:ext cx="18891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3" name="Google Shape;2133;p70"/>
            <p:cNvGrpSpPr/>
            <p:nvPr/>
          </p:nvGrpSpPr>
          <p:grpSpPr>
            <a:xfrm flipH="1" rot="10800000">
              <a:off x="2497649" y="1516972"/>
              <a:ext cx="429322" cy="93999"/>
              <a:chOff x="5795037" y="809024"/>
              <a:chExt cx="431653" cy="94500"/>
            </a:xfrm>
          </p:grpSpPr>
          <p:sp>
            <p:nvSpPr>
              <p:cNvPr id="2134" name="Google Shape;2134;p70"/>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0"/>
              <p:cNvSpPr/>
              <p:nvPr/>
            </p:nvSpPr>
            <p:spPr>
              <a:xfrm>
                <a:off x="5963614" y="809024"/>
                <a:ext cx="94500" cy="94500"/>
              </a:xfrm>
              <a:prstGeom prst="ellipse">
                <a:avLst/>
              </a:pr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0"/>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0" name="Shape 2140"/>
        <p:cNvGrpSpPr/>
        <p:nvPr/>
      </p:nvGrpSpPr>
      <p:grpSpPr>
        <a:xfrm>
          <a:off x="0" y="0"/>
          <a:ext cx="0" cy="0"/>
          <a:chOff x="0" y="0"/>
          <a:chExt cx="0" cy="0"/>
        </a:xfrm>
      </p:grpSpPr>
      <p:sp>
        <p:nvSpPr>
          <p:cNvPr id="2141" name="Google Shape;2141;p71"/>
          <p:cNvSpPr/>
          <p:nvPr/>
        </p:nvSpPr>
        <p:spPr>
          <a:xfrm flipH="1">
            <a:off x="1614034" y="2380046"/>
            <a:ext cx="542156" cy="1716985"/>
          </a:xfrm>
          <a:custGeom>
            <a:rect b="b" l="l" r="r" t="t"/>
            <a:pathLst>
              <a:path extrusionOk="0" h="89777" w="28348">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1"/>
          <p:cNvSpPr/>
          <p:nvPr/>
        </p:nvSpPr>
        <p:spPr>
          <a:xfrm rot="945579">
            <a:off x="3153827" y="2108354"/>
            <a:ext cx="682129" cy="1292326"/>
          </a:xfrm>
          <a:custGeom>
            <a:rect b="b" l="l" r="r" t="t"/>
            <a:pathLst>
              <a:path extrusionOk="0" h="72097" w="38055">
                <a:moveTo>
                  <a:pt x="19018" y="1"/>
                </a:moveTo>
                <a:cubicBezTo>
                  <a:pt x="9466" y="1"/>
                  <a:pt x="11499" y="10605"/>
                  <a:pt x="12568" y="20176"/>
                </a:cubicBezTo>
                <a:cubicBezTo>
                  <a:pt x="13620" y="29765"/>
                  <a:pt x="10833" y="34550"/>
                  <a:pt x="7765" y="42508"/>
                </a:cubicBezTo>
                <a:cubicBezTo>
                  <a:pt x="4715" y="50466"/>
                  <a:pt x="0" y="72097"/>
                  <a:pt x="19018" y="72097"/>
                </a:cubicBezTo>
                <a:cubicBezTo>
                  <a:pt x="38055" y="72097"/>
                  <a:pt x="33340" y="50466"/>
                  <a:pt x="30290" y="42508"/>
                </a:cubicBezTo>
                <a:cubicBezTo>
                  <a:pt x="27222" y="34550"/>
                  <a:pt x="24436" y="29765"/>
                  <a:pt x="25487" y="20176"/>
                </a:cubicBezTo>
                <a:cubicBezTo>
                  <a:pt x="26556" y="10605"/>
                  <a:pt x="28589" y="1"/>
                  <a:pt x="19018" y="1"/>
                </a:cubicBezTo>
                <a:close/>
              </a:path>
            </a:pathLst>
          </a:custGeom>
          <a:solidFill>
            <a:schemeClr val="accent3"/>
          </a:solidFill>
          <a:ln>
            <a:noFill/>
          </a:ln>
          <a:effectLst>
            <a:outerShdw blurRad="57150" rotWithShape="0" algn="bl" dir="5400000" dist="19050">
              <a:schemeClr val="dk1">
                <a:alpha val="31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1"/>
          <p:cNvSpPr txBox="1"/>
          <p:nvPr>
            <p:ph type="title"/>
          </p:nvPr>
        </p:nvSpPr>
        <p:spPr>
          <a:xfrm>
            <a:off x="5194800" y="1642350"/>
            <a:ext cx="32280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Mobile web</a:t>
            </a:r>
            <a:endParaRPr/>
          </a:p>
        </p:txBody>
      </p:sp>
      <p:sp>
        <p:nvSpPr>
          <p:cNvPr id="2144" name="Google Shape;2144;p71"/>
          <p:cNvSpPr txBox="1"/>
          <p:nvPr>
            <p:ph idx="1" type="subTitle"/>
          </p:nvPr>
        </p:nvSpPr>
        <p:spPr>
          <a:xfrm>
            <a:off x="5194900" y="2215050"/>
            <a:ext cx="3228000" cy="108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2145" name="Google Shape;2145;p71"/>
          <p:cNvGrpSpPr/>
          <p:nvPr/>
        </p:nvGrpSpPr>
        <p:grpSpPr>
          <a:xfrm>
            <a:off x="1932262" y="983473"/>
            <a:ext cx="1554258" cy="3149998"/>
            <a:chOff x="1947300" y="238125"/>
            <a:chExt cx="2584400" cy="5237775"/>
          </a:xfrm>
        </p:grpSpPr>
        <p:sp>
          <p:nvSpPr>
            <p:cNvPr id="2146" name="Google Shape;2146;p71"/>
            <p:cNvSpPr/>
            <p:nvPr/>
          </p:nvSpPr>
          <p:spPr>
            <a:xfrm>
              <a:off x="1947300" y="238125"/>
              <a:ext cx="2584400" cy="5237775"/>
            </a:xfrm>
            <a:custGeom>
              <a:rect b="b" l="l" r="r" t="t"/>
              <a:pathLst>
                <a:path extrusionOk="0" h="209511" w="103376">
                  <a:moveTo>
                    <a:pt x="11629" y="0"/>
                  </a:moveTo>
                  <a:cubicBezTo>
                    <a:pt x="5223" y="0"/>
                    <a:pt x="1" y="5222"/>
                    <a:pt x="1" y="11644"/>
                  </a:cubicBezTo>
                  <a:lnTo>
                    <a:pt x="1" y="197851"/>
                  </a:lnTo>
                  <a:cubicBezTo>
                    <a:pt x="1" y="204273"/>
                    <a:pt x="5223" y="209510"/>
                    <a:pt x="11629" y="209510"/>
                  </a:cubicBezTo>
                  <a:lnTo>
                    <a:pt x="91748" y="209510"/>
                  </a:lnTo>
                  <a:cubicBezTo>
                    <a:pt x="98170" y="209510"/>
                    <a:pt x="103376" y="204273"/>
                    <a:pt x="103376" y="197851"/>
                  </a:cubicBezTo>
                  <a:lnTo>
                    <a:pt x="103376" y="11644"/>
                  </a:lnTo>
                  <a:cubicBezTo>
                    <a:pt x="103376" y="5222"/>
                    <a:pt x="98170" y="0"/>
                    <a:pt x="91748" y="0"/>
                  </a:cubicBezTo>
                  <a:close/>
                </a:path>
              </a:pathLst>
            </a:custGeom>
            <a:solidFill>
              <a:schemeClr val="l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1"/>
            <p:cNvSpPr/>
            <p:nvPr/>
          </p:nvSpPr>
          <p:spPr>
            <a:xfrm>
              <a:off x="2001075" y="311775"/>
              <a:ext cx="2476850" cy="365550"/>
            </a:xfrm>
            <a:custGeom>
              <a:rect b="b" l="l" r="r" t="t"/>
              <a:pathLst>
                <a:path extrusionOk="0" h="14622" w="99074">
                  <a:moveTo>
                    <a:pt x="10070" y="1"/>
                  </a:moveTo>
                  <a:cubicBezTo>
                    <a:pt x="4506" y="1"/>
                    <a:pt x="1" y="4505"/>
                    <a:pt x="1" y="10070"/>
                  </a:cubicBezTo>
                  <a:lnTo>
                    <a:pt x="1" y="14622"/>
                  </a:lnTo>
                  <a:lnTo>
                    <a:pt x="99074" y="14622"/>
                  </a:lnTo>
                  <a:lnTo>
                    <a:pt x="99074" y="10070"/>
                  </a:lnTo>
                  <a:cubicBezTo>
                    <a:pt x="99074" y="4505"/>
                    <a:pt x="94570" y="1"/>
                    <a:pt x="89020" y="1"/>
                  </a:cubicBezTo>
                  <a:lnTo>
                    <a:pt x="54432" y="1"/>
                  </a:lnTo>
                  <a:cubicBezTo>
                    <a:pt x="52983" y="1"/>
                    <a:pt x="51704" y="905"/>
                    <a:pt x="51237" y="2276"/>
                  </a:cubicBezTo>
                  <a:cubicBezTo>
                    <a:pt x="50987" y="2993"/>
                    <a:pt x="50302" y="3476"/>
                    <a:pt x="49537" y="3476"/>
                  </a:cubicBezTo>
                  <a:cubicBezTo>
                    <a:pt x="48774" y="3476"/>
                    <a:pt x="48103" y="2993"/>
                    <a:pt x="47854" y="2276"/>
                  </a:cubicBezTo>
                  <a:cubicBezTo>
                    <a:pt x="47371" y="905"/>
                    <a:pt x="46093" y="1"/>
                    <a:pt x="44659" y="1"/>
                  </a:cubicBezTo>
                  <a:close/>
                </a:path>
              </a:pathLst>
            </a:custGeom>
            <a:solidFill>
              <a:schemeClr val="accen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1"/>
            <p:cNvSpPr/>
            <p:nvPr/>
          </p:nvSpPr>
          <p:spPr>
            <a:xfrm>
              <a:off x="2001064" y="677324"/>
              <a:ext cx="2476850" cy="4564314"/>
            </a:xfrm>
            <a:custGeom>
              <a:rect b="b" l="l" r="r" t="t"/>
              <a:pathLst>
                <a:path extrusionOk="0" h="94304" w="99074">
                  <a:moveTo>
                    <a:pt x="1" y="1"/>
                  </a:moveTo>
                  <a:lnTo>
                    <a:pt x="1" y="94304"/>
                  </a:lnTo>
                  <a:lnTo>
                    <a:pt x="99074" y="94304"/>
                  </a:lnTo>
                  <a:lnTo>
                    <a:pt x="99074" y="1"/>
                  </a:lnTo>
                  <a:close/>
                </a:path>
              </a:pathLst>
            </a:custGeom>
            <a:solidFill>
              <a:schemeClr val="accent6"/>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 name="Google Shape;2149;p71"/>
          <p:cNvGrpSpPr/>
          <p:nvPr/>
        </p:nvGrpSpPr>
        <p:grpSpPr>
          <a:xfrm>
            <a:off x="3695114" y="1285522"/>
            <a:ext cx="1074309" cy="356822"/>
            <a:chOff x="1725115" y="1291147"/>
            <a:chExt cx="519090" cy="172403"/>
          </a:xfrm>
        </p:grpSpPr>
        <p:sp>
          <p:nvSpPr>
            <p:cNvPr id="2150" name="Google Shape;2150;p71"/>
            <p:cNvSpPr/>
            <p:nvPr/>
          </p:nvSpPr>
          <p:spPr>
            <a:xfrm>
              <a:off x="1725115" y="1291147"/>
              <a:ext cx="519090" cy="172403"/>
            </a:xfrm>
            <a:custGeom>
              <a:rect b="b" l="l" r="r" t="t"/>
              <a:pathLst>
                <a:path extrusionOk="0" h="9618" w="28959">
                  <a:moveTo>
                    <a:pt x="18640" y="1"/>
                  </a:moveTo>
                  <a:cubicBezTo>
                    <a:pt x="16417" y="1"/>
                    <a:pt x="14193" y="709"/>
                    <a:pt x="12640" y="1957"/>
                  </a:cubicBezTo>
                  <a:cubicBezTo>
                    <a:pt x="11219" y="3097"/>
                    <a:pt x="9782" y="4972"/>
                    <a:pt x="9291" y="6953"/>
                  </a:cubicBezTo>
                  <a:cubicBezTo>
                    <a:pt x="8237" y="6100"/>
                    <a:pt x="6888" y="5651"/>
                    <a:pt x="5543" y="5651"/>
                  </a:cubicBezTo>
                  <a:cubicBezTo>
                    <a:pt x="5009" y="5651"/>
                    <a:pt x="4476" y="5722"/>
                    <a:pt x="3962" y="5867"/>
                  </a:cubicBezTo>
                  <a:cubicBezTo>
                    <a:pt x="2139" y="6392"/>
                    <a:pt x="632" y="7830"/>
                    <a:pt x="1" y="9618"/>
                  </a:cubicBezTo>
                  <a:lnTo>
                    <a:pt x="28959" y="9529"/>
                  </a:lnTo>
                  <a:cubicBezTo>
                    <a:pt x="28451" y="5937"/>
                    <a:pt x="26348" y="3027"/>
                    <a:pt x="23227" y="1186"/>
                  </a:cubicBezTo>
                  <a:cubicBezTo>
                    <a:pt x="21870" y="374"/>
                    <a:pt x="20255" y="1"/>
                    <a:pt x="18640" y="1"/>
                  </a:cubicBezTo>
                  <a:close/>
                </a:path>
              </a:pathLst>
            </a:custGeom>
            <a:solidFill>
              <a:schemeClr val="dk2"/>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1"/>
            <p:cNvSpPr/>
            <p:nvPr/>
          </p:nvSpPr>
          <p:spPr>
            <a:xfrm>
              <a:off x="1953865" y="1296811"/>
              <a:ext cx="269951" cy="147971"/>
            </a:xfrm>
            <a:custGeom>
              <a:rect b="b" l="l" r="r" t="t"/>
              <a:pathLst>
                <a:path extrusionOk="0" h="8255" w="15060">
                  <a:moveTo>
                    <a:pt x="5623" y="1"/>
                  </a:moveTo>
                  <a:cubicBezTo>
                    <a:pt x="5130" y="1"/>
                    <a:pt x="4634" y="39"/>
                    <a:pt x="4138" y="117"/>
                  </a:cubicBezTo>
                  <a:cubicBezTo>
                    <a:pt x="2964" y="292"/>
                    <a:pt x="1789" y="783"/>
                    <a:pt x="1036" y="1694"/>
                  </a:cubicBezTo>
                  <a:cubicBezTo>
                    <a:pt x="265" y="2606"/>
                    <a:pt x="1" y="3973"/>
                    <a:pt x="580" y="5025"/>
                  </a:cubicBezTo>
                  <a:cubicBezTo>
                    <a:pt x="1036" y="5848"/>
                    <a:pt x="1929" y="6339"/>
                    <a:pt x="2789" y="6724"/>
                  </a:cubicBezTo>
                  <a:cubicBezTo>
                    <a:pt x="5102" y="7736"/>
                    <a:pt x="7623" y="8255"/>
                    <a:pt x="10136" y="8255"/>
                  </a:cubicBezTo>
                  <a:cubicBezTo>
                    <a:pt x="10803" y="8255"/>
                    <a:pt x="11469" y="8218"/>
                    <a:pt x="12131" y="8145"/>
                  </a:cubicBezTo>
                  <a:cubicBezTo>
                    <a:pt x="12692" y="8075"/>
                    <a:pt x="13253" y="7986"/>
                    <a:pt x="13744" y="7759"/>
                  </a:cubicBezTo>
                  <a:cubicBezTo>
                    <a:pt x="14235" y="7514"/>
                    <a:pt x="14673" y="7093"/>
                    <a:pt x="14831" y="6567"/>
                  </a:cubicBezTo>
                  <a:cubicBezTo>
                    <a:pt x="15059" y="5761"/>
                    <a:pt x="14603" y="4920"/>
                    <a:pt x="14077" y="4253"/>
                  </a:cubicBezTo>
                  <a:cubicBezTo>
                    <a:pt x="12036" y="1664"/>
                    <a:pt x="8896" y="1"/>
                    <a:pt x="5623" y="1"/>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1"/>
            <p:cNvSpPr/>
            <p:nvPr/>
          </p:nvSpPr>
          <p:spPr>
            <a:xfrm>
              <a:off x="1773837" y="1396227"/>
              <a:ext cx="83907" cy="48523"/>
            </a:xfrm>
            <a:custGeom>
              <a:rect b="b" l="l" r="r" t="t"/>
              <a:pathLst>
                <a:path extrusionOk="0" h="2707" w="4681">
                  <a:moveTo>
                    <a:pt x="2283" y="0"/>
                  </a:moveTo>
                  <a:cubicBezTo>
                    <a:pt x="1541" y="0"/>
                    <a:pt x="523" y="100"/>
                    <a:pt x="228" y="530"/>
                  </a:cubicBezTo>
                  <a:cubicBezTo>
                    <a:pt x="1" y="881"/>
                    <a:pt x="17" y="1372"/>
                    <a:pt x="228" y="1722"/>
                  </a:cubicBezTo>
                  <a:cubicBezTo>
                    <a:pt x="438" y="2090"/>
                    <a:pt x="807" y="2353"/>
                    <a:pt x="1193" y="2494"/>
                  </a:cubicBezTo>
                  <a:cubicBezTo>
                    <a:pt x="1595" y="2634"/>
                    <a:pt x="2016" y="2669"/>
                    <a:pt x="2436" y="2686"/>
                  </a:cubicBezTo>
                  <a:cubicBezTo>
                    <a:pt x="2577" y="2698"/>
                    <a:pt x="2718" y="2706"/>
                    <a:pt x="2858" y="2706"/>
                  </a:cubicBezTo>
                  <a:cubicBezTo>
                    <a:pt x="3119" y="2706"/>
                    <a:pt x="3377" y="2678"/>
                    <a:pt x="3628" y="2599"/>
                  </a:cubicBezTo>
                  <a:cubicBezTo>
                    <a:pt x="4014" y="2475"/>
                    <a:pt x="4383" y="2195"/>
                    <a:pt x="4523" y="1828"/>
                  </a:cubicBezTo>
                  <a:cubicBezTo>
                    <a:pt x="4680" y="1372"/>
                    <a:pt x="4505" y="846"/>
                    <a:pt x="4154" y="512"/>
                  </a:cubicBezTo>
                  <a:cubicBezTo>
                    <a:pt x="3804" y="197"/>
                    <a:pt x="3331" y="40"/>
                    <a:pt x="2857" y="21"/>
                  </a:cubicBezTo>
                  <a:cubicBezTo>
                    <a:pt x="2710" y="9"/>
                    <a:pt x="2509" y="0"/>
                    <a:pt x="2283" y="0"/>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 name="Google Shape;2153;p71"/>
          <p:cNvGrpSpPr/>
          <p:nvPr/>
        </p:nvGrpSpPr>
        <p:grpSpPr>
          <a:xfrm rot="-1933770">
            <a:off x="3605454" y="3623477"/>
            <a:ext cx="620120" cy="233909"/>
            <a:chOff x="6872640" y="3300197"/>
            <a:chExt cx="620134" cy="233914"/>
          </a:xfrm>
        </p:grpSpPr>
        <p:sp>
          <p:nvSpPr>
            <p:cNvPr id="2154" name="Google Shape;2154;p71"/>
            <p:cNvSpPr/>
            <p:nvPr/>
          </p:nvSpPr>
          <p:spPr>
            <a:xfrm>
              <a:off x="7282174" y="3300197"/>
              <a:ext cx="210600" cy="210600"/>
            </a:xfrm>
            <a:prstGeom prst="ellipse">
              <a:avLst/>
            </a:prstGeom>
            <a:solidFill>
              <a:schemeClr val="accent4"/>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1"/>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56" name="Google Shape;2156;p71"/>
          <p:cNvPicPr preferRelativeResize="0"/>
          <p:nvPr/>
        </p:nvPicPr>
        <p:blipFill rotWithShape="1">
          <a:blip r:embed="rId3">
            <a:alphaModFix/>
          </a:blip>
          <a:srcRect b="0" l="59232" r="10119" t="0"/>
          <a:stretch/>
        </p:blipFill>
        <p:spPr>
          <a:xfrm>
            <a:off x="1984330" y="1285525"/>
            <a:ext cx="1449050" cy="2659600"/>
          </a:xfrm>
          <a:prstGeom prst="rect">
            <a:avLst/>
          </a:prstGeom>
          <a:noFill/>
          <a:ln>
            <a:noFill/>
          </a:ln>
        </p:spPr>
      </p:pic>
      <p:grpSp>
        <p:nvGrpSpPr>
          <p:cNvPr id="2157" name="Google Shape;2157;p71"/>
          <p:cNvGrpSpPr/>
          <p:nvPr/>
        </p:nvGrpSpPr>
        <p:grpSpPr>
          <a:xfrm rot="3600212">
            <a:off x="1257866" y="1718654"/>
            <a:ext cx="543047" cy="204817"/>
            <a:chOff x="6872640" y="3300197"/>
            <a:chExt cx="620134" cy="233914"/>
          </a:xfrm>
        </p:grpSpPr>
        <p:sp>
          <p:nvSpPr>
            <p:cNvPr id="2158" name="Google Shape;2158;p71"/>
            <p:cNvSpPr/>
            <p:nvPr/>
          </p:nvSpPr>
          <p:spPr>
            <a:xfrm>
              <a:off x="7282174" y="3300197"/>
              <a:ext cx="210600" cy="210600"/>
            </a:xfrm>
            <a:prstGeom prst="ellipse">
              <a:avLst/>
            </a:prstGeom>
            <a:solidFill>
              <a:schemeClr val="accent3"/>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1"/>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3" name="Shape 2163"/>
        <p:cNvGrpSpPr/>
        <p:nvPr/>
      </p:nvGrpSpPr>
      <p:grpSpPr>
        <a:xfrm>
          <a:off x="0" y="0"/>
          <a:ext cx="0" cy="0"/>
          <a:chOff x="0" y="0"/>
          <a:chExt cx="0" cy="0"/>
        </a:xfrm>
      </p:grpSpPr>
      <p:sp>
        <p:nvSpPr>
          <p:cNvPr id="2164" name="Google Shape;2164;p72"/>
          <p:cNvSpPr/>
          <p:nvPr/>
        </p:nvSpPr>
        <p:spPr>
          <a:xfrm flipH="1">
            <a:off x="4964013" y="2382817"/>
            <a:ext cx="542156" cy="1716985"/>
          </a:xfrm>
          <a:custGeom>
            <a:rect b="b" l="l" r="r" t="t"/>
            <a:pathLst>
              <a:path extrusionOk="0" h="89777" w="28348">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3"/>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2"/>
          <p:cNvSpPr/>
          <p:nvPr/>
        </p:nvSpPr>
        <p:spPr>
          <a:xfrm rot="945579">
            <a:off x="7263457" y="1251429"/>
            <a:ext cx="682129" cy="1292326"/>
          </a:xfrm>
          <a:custGeom>
            <a:rect b="b" l="l" r="r" t="t"/>
            <a:pathLst>
              <a:path extrusionOk="0" h="72097" w="38055">
                <a:moveTo>
                  <a:pt x="19018" y="1"/>
                </a:moveTo>
                <a:cubicBezTo>
                  <a:pt x="9466" y="1"/>
                  <a:pt x="11499" y="10605"/>
                  <a:pt x="12568" y="20176"/>
                </a:cubicBezTo>
                <a:cubicBezTo>
                  <a:pt x="13620" y="29765"/>
                  <a:pt x="10833" y="34550"/>
                  <a:pt x="7765" y="42508"/>
                </a:cubicBezTo>
                <a:cubicBezTo>
                  <a:pt x="4715" y="50466"/>
                  <a:pt x="0" y="72097"/>
                  <a:pt x="19018" y="72097"/>
                </a:cubicBezTo>
                <a:cubicBezTo>
                  <a:pt x="38055" y="72097"/>
                  <a:pt x="33340" y="50466"/>
                  <a:pt x="30290" y="42508"/>
                </a:cubicBezTo>
                <a:cubicBezTo>
                  <a:pt x="27222" y="34550"/>
                  <a:pt x="24436" y="29765"/>
                  <a:pt x="25487" y="20176"/>
                </a:cubicBezTo>
                <a:cubicBezTo>
                  <a:pt x="26556" y="10605"/>
                  <a:pt x="28589" y="1"/>
                  <a:pt x="19018" y="1"/>
                </a:cubicBezTo>
                <a:close/>
              </a:path>
            </a:pathLst>
          </a:custGeom>
          <a:solidFill>
            <a:schemeClr val="accent4"/>
          </a:solidFill>
          <a:ln>
            <a:noFill/>
          </a:ln>
          <a:effectLst>
            <a:outerShdw blurRad="57150" rotWithShape="0" algn="bl" dir="5400000" dist="19050">
              <a:schemeClr val="dk1">
                <a:alpha val="31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2"/>
          <p:cNvSpPr txBox="1"/>
          <p:nvPr>
            <p:ph type="title"/>
          </p:nvPr>
        </p:nvSpPr>
        <p:spPr>
          <a:xfrm>
            <a:off x="720000" y="1642350"/>
            <a:ext cx="322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Tablet App</a:t>
            </a:r>
            <a:endParaRPr/>
          </a:p>
        </p:txBody>
      </p:sp>
      <p:sp>
        <p:nvSpPr>
          <p:cNvPr id="2167" name="Google Shape;2167;p72"/>
          <p:cNvSpPr txBox="1"/>
          <p:nvPr>
            <p:ph idx="1" type="subTitle"/>
          </p:nvPr>
        </p:nvSpPr>
        <p:spPr>
          <a:xfrm>
            <a:off x="720000" y="2215050"/>
            <a:ext cx="3228000" cy="108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2168" name="Google Shape;2168;p72"/>
          <p:cNvGrpSpPr/>
          <p:nvPr/>
        </p:nvGrpSpPr>
        <p:grpSpPr>
          <a:xfrm>
            <a:off x="5281375" y="954475"/>
            <a:ext cx="2306400" cy="3179100"/>
            <a:chOff x="5281375" y="954475"/>
            <a:chExt cx="2306400" cy="3179100"/>
          </a:xfrm>
        </p:grpSpPr>
        <p:sp>
          <p:nvSpPr>
            <p:cNvPr id="2169" name="Google Shape;2169;p72"/>
            <p:cNvSpPr/>
            <p:nvPr/>
          </p:nvSpPr>
          <p:spPr>
            <a:xfrm>
              <a:off x="5281375" y="954475"/>
              <a:ext cx="2306400" cy="3179100"/>
            </a:xfrm>
            <a:prstGeom prst="roundRect">
              <a:avLst>
                <a:gd fmla="val 597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2"/>
            <p:cNvSpPr/>
            <p:nvPr/>
          </p:nvSpPr>
          <p:spPr>
            <a:xfrm>
              <a:off x="5319402" y="1027779"/>
              <a:ext cx="2220744" cy="327716"/>
            </a:xfrm>
            <a:custGeom>
              <a:rect b="b" l="l" r="r" t="t"/>
              <a:pathLst>
                <a:path extrusionOk="0" h="14622" w="99074">
                  <a:moveTo>
                    <a:pt x="10070" y="1"/>
                  </a:moveTo>
                  <a:cubicBezTo>
                    <a:pt x="4506" y="1"/>
                    <a:pt x="1" y="4505"/>
                    <a:pt x="1" y="10070"/>
                  </a:cubicBezTo>
                  <a:lnTo>
                    <a:pt x="1" y="14622"/>
                  </a:lnTo>
                  <a:lnTo>
                    <a:pt x="99074" y="14622"/>
                  </a:lnTo>
                  <a:lnTo>
                    <a:pt x="99074" y="10070"/>
                  </a:lnTo>
                  <a:cubicBezTo>
                    <a:pt x="99074" y="4505"/>
                    <a:pt x="94570" y="1"/>
                    <a:pt x="89020" y="1"/>
                  </a:cubicBezTo>
                  <a:lnTo>
                    <a:pt x="54432" y="1"/>
                  </a:lnTo>
                  <a:cubicBezTo>
                    <a:pt x="52983" y="1"/>
                    <a:pt x="51704" y="905"/>
                    <a:pt x="51237" y="2276"/>
                  </a:cubicBezTo>
                  <a:cubicBezTo>
                    <a:pt x="50987" y="2993"/>
                    <a:pt x="50302" y="3476"/>
                    <a:pt x="49537" y="3476"/>
                  </a:cubicBezTo>
                  <a:cubicBezTo>
                    <a:pt x="48774" y="3476"/>
                    <a:pt x="48103" y="2993"/>
                    <a:pt x="47854" y="2276"/>
                  </a:cubicBezTo>
                  <a:cubicBezTo>
                    <a:pt x="47371" y="905"/>
                    <a:pt x="46093" y="1"/>
                    <a:pt x="44659" y="1"/>
                  </a:cubicBezTo>
                  <a:close/>
                </a:path>
              </a:pathLst>
            </a:custGeom>
            <a:solidFill>
              <a:schemeClr val="accen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2"/>
            <p:cNvSpPr/>
            <p:nvPr/>
          </p:nvSpPr>
          <p:spPr>
            <a:xfrm>
              <a:off x="5319405" y="1247600"/>
              <a:ext cx="2220744" cy="2744954"/>
            </a:xfrm>
            <a:custGeom>
              <a:rect b="b" l="l" r="r" t="t"/>
              <a:pathLst>
                <a:path extrusionOk="0" h="94304" w="99074">
                  <a:moveTo>
                    <a:pt x="1" y="1"/>
                  </a:moveTo>
                  <a:lnTo>
                    <a:pt x="1" y="94304"/>
                  </a:lnTo>
                  <a:lnTo>
                    <a:pt x="99074" y="94304"/>
                  </a:lnTo>
                  <a:lnTo>
                    <a:pt x="99074" y="1"/>
                  </a:lnTo>
                  <a:close/>
                </a:path>
              </a:pathLst>
            </a:custGeom>
            <a:solidFill>
              <a:schemeClr val="accent6"/>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 name="Google Shape;2172;p72"/>
          <p:cNvGrpSpPr/>
          <p:nvPr/>
        </p:nvGrpSpPr>
        <p:grpSpPr>
          <a:xfrm>
            <a:off x="4042024" y="1285522"/>
            <a:ext cx="1074309" cy="356822"/>
            <a:chOff x="1725115" y="1291147"/>
            <a:chExt cx="519090" cy="172403"/>
          </a:xfrm>
        </p:grpSpPr>
        <p:sp>
          <p:nvSpPr>
            <p:cNvPr id="2173" name="Google Shape;2173;p72"/>
            <p:cNvSpPr/>
            <p:nvPr/>
          </p:nvSpPr>
          <p:spPr>
            <a:xfrm>
              <a:off x="1725115" y="1291147"/>
              <a:ext cx="519090" cy="172403"/>
            </a:xfrm>
            <a:custGeom>
              <a:rect b="b" l="l" r="r" t="t"/>
              <a:pathLst>
                <a:path extrusionOk="0" h="9618" w="28959">
                  <a:moveTo>
                    <a:pt x="18640" y="1"/>
                  </a:moveTo>
                  <a:cubicBezTo>
                    <a:pt x="16417" y="1"/>
                    <a:pt x="14193" y="709"/>
                    <a:pt x="12640" y="1957"/>
                  </a:cubicBezTo>
                  <a:cubicBezTo>
                    <a:pt x="11219" y="3097"/>
                    <a:pt x="9782" y="4972"/>
                    <a:pt x="9291" y="6953"/>
                  </a:cubicBezTo>
                  <a:cubicBezTo>
                    <a:pt x="8237" y="6100"/>
                    <a:pt x="6888" y="5651"/>
                    <a:pt x="5543" y="5651"/>
                  </a:cubicBezTo>
                  <a:cubicBezTo>
                    <a:pt x="5009" y="5651"/>
                    <a:pt x="4476" y="5722"/>
                    <a:pt x="3962" y="5867"/>
                  </a:cubicBezTo>
                  <a:cubicBezTo>
                    <a:pt x="2139" y="6392"/>
                    <a:pt x="632" y="7830"/>
                    <a:pt x="1" y="9618"/>
                  </a:cubicBezTo>
                  <a:lnTo>
                    <a:pt x="28959" y="9529"/>
                  </a:lnTo>
                  <a:cubicBezTo>
                    <a:pt x="28451" y="5937"/>
                    <a:pt x="26348" y="3027"/>
                    <a:pt x="23227" y="1186"/>
                  </a:cubicBezTo>
                  <a:cubicBezTo>
                    <a:pt x="21870" y="374"/>
                    <a:pt x="20255" y="1"/>
                    <a:pt x="18640" y="1"/>
                  </a:cubicBezTo>
                  <a:close/>
                </a:path>
              </a:pathLst>
            </a:custGeom>
            <a:solidFill>
              <a:schemeClr val="dk2"/>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2"/>
            <p:cNvSpPr/>
            <p:nvPr/>
          </p:nvSpPr>
          <p:spPr>
            <a:xfrm>
              <a:off x="1953865" y="1296811"/>
              <a:ext cx="269951" cy="147971"/>
            </a:xfrm>
            <a:custGeom>
              <a:rect b="b" l="l" r="r" t="t"/>
              <a:pathLst>
                <a:path extrusionOk="0" h="8255" w="15060">
                  <a:moveTo>
                    <a:pt x="5623" y="1"/>
                  </a:moveTo>
                  <a:cubicBezTo>
                    <a:pt x="5130" y="1"/>
                    <a:pt x="4634" y="39"/>
                    <a:pt x="4138" y="117"/>
                  </a:cubicBezTo>
                  <a:cubicBezTo>
                    <a:pt x="2964" y="292"/>
                    <a:pt x="1789" y="783"/>
                    <a:pt x="1036" y="1694"/>
                  </a:cubicBezTo>
                  <a:cubicBezTo>
                    <a:pt x="265" y="2606"/>
                    <a:pt x="1" y="3973"/>
                    <a:pt x="580" y="5025"/>
                  </a:cubicBezTo>
                  <a:cubicBezTo>
                    <a:pt x="1036" y="5848"/>
                    <a:pt x="1929" y="6339"/>
                    <a:pt x="2789" y="6724"/>
                  </a:cubicBezTo>
                  <a:cubicBezTo>
                    <a:pt x="5102" y="7736"/>
                    <a:pt x="7623" y="8255"/>
                    <a:pt x="10136" y="8255"/>
                  </a:cubicBezTo>
                  <a:cubicBezTo>
                    <a:pt x="10803" y="8255"/>
                    <a:pt x="11469" y="8218"/>
                    <a:pt x="12131" y="8145"/>
                  </a:cubicBezTo>
                  <a:cubicBezTo>
                    <a:pt x="12692" y="8075"/>
                    <a:pt x="13253" y="7986"/>
                    <a:pt x="13744" y="7759"/>
                  </a:cubicBezTo>
                  <a:cubicBezTo>
                    <a:pt x="14235" y="7514"/>
                    <a:pt x="14673" y="7093"/>
                    <a:pt x="14831" y="6567"/>
                  </a:cubicBezTo>
                  <a:cubicBezTo>
                    <a:pt x="15059" y="5761"/>
                    <a:pt x="14603" y="4920"/>
                    <a:pt x="14077" y="4253"/>
                  </a:cubicBezTo>
                  <a:cubicBezTo>
                    <a:pt x="12036" y="1664"/>
                    <a:pt x="8896" y="1"/>
                    <a:pt x="5623" y="1"/>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2"/>
            <p:cNvSpPr/>
            <p:nvPr/>
          </p:nvSpPr>
          <p:spPr>
            <a:xfrm>
              <a:off x="1773837" y="1396227"/>
              <a:ext cx="83907" cy="48523"/>
            </a:xfrm>
            <a:custGeom>
              <a:rect b="b" l="l" r="r" t="t"/>
              <a:pathLst>
                <a:path extrusionOk="0" h="2707" w="4681">
                  <a:moveTo>
                    <a:pt x="2283" y="0"/>
                  </a:moveTo>
                  <a:cubicBezTo>
                    <a:pt x="1541" y="0"/>
                    <a:pt x="523" y="100"/>
                    <a:pt x="228" y="530"/>
                  </a:cubicBezTo>
                  <a:cubicBezTo>
                    <a:pt x="1" y="881"/>
                    <a:pt x="17" y="1372"/>
                    <a:pt x="228" y="1722"/>
                  </a:cubicBezTo>
                  <a:cubicBezTo>
                    <a:pt x="438" y="2090"/>
                    <a:pt x="807" y="2353"/>
                    <a:pt x="1193" y="2494"/>
                  </a:cubicBezTo>
                  <a:cubicBezTo>
                    <a:pt x="1595" y="2634"/>
                    <a:pt x="2016" y="2669"/>
                    <a:pt x="2436" y="2686"/>
                  </a:cubicBezTo>
                  <a:cubicBezTo>
                    <a:pt x="2577" y="2698"/>
                    <a:pt x="2718" y="2706"/>
                    <a:pt x="2858" y="2706"/>
                  </a:cubicBezTo>
                  <a:cubicBezTo>
                    <a:pt x="3119" y="2706"/>
                    <a:pt x="3377" y="2678"/>
                    <a:pt x="3628" y="2599"/>
                  </a:cubicBezTo>
                  <a:cubicBezTo>
                    <a:pt x="4014" y="2475"/>
                    <a:pt x="4383" y="2195"/>
                    <a:pt x="4523" y="1828"/>
                  </a:cubicBezTo>
                  <a:cubicBezTo>
                    <a:pt x="4680" y="1372"/>
                    <a:pt x="4505" y="846"/>
                    <a:pt x="4154" y="512"/>
                  </a:cubicBezTo>
                  <a:cubicBezTo>
                    <a:pt x="3804" y="197"/>
                    <a:pt x="3331" y="40"/>
                    <a:pt x="2857" y="21"/>
                  </a:cubicBezTo>
                  <a:cubicBezTo>
                    <a:pt x="2710" y="9"/>
                    <a:pt x="2509" y="0"/>
                    <a:pt x="2283" y="0"/>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 name="Google Shape;2176;p72"/>
          <p:cNvGrpSpPr/>
          <p:nvPr/>
        </p:nvGrpSpPr>
        <p:grpSpPr>
          <a:xfrm rot="-1933770">
            <a:off x="7602384" y="3145327"/>
            <a:ext cx="620120" cy="233909"/>
            <a:chOff x="6872640" y="3300197"/>
            <a:chExt cx="620134" cy="233914"/>
          </a:xfrm>
        </p:grpSpPr>
        <p:sp>
          <p:nvSpPr>
            <p:cNvPr id="2177" name="Google Shape;2177;p72"/>
            <p:cNvSpPr/>
            <p:nvPr/>
          </p:nvSpPr>
          <p:spPr>
            <a:xfrm>
              <a:off x="7282174" y="3300197"/>
              <a:ext cx="210600" cy="210600"/>
            </a:xfrm>
            <a:prstGeom prst="ellipse">
              <a:avLst/>
            </a:prstGeom>
            <a:solidFill>
              <a:schemeClr val="accent3"/>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2"/>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 name="Google Shape;2179;p72"/>
          <p:cNvGrpSpPr/>
          <p:nvPr/>
        </p:nvGrpSpPr>
        <p:grpSpPr>
          <a:xfrm>
            <a:off x="7785315" y="3617336"/>
            <a:ext cx="649330" cy="215676"/>
            <a:chOff x="1725115" y="1291147"/>
            <a:chExt cx="519090" cy="172403"/>
          </a:xfrm>
        </p:grpSpPr>
        <p:sp>
          <p:nvSpPr>
            <p:cNvPr id="2180" name="Google Shape;2180;p72"/>
            <p:cNvSpPr/>
            <p:nvPr/>
          </p:nvSpPr>
          <p:spPr>
            <a:xfrm>
              <a:off x="1725115" y="1291147"/>
              <a:ext cx="519090" cy="172403"/>
            </a:xfrm>
            <a:custGeom>
              <a:rect b="b" l="l" r="r" t="t"/>
              <a:pathLst>
                <a:path extrusionOk="0" h="9618" w="28959">
                  <a:moveTo>
                    <a:pt x="18640" y="1"/>
                  </a:moveTo>
                  <a:cubicBezTo>
                    <a:pt x="16417" y="1"/>
                    <a:pt x="14193" y="709"/>
                    <a:pt x="12640" y="1957"/>
                  </a:cubicBezTo>
                  <a:cubicBezTo>
                    <a:pt x="11219" y="3097"/>
                    <a:pt x="9782" y="4972"/>
                    <a:pt x="9291" y="6953"/>
                  </a:cubicBezTo>
                  <a:cubicBezTo>
                    <a:pt x="8237" y="6100"/>
                    <a:pt x="6888" y="5651"/>
                    <a:pt x="5543" y="5651"/>
                  </a:cubicBezTo>
                  <a:cubicBezTo>
                    <a:pt x="5009" y="5651"/>
                    <a:pt x="4476" y="5722"/>
                    <a:pt x="3962" y="5867"/>
                  </a:cubicBezTo>
                  <a:cubicBezTo>
                    <a:pt x="2139" y="6392"/>
                    <a:pt x="632" y="7830"/>
                    <a:pt x="1" y="9618"/>
                  </a:cubicBezTo>
                  <a:lnTo>
                    <a:pt x="28959" y="9529"/>
                  </a:lnTo>
                  <a:cubicBezTo>
                    <a:pt x="28451" y="5937"/>
                    <a:pt x="26348" y="3027"/>
                    <a:pt x="23227" y="1186"/>
                  </a:cubicBezTo>
                  <a:cubicBezTo>
                    <a:pt x="21870" y="374"/>
                    <a:pt x="20255" y="1"/>
                    <a:pt x="18640" y="1"/>
                  </a:cubicBezTo>
                  <a:close/>
                </a:path>
              </a:pathLst>
            </a:custGeom>
            <a:solidFill>
              <a:schemeClr val="dk2"/>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2"/>
            <p:cNvSpPr/>
            <p:nvPr/>
          </p:nvSpPr>
          <p:spPr>
            <a:xfrm>
              <a:off x="1953865" y="1296811"/>
              <a:ext cx="269951" cy="147971"/>
            </a:xfrm>
            <a:custGeom>
              <a:rect b="b" l="l" r="r" t="t"/>
              <a:pathLst>
                <a:path extrusionOk="0" h="8255" w="15060">
                  <a:moveTo>
                    <a:pt x="5623" y="1"/>
                  </a:moveTo>
                  <a:cubicBezTo>
                    <a:pt x="5130" y="1"/>
                    <a:pt x="4634" y="39"/>
                    <a:pt x="4138" y="117"/>
                  </a:cubicBezTo>
                  <a:cubicBezTo>
                    <a:pt x="2964" y="292"/>
                    <a:pt x="1789" y="783"/>
                    <a:pt x="1036" y="1694"/>
                  </a:cubicBezTo>
                  <a:cubicBezTo>
                    <a:pt x="265" y="2606"/>
                    <a:pt x="1" y="3973"/>
                    <a:pt x="580" y="5025"/>
                  </a:cubicBezTo>
                  <a:cubicBezTo>
                    <a:pt x="1036" y="5848"/>
                    <a:pt x="1929" y="6339"/>
                    <a:pt x="2789" y="6724"/>
                  </a:cubicBezTo>
                  <a:cubicBezTo>
                    <a:pt x="5102" y="7736"/>
                    <a:pt x="7623" y="8255"/>
                    <a:pt x="10136" y="8255"/>
                  </a:cubicBezTo>
                  <a:cubicBezTo>
                    <a:pt x="10803" y="8255"/>
                    <a:pt x="11469" y="8218"/>
                    <a:pt x="12131" y="8145"/>
                  </a:cubicBezTo>
                  <a:cubicBezTo>
                    <a:pt x="12692" y="8075"/>
                    <a:pt x="13253" y="7986"/>
                    <a:pt x="13744" y="7759"/>
                  </a:cubicBezTo>
                  <a:cubicBezTo>
                    <a:pt x="14235" y="7514"/>
                    <a:pt x="14673" y="7093"/>
                    <a:pt x="14831" y="6567"/>
                  </a:cubicBezTo>
                  <a:cubicBezTo>
                    <a:pt x="15059" y="5761"/>
                    <a:pt x="14603" y="4920"/>
                    <a:pt x="14077" y="4253"/>
                  </a:cubicBezTo>
                  <a:cubicBezTo>
                    <a:pt x="12036" y="1664"/>
                    <a:pt x="8896" y="1"/>
                    <a:pt x="5623" y="1"/>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2"/>
            <p:cNvSpPr/>
            <p:nvPr/>
          </p:nvSpPr>
          <p:spPr>
            <a:xfrm>
              <a:off x="1773837" y="1396227"/>
              <a:ext cx="83907" cy="48523"/>
            </a:xfrm>
            <a:custGeom>
              <a:rect b="b" l="l" r="r" t="t"/>
              <a:pathLst>
                <a:path extrusionOk="0" h="2707" w="4681">
                  <a:moveTo>
                    <a:pt x="2283" y="0"/>
                  </a:moveTo>
                  <a:cubicBezTo>
                    <a:pt x="1541" y="0"/>
                    <a:pt x="523" y="100"/>
                    <a:pt x="228" y="530"/>
                  </a:cubicBezTo>
                  <a:cubicBezTo>
                    <a:pt x="1" y="881"/>
                    <a:pt x="17" y="1372"/>
                    <a:pt x="228" y="1722"/>
                  </a:cubicBezTo>
                  <a:cubicBezTo>
                    <a:pt x="438" y="2090"/>
                    <a:pt x="807" y="2353"/>
                    <a:pt x="1193" y="2494"/>
                  </a:cubicBezTo>
                  <a:cubicBezTo>
                    <a:pt x="1595" y="2634"/>
                    <a:pt x="2016" y="2669"/>
                    <a:pt x="2436" y="2686"/>
                  </a:cubicBezTo>
                  <a:cubicBezTo>
                    <a:pt x="2577" y="2698"/>
                    <a:pt x="2718" y="2706"/>
                    <a:pt x="2858" y="2706"/>
                  </a:cubicBezTo>
                  <a:cubicBezTo>
                    <a:pt x="3119" y="2706"/>
                    <a:pt x="3377" y="2678"/>
                    <a:pt x="3628" y="2599"/>
                  </a:cubicBezTo>
                  <a:cubicBezTo>
                    <a:pt x="4014" y="2475"/>
                    <a:pt x="4383" y="2195"/>
                    <a:pt x="4523" y="1828"/>
                  </a:cubicBezTo>
                  <a:cubicBezTo>
                    <a:pt x="4680" y="1372"/>
                    <a:pt x="4505" y="846"/>
                    <a:pt x="4154" y="512"/>
                  </a:cubicBezTo>
                  <a:cubicBezTo>
                    <a:pt x="3804" y="197"/>
                    <a:pt x="3331" y="40"/>
                    <a:pt x="2857" y="21"/>
                  </a:cubicBezTo>
                  <a:cubicBezTo>
                    <a:pt x="2710" y="9"/>
                    <a:pt x="2509" y="0"/>
                    <a:pt x="2283" y="0"/>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83" name="Google Shape;2183;p72"/>
          <p:cNvPicPr preferRelativeResize="0"/>
          <p:nvPr/>
        </p:nvPicPr>
        <p:blipFill rotWithShape="1">
          <a:blip r:embed="rId3">
            <a:alphaModFix/>
          </a:blip>
          <a:srcRect b="9162" l="30944" r="30135" t="4890"/>
          <a:stretch/>
        </p:blipFill>
        <p:spPr>
          <a:xfrm>
            <a:off x="5376825" y="1285525"/>
            <a:ext cx="2129213" cy="26447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7" name="Shape 2187"/>
        <p:cNvGrpSpPr/>
        <p:nvPr/>
      </p:nvGrpSpPr>
      <p:grpSpPr>
        <a:xfrm>
          <a:off x="0" y="0"/>
          <a:ext cx="0" cy="0"/>
          <a:chOff x="0" y="0"/>
          <a:chExt cx="0" cy="0"/>
        </a:xfrm>
      </p:grpSpPr>
      <p:sp>
        <p:nvSpPr>
          <p:cNvPr id="2188" name="Google Shape;2188;p73"/>
          <p:cNvSpPr/>
          <p:nvPr/>
        </p:nvSpPr>
        <p:spPr>
          <a:xfrm rot="945579">
            <a:off x="4116432" y="1835799"/>
            <a:ext cx="682129" cy="1292326"/>
          </a:xfrm>
          <a:custGeom>
            <a:rect b="b" l="l" r="r" t="t"/>
            <a:pathLst>
              <a:path extrusionOk="0" h="72097" w="38055">
                <a:moveTo>
                  <a:pt x="19018" y="1"/>
                </a:moveTo>
                <a:cubicBezTo>
                  <a:pt x="9466" y="1"/>
                  <a:pt x="11499" y="10605"/>
                  <a:pt x="12568" y="20176"/>
                </a:cubicBezTo>
                <a:cubicBezTo>
                  <a:pt x="13620" y="29765"/>
                  <a:pt x="10833" y="34550"/>
                  <a:pt x="7765" y="42508"/>
                </a:cubicBezTo>
                <a:cubicBezTo>
                  <a:pt x="4715" y="50466"/>
                  <a:pt x="0" y="72097"/>
                  <a:pt x="19018" y="72097"/>
                </a:cubicBezTo>
                <a:cubicBezTo>
                  <a:pt x="38055" y="72097"/>
                  <a:pt x="33340" y="50466"/>
                  <a:pt x="30290" y="42508"/>
                </a:cubicBezTo>
                <a:cubicBezTo>
                  <a:pt x="27222" y="34550"/>
                  <a:pt x="24436" y="29765"/>
                  <a:pt x="25487" y="20176"/>
                </a:cubicBezTo>
                <a:cubicBezTo>
                  <a:pt x="26556" y="10605"/>
                  <a:pt x="28589" y="1"/>
                  <a:pt x="19018" y="1"/>
                </a:cubicBezTo>
                <a:close/>
              </a:path>
            </a:pathLst>
          </a:custGeom>
          <a:solidFill>
            <a:schemeClr val="accent3"/>
          </a:solidFill>
          <a:ln>
            <a:noFill/>
          </a:ln>
          <a:effectLst>
            <a:outerShdw blurRad="57150" rotWithShape="0" algn="bl" dir="5400000" dist="19050">
              <a:schemeClr val="dk1">
                <a:alpha val="31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3"/>
          <p:cNvSpPr/>
          <p:nvPr/>
        </p:nvSpPr>
        <p:spPr>
          <a:xfrm flipH="1">
            <a:off x="1256563" y="2006916"/>
            <a:ext cx="542156" cy="1716985"/>
          </a:xfrm>
          <a:custGeom>
            <a:rect b="b" l="l" r="r" t="t"/>
            <a:pathLst>
              <a:path extrusionOk="0" h="89777" w="28348">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0" name="Google Shape;2190;p73"/>
          <p:cNvGrpSpPr/>
          <p:nvPr/>
        </p:nvGrpSpPr>
        <p:grpSpPr>
          <a:xfrm>
            <a:off x="1521788" y="1557019"/>
            <a:ext cx="2788750" cy="2516535"/>
            <a:chOff x="925388" y="1643824"/>
            <a:chExt cx="2788750" cy="2516535"/>
          </a:xfrm>
        </p:grpSpPr>
        <p:sp>
          <p:nvSpPr>
            <p:cNvPr id="2191" name="Google Shape;2191;p73"/>
            <p:cNvSpPr/>
            <p:nvPr/>
          </p:nvSpPr>
          <p:spPr>
            <a:xfrm>
              <a:off x="925388" y="1643824"/>
              <a:ext cx="2788750" cy="2516535"/>
            </a:xfrm>
            <a:custGeom>
              <a:rect b="b" l="l" r="r" t="t"/>
              <a:pathLst>
                <a:path extrusionOk="0" h="209493" w="232154">
                  <a:moveTo>
                    <a:pt x="14702" y="0"/>
                  </a:moveTo>
                  <a:cubicBezTo>
                    <a:pt x="6580" y="0"/>
                    <a:pt x="0" y="6580"/>
                    <a:pt x="0" y="14702"/>
                  </a:cubicBezTo>
                  <a:lnTo>
                    <a:pt x="0" y="165069"/>
                  </a:lnTo>
                  <a:cubicBezTo>
                    <a:pt x="0" y="173189"/>
                    <a:pt x="6580" y="179769"/>
                    <a:pt x="14702" y="179769"/>
                  </a:cubicBezTo>
                  <a:lnTo>
                    <a:pt x="84962" y="179769"/>
                  </a:lnTo>
                  <a:lnTo>
                    <a:pt x="84962" y="203879"/>
                  </a:lnTo>
                  <a:lnTo>
                    <a:pt x="69202" y="203879"/>
                  </a:lnTo>
                  <a:cubicBezTo>
                    <a:pt x="67637" y="203879"/>
                    <a:pt x="66395" y="205146"/>
                    <a:pt x="66395" y="206686"/>
                  </a:cubicBezTo>
                  <a:cubicBezTo>
                    <a:pt x="66395" y="208251"/>
                    <a:pt x="67637" y="209493"/>
                    <a:pt x="69202" y="209493"/>
                  </a:cubicBezTo>
                  <a:lnTo>
                    <a:pt x="162952" y="209493"/>
                  </a:lnTo>
                  <a:cubicBezTo>
                    <a:pt x="164516" y="209493"/>
                    <a:pt x="165759" y="208251"/>
                    <a:pt x="165759" y="206686"/>
                  </a:cubicBezTo>
                  <a:cubicBezTo>
                    <a:pt x="165759" y="205146"/>
                    <a:pt x="164516" y="203879"/>
                    <a:pt x="162952" y="203879"/>
                  </a:cubicBezTo>
                  <a:lnTo>
                    <a:pt x="147192" y="203879"/>
                  </a:lnTo>
                  <a:lnTo>
                    <a:pt x="147192" y="179769"/>
                  </a:lnTo>
                  <a:lnTo>
                    <a:pt x="217452" y="179769"/>
                  </a:lnTo>
                  <a:cubicBezTo>
                    <a:pt x="225574" y="179769"/>
                    <a:pt x="232154" y="173189"/>
                    <a:pt x="232154" y="165069"/>
                  </a:cubicBezTo>
                  <a:lnTo>
                    <a:pt x="232154" y="14702"/>
                  </a:lnTo>
                  <a:cubicBezTo>
                    <a:pt x="232154" y="6580"/>
                    <a:pt x="225574" y="0"/>
                    <a:pt x="217452" y="0"/>
                  </a:cubicBezTo>
                  <a:close/>
                </a:path>
              </a:pathLst>
            </a:custGeom>
            <a:solidFill>
              <a:schemeClr val="lt1"/>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3"/>
            <p:cNvSpPr/>
            <p:nvPr/>
          </p:nvSpPr>
          <p:spPr>
            <a:xfrm>
              <a:off x="1039047" y="1775405"/>
              <a:ext cx="2518200" cy="1881900"/>
            </a:xfrm>
            <a:prstGeom prst="roundRect">
              <a:avLst>
                <a:gd fmla="val 2980" name="adj"/>
              </a:avLst>
            </a:prstGeom>
            <a:solidFill>
              <a:schemeClr val="accent6"/>
            </a:solidFill>
            <a:ln>
              <a:noFill/>
            </a:ln>
            <a:effectLst>
              <a:outerShdw blurRad="57150" rotWithShape="0" algn="bl" dir="5400000" dist="19050">
                <a:schemeClr val="dk1">
                  <a:alpha val="22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3" name="Google Shape;2193;p73"/>
          <p:cNvSpPr txBox="1"/>
          <p:nvPr>
            <p:ph type="title"/>
          </p:nvPr>
        </p:nvSpPr>
        <p:spPr>
          <a:xfrm>
            <a:off x="5194800" y="1559725"/>
            <a:ext cx="3228000" cy="1109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Desktop software</a:t>
            </a:r>
            <a:endParaRPr/>
          </a:p>
        </p:txBody>
      </p:sp>
      <p:sp>
        <p:nvSpPr>
          <p:cNvPr id="2194" name="Google Shape;2194;p73"/>
          <p:cNvSpPr txBox="1"/>
          <p:nvPr>
            <p:ph idx="1" type="subTitle"/>
          </p:nvPr>
        </p:nvSpPr>
        <p:spPr>
          <a:xfrm>
            <a:off x="5194950" y="2669100"/>
            <a:ext cx="3228000" cy="108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2195" name="Google Shape;2195;p73"/>
          <p:cNvGrpSpPr/>
          <p:nvPr/>
        </p:nvGrpSpPr>
        <p:grpSpPr>
          <a:xfrm>
            <a:off x="3633449" y="891167"/>
            <a:ext cx="1074309" cy="356822"/>
            <a:chOff x="1725115" y="1291147"/>
            <a:chExt cx="519090" cy="172403"/>
          </a:xfrm>
        </p:grpSpPr>
        <p:sp>
          <p:nvSpPr>
            <p:cNvPr id="2196" name="Google Shape;2196;p73"/>
            <p:cNvSpPr/>
            <p:nvPr/>
          </p:nvSpPr>
          <p:spPr>
            <a:xfrm>
              <a:off x="1725115" y="1291147"/>
              <a:ext cx="519090" cy="172403"/>
            </a:xfrm>
            <a:custGeom>
              <a:rect b="b" l="l" r="r" t="t"/>
              <a:pathLst>
                <a:path extrusionOk="0" h="9618" w="28959">
                  <a:moveTo>
                    <a:pt x="18640" y="1"/>
                  </a:moveTo>
                  <a:cubicBezTo>
                    <a:pt x="16417" y="1"/>
                    <a:pt x="14193" y="709"/>
                    <a:pt x="12640" y="1957"/>
                  </a:cubicBezTo>
                  <a:cubicBezTo>
                    <a:pt x="11219" y="3097"/>
                    <a:pt x="9782" y="4972"/>
                    <a:pt x="9291" y="6953"/>
                  </a:cubicBezTo>
                  <a:cubicBezTo>
                    <a:pt x="8237" y="6100"/>
                    <a:pt x="6888" y="5651"/>
                    <a:pt x="5543" y="5651"/>
                  </a:cubicBezTo>
                  <a:cubicBezTo>
                    <a:pt x="5009" y="5651"/>
                    <a:pt x="4476" y="5722"/>
                    <a:pt x="3962" y="5867"/>
                  </a:cubicBezTo>
                  <a:cubicBezTo>
                    <a:pt x="2139" y="6392"/>
                    <a:pt x="632" y="7830"/>
                    <a:pt x="1" y="9618"/>
                  </a:cubicBezTo>
                  <a:lnTo>
                    <a:pt x="28959" y="9529"/>
                  </a:lnTo>
                  <a:cubicBezTo>
                    <a:pt x="28451" y="5937"/>
                    <a:pt x="26348" y="3027"/>
                    <a:pt x="23227" y="1186"/>
                  </a:cubicBezTo>
                  <a:cubicBezTo>
                    <a:pt x="21870" y="374"/>
                    <a:pt x="20255" y="1"/>
                    <a:pt x="18640" y="1"/>
                  </a:cubicBezTo>
                  <a:close/>
                </a:path>
              </a:pathLst>
            </a:custGeom>
            <a:solidFill>
              <a:schemeClr val="dk2"/>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3"/>
            <p:cNvSpPr/>
            <p:nvPr/>
          </p:nvSpPr>
          <p:spPr>
            <a:xfrm>
              <a:off x="1953865" y="1296811"/>
              <a:ext cx="269951" cy="147971"/>
            </a:xfrm>
            <a:custGeom>
              <a:rect b="b" l="l" r="r" t="t"/>
              <a:pathLst>
                <a:path extrusionOk="0" h="8255" w="15060">
                  <a:moveTo>
                    <a:pt x="5623" y="1"/>
                  </a:moveTo>
                  <a:cubicBezTo>
                    <a:pt x="5130" y="1"/>
                    <a:pt x="4634" y="39"/>
                    <a:pt x="4138" y="117"/>
                  </a:cubicBezTo>
                  <a:cubicBezTo>
                    <a:pt x="2964" y="292"/>
                    <a:pt x="1789" y="783"/>
                    <a:pt x="1036" y="1694"/>
                  </a:cubicBezTo>
                  <a:cubicBezTo>
                    <a:pt x="265" y="2606"/>
                    <a:pt x="1" y="3973"/>
                    <a:pt x="580" y="5025"/>
                  </a:cubicBezTo>
                  <a:cubicBezTo>
                    <a:pt x="1036" y="5848"/>
                    <a:pt x="1929" y="6339"/>
                    <a:pt x="2789" y="6724"/>
                  </a:cubicBezTo>
                  <a:cubicBezTo>
                    <a:pt x="5102" y="7736"/>
                    <a:pt x="7623" y="8255"/>
                    <a:pt x="10136" y="8255"/>
                  </a:cubicBezTo>
                  <a:cubicBezTo>
                    <a:pt x="10803" y="8255"/>
                    <a:pt x="11469" y="8218"/>
                    <a:pt x="12131" y="8145"/>
                  </a:cubicBezTo>
                  <a:cubicBezTo>
                    <a:pt x="12692" y="8075"/>
                    <a:pt x="13253" y="7986"/>
                    <a:pt x="13744" y="7759"/>
                  </a:cubicBezTo>
                  <a:cubicBezTo>
                    <a:pt x="14235" y="7514"/>
                    <a:pt x="14673" y="7093"/>
                    <a:pt x="14831" y="6567"/>
                  </a:cubicBezTo>
                  <a:cubicBezTo>
                    <a:pt x="15059" y="5761"/>
                    <a:pt x="14603" y="4920"/>
                    <a:pt x="14077" y="4253"/>
                  </a:cubicBezTo>
                  <a:cubicBezTo>
                    <a:pt x="12036" y="1664"/>
                    <a:pt x="8896" y="1"/>
                    <a:pt x="5623" y="1"/>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3"/>
            <p:cNvSpPr/>
            <p:nvPr/>
          </p:nvSpPr>
          <p:spPr>
            <a:xfrm>
              <a:off x="1773837" y="1396227"/>
              <a:ext cx="83907" cy="48523"/>
            </a:xfrm>
            <a:custGeom>
              <a:rect b="b" l="l" r="r" t="t"/>
              <a:pathLst>
                <a:path extrusionOk="0" h="2707" w="4681">
                  <a:moveTo>
                    <a:pt x="2283" y="0"/>
                  </a:moveTo>
                  <a:cubicBezTo>
                    <a:pt x="1541" y="0"/>
                    <a:pt x="523" y="100"/>
                    <a:pt x="228" y="530"/>
                  </a:cubicBezTo>
                  <a:cubicBezTo>
                    <a:pt x="1" y="881"/>
                    <a:pt x="17" y="1372"/>
                    <a:pt x="228" y="1722"/>
                  </a:cubicBezTo>
                  <a:cubicBezTo>
                    <a:pt x="438" y="2090"/>
                    <a:pt x="807" y="2353"/>
                    <a:pt x="1193" y="2494"/>
                  </a:cubicBezTo>
                  <a:cubicBezTo>
                    <a:pt x="1595" y="2634"/>
                    <a:pt x="2016" y="2669"/>
                    <a:pt x="2436" y="2686"/>
                  </a:cubicBezTo>
                  <a:cubicBezTo>
                    <a:pt x="2577" y="2698"/>
                    <a:pt x="2718" y="2706"/>
                    <a:pt x="2858" y="2706"/>
                  </a:cubicBezTo>
                  <a:cubicBezTo>
                    <a:pt x="3119" y="2706"/>
                    <a:pt x="3377" y="2678"/>
                    <a:pt x="3628" y="2599"/>
                  </a:cubicBezTo>
                  <a:cubicBezTo>
                    <a:pt x="4014" y="2475"/>
                    <a:pt x="4383" y="2195"/>
                    <a:pt x="4523" y="1828"/>
                  </a:cubicBezTo>
                  <a:cubicBezTo>
                    <a:pt x="4680" y="1372"/>
                    <a:pt x="4505" y="846"/>
                    <a:pt x="4154" y="512"/>
                  </a:cubicBezTo>
                  <a:cubicBezTo>
                    <a:pt x="3804" y="197"/>
                    <a:pt x="3331" y="40"/>
                    <a:pt x="2857" y="21"/>
                  </a:cubicBezTo>
                  <a:cubicBezTo>
                    <a:pt x="2710" y="9"/>
                    <a:pt x="2509" y="0"/>
                    <a:pt x="2283" y="0"/>
                  </a:cubicBezTo>
                  <a:close/>
                </a:path>
              </a:pathLst>
            </a:custGeom>
            <a:solidFill>
              <a:schemeClr val="accent1"/>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73"/>
          <p:cNvGrpSpPr/>
          <p:nvPr/>
        </p:nvGrpSpPr>
        <p:grpSpPr>
          <a:xfrm rot="-1933770">
            <a:off x="3583559" y="3917672"/>
            <a:ext cx="620120" cy="233909"/>
            <a:chOff x="6872640" y="3300197"/>
            <a:chExt cx="620134" cy="233914"/>
          </a:xfrm>
        </p:grpSpPr>
        <p:sp>
          <p:nvSpPr>
            <p:cNvPr id="2200" name="Google Shape;2200;p73"/>
            <p:cNvSpPr/>
            <p:nvPr/>
          </p:nvSpPr>
          <p:spPr>
            <a:xfrm>
              <a:off x="7282174" y="3300197"/>
              <a:ext cx="210600" cy="210600"/>
            </a:xfrm>
            <a:prstGeom prst="ellipse">
              <a:avLst/>
            </a:prstGeom>
            <a:solidFill>
              <a:schemeClr val="accent4"/>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3"/>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02" name="Google Shape;2202;p73"/>
          <p:cNvPicPr preferRelativeResize="0"/>
          <p:nvPr/>
        </p:nvPicPr>
        <p:blipFill rotWithShape="1">
          <a:blip r:embed="rId3">
            <a:alphaModFix/>
          </a:blip>
          <a:srcRect b="0" l="11448" r="11456" t="0"/>
          <a:stretch/>
        </p:blipFill>
        <p:spPr>
          <a:xfrm>
            <a:off x="1714811" y="1773445"/>
            <a:ext cx="2354954" cy="17181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6" name="Shape 2206"/>
        <p:cNvGrpSpPr/>
        <p:nvPr/>
      </p:nvGrpSpPr>
      <p:grpSpPr>
        <a:xfrm>
          <a:off x="0" y="0"/>
          <a:ext cx="0" cy="0"/>
          <a:chOff x="0" y="0"/>
          <a:chExt cx="0" cy="0"/>
        </a:xfrm>
      </p:grpSpPr>
      <p:grpSp>
        <p:nvGrpSpPr>
          <p:cNvPr id="2207" name="Google Shape;2207;p74"/>
          <p:cNvGrpSpPr/>
          <p:nvPr/>
        </p:nvGrpSpPr>
        <p:grpSpPr>
          <a:xfrm>
            <a:off x="1049150" y="1694863"/>
            <a:ext cx="1952400" cy="1133400"/>
            <a:chOff x="1049150" y="1694863"/>
            <a:chExt cx="1952400" cy="1133400"/>
          </a:xfrm>
        </p:grpSpPr>
        <p:sp>
          <p:nvSpPr>
            <p:cNvPr id="2208" name="Google Shape;2208;p74"/>
            <p:cNvSpPr/>
            <p:nvPr/>
          </p:nvSpPr>
          <p:spPr>
            <a:xfrm>
              <a:off x="1049150" y="1694863"/>
              <a:ext cx="1952400" cy="1133400"/>
            </a:xfrm>
            <a:prstGeom prst="roundRect">
              <a:avLst>
                <a:gd fmla="val 8547" name="adj"/>
              </a:avLst>
            </a:prstGeom>
            <a:solidFill>
              <a:schemeClr val="accent6"/>
            </a:solidFill>
            <a:ln>
              <a:noFill/>
            </a:ln>
            <a:effectLst>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9" name="Google Shape;2209;p74"/>
            <p:cNvGrpSpPr/>
            <p:nvPr/>
          </p:nvGrpSpPr>
          <p:grpSpPr>
            <a:xfrm>
              <a:off x="1115247" y="1763750"/>
              <a:ext cx="1750805" cy="94001"/>
              <a:chOff x="3569131" y="3296864"/>
              <a:chExt cx="2721600" cy="146100"/>
            </a:xfrm>
          </p:grpSpPr>
          <p:sp>
            <p:nvSpPr>
              <p:cNvPr id="2210" name="Google Shape;2210;p74"/>
              <p:cNvSpPr/>
              <p:nvPr/>
            </p:nvSpPr>
            <p:spPr>
              <a:xfrm>
                <a:off x="3569131" y="3296864"/>
                <a:ext cx="27216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1" name="Google Shape;2211;p74"/>
              <p:cNvGrpSpPr/>
              <p:nvPr/>
            </p:nvGrpSpPr>
            <p:grpSpPr>
              <a:xfrm flipH="1" rot="10800000">
                <a:off x="3595847" y="3322949"/>
                <a:ext cx="429322" cy="93999"/>
                <a:chOff x="5795037" y="809024"/>
                <a:chExt cx="431653" cy="94500"/>
              </a:xfrm>
            </p:grpSpPr>
            <p:sp>
              <p:nvSpPr>
                <p:cNvPr id="2212" name="Google Shape;2212;p74"/>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4"/>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4"/>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215" name="Google Shape;2215;p74"/>
          <p:cNvGrpSpPr/>
          <p:nvPr/>
        </p:nvGrpSpPr>
        <p:grpSpPr>
          <a:xfrm>
            <a:off x="6142599" y="1694863"/>
            <a:ext cx="1952400" cy="1133400"/>
            <a:chOff x="6142599" y="1694863"/>
            <a:chExt cx="1952400" cy="1133400"/>
          </a:xfrm>
        </p:grpSpPr>
        <p:sp>
          <p:nvSpPr>
            <p:cNvPr id="2216" name="Google Shape;2216;p74"/>
            <p:cNvSpPr/>
            <p:nvPr/>
          </p:nvSpPr>
          <p:spPr>
            <a:xfrm>
              <a:off x="6142599" y="1694863"/>
              <a:ext cx="1952400" cy="1133400"/>
            </a:xfrm>
            <a:prstGeom prst="roundRect">
              <a:avLst>
                <a:gd fmla="val 8547" name="adj"/>
              </a:avLst>
            </a:prstGeom>
            <a:solidFill>
              <a:schemeClr val="accent6"/>
            </a:solidFill>
            <a:ln>
              <a:noFill/>
            </a:ln>
            <a:effectLst>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7" name="Google Shape;2217;p74"/>
            <p:cNvGrpSpPr/>
            <p:nvPr/>
          </p:nvGrpSpPr>
          <p:grpSpPr>
            <a:xfrm>
              <a:off x="6243397" y="1763750"/>
              <a:ext cx="1750805" cy="94001"/>
              <a:chOff x="3569131" y="3296864"/>
              <a:chExt cx="2721600" cy="146100"/>
            </a:xfrm>
          </p:grpSpPr>
          <p:sp>
            <p:nvSpPr>
              <p:cNvPr id="2218" name="Google Shape;2218;p74"/>
              <p:cNvSpPr/>
              <p:nvPr/>
            </p:nvSpPr>
            <p:spPr>
              <a:xfrm>
                <a:off x="3569131" y="3296864"/>
                <a:ext cx="27216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9" name="Google Shape;2219;p74"/>
              <p:cNvGrpSpPr/>
              <p:nvPr/>
            </p:nvGrpSpPr>
            <p:grpSpPr>
              <a:xfrm flipH="1" rot="10800000">
                <a:off x="3595847" y="3322949"/>
                <a:ext cx="429322" cy="93999"/>
                <a:chOff x="5795037" y="809024"/>
                <a:chExt cx="431653" cy="94500"/>
              </a:xfrm>
            </p:grpSpPr>
            <p:sp>
              <p:nvSpPr>
                <p:cNvPr id="2220" name="Google Shape;2220;p74"/>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4"/>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4"/>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223" name="Google Shape;2223;p74"/>
          <p:cNvGrpSpPr/>
          <p:nvPr/>
        </p:nvGrpSpPr>
        <p:grpSpPr>
          <a:xfrm>
            <a:off x="3595871" y="3112538"/>
            <a:ext cx="1952400" cy="1133400"/>
            <a:chOff x="3595871" y="3112538"/>
            <a:chExt cx="1952400" cy="1133400"/>
          </a:xfrm>
        </p:grpSpPr>
        <p:sp>
          <p:nvSpPr>
            <p:cNvPr id="2224" name="Google Shape;2224;p74"/>
            <p:cNvSpPr/>
            <p:nvPr/>
          </p:nvSpPr>
          <p:spPr>
            <a:xfrm>
              <a:off x="3595871" y="3112538"/>
              <a:ext cx="1952400" cy="1133400"/>
            </a:xfrm>
            <a:prstGeom prst="roundRect">
              <a:avLst>
                <a:gd fmla="val 8547" name="adj"/>
              </a:avLst>
            </a:prstGeom>
            <a:solidFill>
              <a:schemeClr val="accent6"/>
            </a:solidFill>
            <a:ln>
              <a:noFill/>
            </a:ln>
            <a:effectLst>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5" name="Google Shape;2225;p74"/>
            <p:cNvGrpSpPr/>
            <p:nvPr/>
          </p:nvGrpSpPr>
          <p:grpSpPr>
            <a:xfrm>
              <a:off x="3696672" y="3176300"/>
              <a:ext cx="1750805" cy="94001"/>
              <a:chOff x="3569131" y="3296864"/>
              <a:chExt cx="2721600" cy="146100"/>
            </a:xfrm>
          </p:grpSpPr>
          <p:sp>
            <p:nvSpPr>
              <p:cNvPr id="2226" name="Google Shape;2226;p74"/>
              <p:cNvSpPr/>
              <p:nvPr/>
            </p:nvSpPr>
            <p:spPr>
              <a:xfrm>
                <a:off x="3569131" y="3296864"/>
                <a:ext cx="27216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7" name="Google Shape;2227;p74"/>
              <p:cNvGrpSpPr/>
              <p:nvPr/>
            </p:nvGrpSpPr>
            <p:grpSpPr>
              <a:xfrm flipH="1" rot="10800000">
                <a:off x="3595847" y="3322949"/>
                <a:ext cx="429322" cy="93999"/>
                <a:chOff x="5795037" y="809024"/>
                <a:chExt cx="431653" cy="94500"/>
              </a:xfrm>
            </p:grpSpPr>
            <p:sp>
              <p:nvSpPr>
                <p:cNvPr id="2228" name="Google Shape;2228;p74"/>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4"/>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4"/>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231" name="Google Shape;2231;p74"/>
          <p:cNvGrpSpPr/>
          <p:nvPr/>
        </p:nvGrpSpPr>
        <p:grpSpPr>
          <a:xfrm flipH="1">
            <a:off x="1584008" y="1914783"/>
            <a:ext cx="852587" cy="857650"/>
            <a:chOff x="3788123" y="2453994"/>
            <a:chExt cx="882687" cy="887929"/>
          </a:xfrm>
        </p:grpSpPr>
        <p:sp>
          <p:nvSpPr>
            <p:cNvPr id="2232" name="Google Shape;2232;p74"/>
            <p:cNvSpPr/>
            <p:nvPr/>
          </p:nvSpPr>
          <p:spPr>
            <a:xfrm>
              <a:off x="3874138" y="3148033"/>
              <a:ext cx="720910" cy="193889"/>
            </a:xfrm>
            <a:custGeom>
              <a:rect b="b" l="l" r="r" t="t"/>
              <a:pathLst>
                <a:path extrusionOk="0" h="10687" w="39736">
                  <a:moveTo>
                    <a:pt x="0" y="0"/>
                  </a:moveTo>
                  <a:lnTo>
                    <a:pt x="0" y="791"/>
                  </a:lnTo>
                  <a:cubicBezTo>
                    <a:pt x="4440" y="6791"/>
                    <a:pt x="11552" y="10687"/>
                    <a:pt x="19585" y="10687"/>
                  </a:cubicBezTo>
                  <a:cubicBezTo>
                    <a:pt x="27958" y="10687"/>
                    <a:pt x="35351" y="6453"/>
                    <a:pt x="39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4"/>
            <p:cNvSpPr/>
            <p:nvPr/>
          </p:nvSpPr>
          <p:spPr>
            <a:xfrm>
              <a:off x="3788123" y="2458856"/>
              <a:ext cx="882687" cy="703512"/>
            </a:xfrm>
            <a:custGeom>
              <a:rect b="b" l="l" r="r" t="t"/>
              <a:pathLst>
                <a:path extrusionOk="0" h="38777" w="48653">
                  <a:moveTo>
                    <a:pt x="24326" y="1"/>
                  </a:moveTo>
                  <a:cubicBezTo>
                    <a:pt x="10893" y="1"/>
                    <a:pt x="0" y="10895"/>
                    <a:pt x="0" y="24346"/>
                  </a:cubicBezTo>
                  <a:cubicBezTo>
                    <a:pt x="0" y="29746"/>
                    <a:pt x="1769" y="34731"/>
                    <a:pt x="4741" y="38777"/>
                  </a:cubicBezTo>
                  <a:lnTo>
                    <a:pt x="4741" y="37986"/>
                  </a:lnTo>
                  <a:lnTo>
                    <a:pt x="44476" y="37986"/>
                  </a:lnTo>
                  <a:cubicBezTo>
                    <a:pt x="47110" y="34091"/>
                    <a:pt x="48653" y="29407"/>
                    <a:pt x="48653" y="24346"/>
                  </a:cubicBezTo>
                  <a:cubicBezTo>
                    <a:pt x="48653" y="10895"/>
                    <a:pt x="37759" y="1"/>
                    <a:pt x="24326" y="1"/>
                  </a:cubicBezTo>
                  <a:close/>
                </a:path>
              </a:pathLst>
            </a:cu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4"/>
            <p:cNvSpPr/>
            <p:nvPr/>
          </p:nvSpPr>
          <p:spPr>
            <a:xfrm>
              <a:off x="3902132" y="2453994"/>
              <a:ext cx="748197" cy="601533"/>
            </a:xfrm>
            <a:custGeom>
              <a:rect b="b" l="l" r="r" t="t"/>
              <a:pathLst>
                <a:path extrusionOk="0" h="33156" w="41240">
                  <a:moveTo>
                    <a:pt x="18876" y="1"/>
                  </a:moveTo>
                  <a:cubicBezTo>
                    <a:pt x="17739" y="1"/>
                    <a:pt x="16611" y="113"/>
                    <a:pt x="15521" y="344"/>
                  </a:cubicBezTo>
                  <a:cubicBezTo>
                    <a:pt x="13283" y="815"/>
                    <a:pt x="11176" y="1811"/>
                    <a:pt x="9463" y="3336"/>
                  </a:cubicBezTo>
                  <a:cubicBezTo>
                    <a:pt x="8560" y="4126"/>
                    <a:pt x="7789" y="5067"/>
                    <a:pt x="7130" y="6083"/>
                  </a:cubicBezTo>
                  <a:cubicBezTo>
                    <a:pt x="6866" y="6497"/>
                    <a:pt x="5080" y="9374"/>
                    <a:pt x="5419" y="9770"/>
                  </a:cubicBezTo>
                  <a:cubicBezTo>
                    <a:pt x="5419" y="9770"/>
                    <a:pt x="5625" y="9996"/>
                    <a:pt x="6001" y="10353"/>
                  </a:cubicBezTo>
                  <a:cubicBezTo>
                    <a:pt x="5851" y="10749"/>
                    <a:pt x="5720" y="11143"/>
                    <a:pt x="5662" y="11557"/>
                  </a:cubicBezTo>
                  <a:cubicBezTo>
                    <a:pt x="5512" y="12799"/>
                    <a:pt x="5813" y="14097"/>
                    <a:pt x="5361" y="15264"/>
                  </a:cubicBezTo>
                  <a:cubicBezTo>
                    <a:pt x="4722" y="16900"/>
                    <a:pt x="2860" y="17634"/>
                    <a:pt x="1543" y="18781"/>
                  </a:cubicBezTo>
                  <a:cubicBezTo>
                    <a:pt x="1147" y="19140"/>
                    <a:pt x="790" y="19534"/>
                    <a:pt x="527" y="20005"/>
                  </a:cubicBezTo>
                  <a:cubicBezTo>
                    <a:pt x="0" y="20983"/>
                    <a:pt x="0" y="22187"/>
                    <a:pt x="301" y="23279"/>
                  </a:cubicBezTo>
                  <a:cubicBezTo>
                    <a:pt x="658" y="24614"/>
                    <a:pt x="1505" y="25855"/>
                    <a:pt x="2690" y="26608"/>
                  </a:cubicBezTo>
                  <a:cubicBezTo>
                    <a:pt x="4724" y="27886"/>
                    <a:pt x="7946" y="28096"/>
                    <a:pt x="10362" y="28096"/>
                  </a:cubicBezTo>
                  <a:cubicBezTo>
                    <a:pt x="10472" y="28096"/>
                    <a:pt x="10580" y="28096"/>
                    <a:pt x="10686" y="28095"/>
                  </a:cubicBezTo>
                  <a:cubicBezTo>
                    <a:pt x="11138" y="28095"/>
                    <a:pt x="11608" y="28075"/>
                    <a:pt x="11984" y="27832"/>
                  </a:cubicBezTo>
                  <a:cubicBezTo>
                    <a:pt x="12511" y="27473"/>
                    <a:pt x="12681" y="26796"/>
                    <a:pt x="12699" y="26156"/>
                  </a:cubicBezTo>
                  <a:cubicBezTo>
                    <a:pt x="12756" y="24558"/>
                    <a:pt x="12192" y="22958"/>
                    <a:pt x="11457" y="21548"/>
                  </a:cubicBezTo>
                  <a:cubicBezTo>
                    <a:pt x="11439" y="21491"/>
                    <a:pt x="11401" y="21453"/>
                    <a:pt x="11364" y="21415"/>
                  </a:cubicBezTo>
                  <a:cubicBezTo>
                    <a:pt x="11329" y="21395"/>
                    <a:pt x="11295" y="21387"/>
                    <a:pt x="11260" y="21387"/>
                  </a:cubicBezTo>
                  <a:cubicBezTo>
                    <a:pt x="11201" y="21387"/>
                    <a:pt x="11141" y="21411"/>
                    <a:pt x="11081" y="21435"/>
                  </a:cubicBezTo>
                  <a:cubicBezTo>
                    <a:pt x="11061" y="21442"/>
                    <a:pt x="11043" y="21446"/>
                    <a:pt x="11027" y="21446"/>
                  </a:cubicBezTo>
                  <a:cubicBezTo>
                    <a:pt x="10375" y="21446"/>
                    <a:pt x="13222" y="15542"/>
                    <a:pt x="13095" y="13852"/>
                  </a:cubicBezTo>
                  <a:lnTo>
                    <a:pt x="13095" y="13852"/>
                  </a:lnTo>
                  <a:cubicBezTo>
                    <a:pt x="13540" y="13916"/>
                    <a:pt x="14004" y="13954"/>
                    <a:pt x="14485" y="13954"/>
                  </a:cubicBezTo>
                  <a:cubicBezTo>
                    <a:pt x="14714" y="13954"/>
                    <a:pt x="14946" y="13946"/>
                    <a:pt x="15182" y="13927"/>
                  </a:cubicBezTo>
                  <a:cubicBezTo>
                    <a:pt x="16412" y="14519"/>
                    <a:pt x="17569" y="14750"/>
                    <a:pt x="18627" y="14750"/>
                  </a:cubicBezTo>
                  <a:cubicBezTo>
                    <a:pt x="20094" y="14750"/>
                    <a:pt x="21372" y="14305"/>
                    <a:pt x="22389" y="13759"/>
                  </a:cubicBezTo>
                  <a:cubicBezTo>
                    <a:pt x="22444" y="15997"/>
                    <a:pt x="23216" y="18349"/>
                    <a:pt x="25379" y="19308"/>
                  </a:cubicBezTo>
                  <a:cubicBezTo>
                    <a:pt x="25617" y="18172"/>
                    <a:pt x="26758" y="17341"/>
                    <a:pt x="27903" y="17341"/>
                  </a:cubicBezTo>
                  <a:cubicBezTo>
                    <a:pt x="28028" y="17341"/>
                    <a:pt x="28153" y="17351"/>
                    <a:pt x="28277" y="17371"/>
                  </a:cubicBezTo>
                  <a:cubicBezTo>
                    <a:pt x="28427" y="17389"/>
                    <a:pt x="28578" y="17427"/>
                    <a:pt x="28710" y="17484"/>
                  </a:cubicBezTo>
                  <a:cubicBezTo>
                    <a:pt x="29764" y="17860"/>
                    <a:pt x="30572" y="18894"/>
                    <a:pt x="30667" y="20005"/>
                  </a:cubicBezTo>
                  <a:cubicBezTo>
                    <a:pt x="30722" y="20437"/>
                    <a:pt x="30647" y="20870"/>
                    <a:pt x="30516" y="21284"/>
                  </a:cubicBezTo>
                  <a:cubicBezTo>
                    <a:pt x="30271" y="22093"/>
                    <a:pt x="29706" y="22808"/>
                    <a:pt x="28991" y="23241"/>
                  </a:cubicBezTo>
                  <a:cubicBezTo>
                    <a:pt x="28346" y="23642"/>
                    <a:pt x="27595" y="23838"/>
                    <a:pt x="26840" y="23838"/>
                  </a:cubicBezTo>
                  <a:cubicBezTo>
                    <a:pt x="26319" y="23838"/>
                    <a:pt x="25796" y="23744"/>
                    <a:pt x="25304" y="23560"/>
                  </a:cubicBezTo>
                  <a:cubicBezTo>
                    <a:pt x="25220" y="23536"/>
                    <a:pt x="25129" y="23505"/>
                    <a:pt x="25044" y="23505"/>
                  </a:cubicBezTo>
                  <a:cubicBezTo>
                    <a:pt x="24996" y="23505"/>
                    <a:pt x="24950" y="23515"/>
                    <a:pt x="24910" y="23542"/>
                  </a:cubicBezTo>
                  <a:cubicBezTo>
                    <a:pt x="24834" y="23580"/>
                    <a:pt x="24797" y="23655"/>
                    <a:pt x="24759" y="23730"/>
                  </a:cubicBezTo>
                  <a:cubicBezTo>
                    <a:pt x="23686" y="25762"/>
                    <a:pt x="22896" y="28057"/>
                    <a:pt x="22971" y="30371"/>
                  </a:cubicBezTo>
                  <a:cubicBezTo>
                    <a:pt x="22991" y="31274"/>
                    <a:pt x="23254" y="32252"/>
                    <a:pt x="24007" y="32761"/>
                  </a:cubicBezTo>
                  <a:cubicBezTo>
                    <a:pt x="24533" y="33118"/>
                    <a:pt x="25211" y="33155"/>
                    <a:pt x="25850" y="33155"/>
                  </a:cubicBezTo>
                  <a:lnTo>
                    <a:pt x="25906" y="33155"/>
                  </a:lnTo>
                  <a:cubicBezTo>
                    <a:pt x="29405" y="33155"/>
                    <a:pt x="34317" y="32929"/>
                    <a:pt x="37345" y="31010"/>
                  </a:cubicBezTo>
                  <a:cubicBezTo>
                    <a:pt x="39058" y="29939"/>
                    <a:pt x="40280" y="28151"/>
                    <a:pt x="40807" y="26194"/>
                  </a:cubicBezTo>
                  <a:cubicBezTo>
                    <a:pt x="41240" y="24651"/>
                    <a:pt x="41220" y="22920"/>
                    <a:pt x="40468" y="21510"/>
                  </a:cubicBezTo>
                  <a:cubicBezTo>
                    <a:pt x="40092" y="20833"/>
                    <a:pt x="39584" y="20268"/>
                    <a:pt x="39020" y="19760"/>
                  </a:cubicBezTo>
                  <a:cubicBezTo>
                    <a:pt x="37119" y="18086"/>
                    <a:pt x="34447" y="17032"/>
                    <a:pt x="33526" y="14680"/>
                  </a:cubicBezTo>
                  <a:cubicBezTo>
                    <a:pt x="32867" y="13024"/>
                    <a:pt x="33301" y="11143"/>
                    <a:pt x="33075" y="9374"/>
                  </a:cubicBezTo>
                  <a:cubicBezTo>
                    <a:pt x="32792" y="7230"/>
                    <a:pt x="31513" y="5293"/>
                    <a:pt x="29876" y="3900"/>
                  </a:cubicBezTo>
                  <a:cubicBezTo>
                    <a:pt x="26908" y="1371"/>
                    <a:pt x="22838" y="1"/>
                    <a:pt x="188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4"/>
            <p:cNvSpPr/>
            <p:nvPr/>
          </p:nvSpPr>
          <p:spPr>
            <a:xfrm>
              <a:off x="4014418" y="2665994"/>
              <a:ext cx="445779" cy="574555"/>
            </a:xfrm>
            <a:custGeom>
              <a:rect b="b" l="l" r="r" t="t"/>
              <a:pathLst>
                <a:path extrusionOk="0" h="31669" w="24571">
                  <a:moveTo>
                    <a:pt x="15332" y="1"/>
                  </a:moveTo>
                  <a:cubicBezTo>
                    <a:pt x="15164" y="1"/>
                    <a:pt x="14989" y="49"/>
                    <a:pt x="14825" y="155"/>
                  </a:cubicBezTo>
                  <a:cubicBezTo>
                    <a:pt x="12453" y="1705"/>
                    <a:pt x="10229" y="2271"/>
                    <a:pt x="8246" y="2271"/>
                  </a:cubicBezTo>
                  <a:cubicBezTo>
                    <a:pt x="5558" y="2271"/>
                    <a:pt x="3311" y="1232"/>
                    <a:pt x="1731" y="192"/>
                  </a:cubicBezTo>
                  <a:lnTo>
                    <a:pt x="697" y="8922"/>
                  </a:lnTo>
                  <a:lnTo>
                    <a:pt x="602" y="9768"/>
                  </a:lnTo>
                  <a:cubicBezTo>
                    <a:pt x="0" y="14717"/>
                    <a:pt x="3256" y="19250"/>
                    <a:pt x="8015" y="20361"/>
                  </a:cubicBezTo>
                  <a:lnTo>
                    <a:pt x="8128" y="25967"/>
                  </a:lnTo>
                  <a:cubicBezTo>
                    <a:pt x="8202" y="29138"/>
                    <a:pt x="10798" y="31669"/>
                    <a:pt x="13954" y="31669"/>
                  </a:cubicBezTo>
                  <a:cubicBezTo>
                    <a:pt x="14000" y="31669"/>
                    <a:pt x="14046" y="31668"/>
                    <a:pt x="14092" y="31667"/>
                  </a:cubicBezTo>
                  <a:cubicBezTo>
                    <a:pt x="17328" y="31612"/>
                    <a:pt x="19887" y="28920"/>
                    <a:pt x="19812" y="25704"/>
                  </a:cubicBezTo>
                  <a:lnTo>
                    <a:pt x="19717" y="21470"/>
                  </a:lnTo>
                  <a:lnTo>
                    <a:pt x="19661" y="21470"/>
                  </a:lnTo>
                  <a:cubicBezTo>
                    <a:pt x="19022" y="21470"/>
                    <a:pt x="18344" y="21433"/>
                    <a:pt x="17818" y="21076"/>
                  </a:cubicBezTo>
                  <a:cubicBezTo>
                    <a:pt x="17065" y="20567"/>
                    <a:pt x="16802" y="19589"/>
                    <a:pt x="16782" y="18686"/>
                  </a:cubicBezTo>
                  <a:cubicBezTo>
                    <a:pt x="16707" y="16372"/>
                    <a:pt x="17497" y="14077"/>
                    <a:pt x="18570" y="12045"/>
                  </a:cubicBezTo>
                  <a:cubicBezTo>
                    <a:pt x="18608" y="11970"/>
                    <a:pt x="18645" y="11895"/>
                    <a:pt x="18721" y="11857"/>
                  </a:cubicBezTo>
                  <a:cubicBezTo>
                    <a:pt x="18761" y="11830"/>
                    <a:pt x="18807" y="11820"/>
                    <a:pt x="18855" y="11820"/>
                  </a:cubicBezTo>
                  <a:cubicBezTo>
                    <a:pt x="18940" y="11820"/>
                    <a:pt x="19031" y="11851"/>
                    <a:pt x="19115" y="11875"/>
                  </a:cubicBezTo>
                  <a:cubicBezTo>
                    <a:pt x="19607" y="12059"/>
                    <a:pt x="20130" y="12153"/>
                    <a:pt x="20651" y="12153"/>
                  </a:cubicBezTo>
                  <a:cubicBezTo>
                    <a:pt x="21406" y="12153"/>
                    <a:pt x="22157" y="11957"/>
                    <a:pt x="22802" y="11556"/>
                  </a:cubicBezTo>
                  <a:cubicBezTo>
                    <a:pt x="23517" y="11123"/>
                    <a:pt x="24082" y="10408"/>
                    <a:pt x="24327" y="9599"/>
                  </a:cubicBezTo>
                  <a:cubicBezTo>
                    <a:pt x="24365" y="9505"/>
                    <a:pt x="24383" y="9392"/>
                    <a:pt x="24383" y="9279"/>
                  </a:cubicBezTo>
                  <a:cubicBezTo>
                    <a:pt x="24571" y="7811"/>
                    <a:pt x="23781" y="6439"/>
                    <a:pt x="22521" y="5799"/>
                  </a:cubicBezTo>
                  <a:cubicBezTo>
                    <a:pt x="22389" y="5742"/>
                    <a:pt x="22238" y="5704"/>
                    <a:pt x="22088" y="5686"/>
                  </a:cubicBezTo>
                  <a:cubicBezTo>
                    <a:pt x="21964" y="5666"/>
                    <a:pt x="21839" y="5656"/>
                    <a:pt x="21714" y="5656"/>
                  </a:cubicBezTo>
                  <a:cubicBezTo>
                    <a:pt x="20569" y="5656"/>
                    <a:pt x="19428" y="6487"/>
                    <a:pt x="19190" y="7623"/>
                  </a:cubicBezTo>
                  <a:cubicBezTo>
                    <a:pt x="16669" y="6494"/>
                    <a:pt x="16030" y="3466"/>
                    <a:pt x="16218" y="983"/>
                  </a:cubicBezTo>
                  <a:cubicBezTo>
                    <a:pt x="16260" y="408"/>
                    <a:pt x="15823" y="1"/>
                    <a:pt x="15332" y="1"/>
                  </a:cubicBezTo>
                  <a:close/>
                </a:path>
              </a:pathLst>
            </a:custGeom>
            <a:solidFill>
              <a:srgbClr val="FFBA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4"/>
            <p:cNvSpPr/>
            <p:nvPr/>
          </p:nvSpPr>
          <p:spPr>
            <a:xfrm>
              <a:off x="4025340" y="2827865"/>
              <a:ext cx="1724" cy="15349"/>
            </a:xfrm>
            <a:custGeom>
              <a:rect b="b" l="l" r="r" t="t"/>
              <a:pathLst>
                <a:path extrusionOk="0" h="846" w="95">
                  <a:moveTo>
                    <a:pt x="95" y="0"/>
                  </a:moveTo>
                  <a:lnTo>
                    <a:pt x="0" y="846"/>
                  </a:lnTo>
                  <a:lnTo>
                    <a:pt x="95" y="38"/>
                  </a:lnTo>
                  <a:lnTo>
                    <a:pt x="95" y="0"/>
                  </a:lnTo>
                  <a:close/>
                </a:path>
              </a:pathLst>
            </a:custGeom>
            <a:solidFill>
              <a:srgbClr val="875F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4"/>
            <p:cNvSpPr/>
            <p:nvPr/>
          </p:nvSpPr>
          <p:spPr>
            <a:xfrm>
              <a:off x="4054804" y="2963846"/>
              <a:ext cx="105027" cy="71881"/>
            </a:xfrm>
            <a:custGeom>
              <a:rect b="b" l="l" r="r" t="t"/>
              <a:pathLst>
                <a:path extrusionOk="0" h="3962" w="5789">
                  <a:moveTo>
                    <a:pt x="1" y="1"/>
                  </a:moveTo>
                  <a:cubicBezTo>
                    <a:pt x="1338" y="1944"/>
                    <a:pt x="3370" y="3386"/>
                    <a:pt x="5789" y="3962"/>
                  </a:cubicBezTo>
                  <a:lnTo>
                    <a:pt x="5789" y="3944"/>
                  </a:lnTo>
                  <a:cubicBezTo>
                    <a:pt x="3370" y="3386"/>
                    <a:pt x="1338" y="1944"/>
                    <a:pt x="1" y="1"/>
                  </a:cubicBezTo>
                  <a:close/>
                </a:path>
              </a:pathLst>
            </a:custGeom>
            <a:solidFill>
              <a:srgbClr val="A0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4"/>
            <p:cNvSpPr/>
            <p:nvPr/>
          </p:nvSpPr>
          <p:spPr>
            <a:xfrm>
              <a:off x="4020550" y="2847659"/>
              <a:ext cx="33473" cy="115023"/>
            </a:xfrm>
            <a:custGeom>
              <a:rect b="b" l="l" r="r" t="t"/>
              <a:pathLst>
                <a:path extrusionOk="0" h="6340" w="1845">
                  <a:moveTo>
                    <a:pt x="227" y="0"/>
                  </a:moveTo>
                  <a:cubicBezTo>
                    <a:pt x="1" y="2333"/>
                    <a:pt x="640" y="4534"/>
                    <a:pt x="1845" y="6340"/>
                  </a:cubicBezTo>
                  <a:lnTo>
                    <a:pt x="1845" y="6340"/>
                  </a:lnTo>
                  <a:cubicBezTo>
                    <a:pt x="640" y="4534"/>
                    <a:pt x="1" y="2333"/>
                    <a:pt x="227" y="0"/>
                  </a:cubicBezTo>
                  <a:close/>
                </a:path>
              </a:pathLst>
            </a:custGeom>
            <a:solidFill>
              <a:srgbClr val="875F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4"/>
            <p:cNvSpPr/>
            <p:nvPr/>
          </p:nvSpPr>
          <p:spPr>
            <a:xfrm>
              <a:off x="4318890" y="2952434"/>
              <a:ext cx="7874" cy="41655"/>
            </a:xfrm>
            <a:custGeom>
              <a:rect b="b" l="l" r="r" t="t"/>
              <a:pathLst>
                <a:path extrusionOk="0" h="2296" w="434">
                  <a:moveTo>
                    <a:pt x="321" y="0"/>
                  </a:moveTo>
                  <a:cubicBezTo>
                    <a:pt x="133" y="753"/>
                    <a:pt x="20" y="1525"/>
                    <a:pt x="0" y="2296"/>
                  </a:cubicBezTo>
                  <a:cubicBezTo>
                    <a:pt x="113" y="2165"/>
                    <a:pt x="263" y="1543"/>
                    <a:pt x="339" y="979"/>
                  </a:cubicBezTo>
                  <a:cubicBezTo>
                    <a:pt x="414" y="471"/>
                    <a:pt x="434" y="0"/>
                    <a:pt x="339" y="0"/>
                  </a:cubicBezTo>
                  <a:close/>
                </a:path>
              </a:pathLst>
            </a:custGeom>
            <a:solidFill>
              <a:srgbClr val="875F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4"/>
            <p:cNvSpPr/>
            <p:nvPr/>
          </p:nvSpPr>
          <p:spPr>
            <a:xfrm>
              <a:off x="4016468" y="2828536"/>
              <a:ext cx="308241" cy="284003"/>
            </a:xfrm>
            <a:custGeom>
              <a:rect b="b" l="l" r="r" t="t"/>
              <a:pathLst>
                <a:path extrusionOk="0" h="15654" w="16990">
                  <a:moveTo>
                    <a:pt x="584" y="1"/>
                  </a:moveTo>
                  <a:lnTo>
                    <a:pt x="489" y="809"/>
                  </a:lnTo>
                  <a:cubicBezTo>
                    <a:pt x="471" y="809"/>
                    <a:pt x="471" y="809"/>
                    <a:pt x="471" y="829"/>
                  </a:cubicBezTo>
                  <a:lnTo>
                    <a:pt x="471" y="847"/>
                  </a:lnTo>
                  <a:lnTo>
                    <a:pt x="471" y="866"/>
                  </a:lnTo>
                  <a:lnTo>
                    <a:pt x="471" y="884"/>
                  </a:lnTo>
                  <a:lnTo>
                    <a:pt x="471" y="904"/>
                  </a:lnTo>
                  <a:lnTo>
                    <a:pt x="471" y="922"/>
                  </a:lnTo>
                  <a:lnTo>
                    <a:pt x="471" y="941"/>
                  </a:lnTo>
                  <a:lnTo>
                    <a:pt x="471" y="959"/>
                  </a:lnTo>
                  <a:cubicBezTo>
                    <a:pt x="471" y="979"/>
                    <a:pt x="471" y="979"/>
                    <a:pt x="452" y="979"/>
                  </a:cubicBezTo>
                  <a:lnTo>
                    <a:pt x="452" y="997"/>
                  </a:lnTo>
                  <a:lnTo>
                    <a:pt x="452" y="1017"/>
                  </a:lnTo>
                  <a:lnTo>
                    <a:pt x="452" y="1035"/>
                  </a:lnTo>
                  <a:lnTo>
                    <a:pt x="452" y="1054"/>
                  </a:lnTo>
                  <a:cubicBezTo>
                    <a:pt x="226" y="3387"/>
                    <a:pt x="865" y="5588"/>
                    <a:pt x="2070" y="7394"/>
                  </a:cubicBezTo>
                  <a:cubicBezTo>
                    <a:pt x="3406" y="9370"/>
                    <a:pt x="5456" y="10837"/>
                    <a:pt x="7902" y="11402"/>
                  </a:cubicBezTo>
                  <a:lnTo>
                    <a:pt x="7902" y="11420"/>
                  </a:lnTo>
                  <a:cubicBezTo>
                    <a:pt x="7959" y="11420"/>
                    <a:pt x="8015" y="11440"/>
                    <a:pt x="8072" y="11458"/>
                  </a:cubicBezTo>
                  <a:lnTo>
                    <a:pt x="8015" y="11458"/>
                  </a:lnTo>
                  <a:lnTo>
                    <a:pt x="8110" y="15654"/>
                  </a:lnTo>
                  <a:lnTo>
                    <a:pt x="16368" y="9388"/>
                  </a:lnTo>
                  <a:cubicBezTo>
                    <a:pt x="16463" y="9313"/>
                    <a:pt x="16556" y="9219"/>
                    <a:pt x="16651" y="9144"/>
                  </a:cubicBezTo>
                  <a:cubicBezTo>
                    <a:pt x="16651" y="9125"/>
                    <a:pt x="16669" y="9125"/>
                    <a:pt x="16669" y="9125"/>
                  </a:cubicBezTo>
                  <a:cubicBezTo>
                    <a:pt x="16689" y="8354"/>
                    <a:pt x="16802" y="7582"/>
                    <a:pt x="16990" y="6829"/>
                  </a:cubicBezTo>
                  <a:lnTo>
                    <a:pt x="16990" y="6829"/>
                  </a:lnTo>
                  <a:lnTo>
                    <a:pt x="16932" y="6887"/>
                  </a:lnTo>
                  <a:cubicBezTo>
                    <a:pt x="15334" y="8974"/>
                    <a:pt x="12718" y="10178"/>
                    <a:pt x="9821" y="10178"/>
                  </a:cubicBezTo>
                  <a:cubicBezTo>
                    <a:pt x="9407" y="10178"/>
                    <a:pt x="8975" y="10160"/>
                    <a:pt x="8541" y="10103"/>
                  </a:cubicBezTo>
                  <a:cubicBezTo>
                    <a:pt x="3557" y="9501"/>
                    <a:pt x="0" y="4986"/>
                    <a:pt x="584" y="1"/>
                  </a:cubicBezTo>
                  <a:close/>
                </a:path>
              </a:pathLst>
            </a:custGeom>
            <a:solidFill>
              <a:srgbClr val="FDA6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4"/>
            <p:cNvSpPr/>
            <p:nvPr/>
          </p:nvSpPr>
          <p:spPr>
            <a:xfrm>
              <a:off x="4161864" y="2782036"/>
              <a:ext cx="21862" cy="20301"/>
            </a:xfrm>
            <a:custGeom>
              <a:rect b="b" l="l" r="r" t="t"/>
              <a:pathLst>
                <a:path extrusionOk="0" h="1119" w="1205">
                  <a:moveTo>
                    <a:pt x="608" y="1"/>
                  </a:moveTo>
                  <a:cubicBezTo>
                    <a:pt x="319" y="1"/>
                    <a:pt x="73" y="215"/>
                    <a:pt x="38" y="494"/>
                  </a:cubicBezTo>
                  <a:cubicBezTo>
                    <a:pt x="1" y="795"/>
                    <a:pt x="226" y="1077"/>
                    <a:pt x="527" y="1114"/>
                  </a:cubicBezTo>
                  <a:cubicBezTo>
                    <a:pt x="553" y="1117"/>
                    <a:pt x="578" y="1119"/>
                    <a:pt x="602" y="1119"/>
                  </a:cubicBezTo>
                  <a:cubicBezTo>
                    <a:pt x="891" y="1119"/>
                    <a:pt x="1133" y="920"/>
                    <a:pt x="1167" y="625"/>
                  </a:cubicBezTo>
                  <a:cubicBezTo>
                    <a:pt x="1205" y="324"/>
                    <a:pt x="979" y="43"/>
                    <a:pt x="678" y="5"/>
                  </a:cubicBezTo>
                  <a:cubicBezTo>
                    <a:pt x="655" y="2"/>
                    <a:pt x="631" y="1"/>
                    <a:pt x="608" y="1"/>
                  </a:cubicBezTo>
                  <a:close/>
                </a:path>
              </a:pathLst>
            </a:custGeom>
            <a:solidFill>
              <a:srgbClr val="273D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4"/>
            <p:cNvSpPr/>
            <p:nvPr/>
          </p:nvSpPr>
          <p:spPr>
            <a:xfrm>
              <a:off x="4060500" y="2767358"/>
              <a:ext cx="21862" cy="20320"/>
            </a:xfrm>
            <a:custGeom>
              <a:rect b="b" l="l" r="r" t="t"/>
              <a:pathLst>
                <a:path extrusionOk="0" h="1120" w="1205">
                  <a:moveTo>
                    <a:pt x="608" y="0"/>
                  </a:moveTo>
                  <a:cubicBezTo>
                    <a:pt x="317" y="0"/>
                    <a:pt x="73" y="214"/>
                    <a:pt x="38" y="493"/>
                  </a:cubicBezTo>
                  <a:cubicBezTo>
                    <a:pt x="1" y="814"/>
                    <a:pt x="227" y="1095"/>
                    <a:pt x="546" y="1115"/>
                  </a:cubicBezTo>
                  <a:cubicBezTo>
                    <a:pt x="569" y="1118"/>
                    <a:pt x="593" y="1119"/>
                    <a:pt x="616" y="1119"/>
                  </a:cubicBezTo>
                  <a:cubicBezTo>
                    <a:pt x="889" y="1119"/>
                    <a:pt x="1133" y="920"/>
                    <a:pt x="1167" y="626"/>
                  </a:cubicBezTo>
                  <a:cubicBezTo>
                    <a:pt x="1205" y="325"/>
                    <a:pt x="979" y="42"/>
                    <a:pt x="678" y="4"/>
                  </a:cubicBezTo>
                  <a:cubicBezTo>
                    <a:pt x="655" y="2"/>
                    <a:pt x="631" y="0"/>
                    <a:pt x="608" y="0"/>
                  </a:cubicBezTo>
                  <a:close/>
                </a:path>
              </a:pathLst>
            </a:custGeom>
            <a:solidFill>
              <a:srgbClr val="273D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4"/>
            <p:cNvSpPr/>
            <p:nvPr/>
          </p:nvSpPr>
          <p:spPr>
            <a:xfrm>
              <a:off x="4074833" y="2767866"/>
              <a:ext cx="47805" cy="91402"/>
            </a:xfrm>
            <a:custGeom>
              <a:rect b="b" l="l" r="r" t="t"/>
              <a:pathLst>
                <a:path extrusionOk="0" h="5038" w="2635">
                  <a:moveTo>
                    <a:pt x="2166" y="0"/>
                  </a:moveTo>
                  <a:cubicBezTo>
                    <a:pt x="2060" y="0"/>
                    <a:pt x="1948" y="59"/>
                    <a:pt x="1882" y="164"/>
                  </a:cubicBezTo>
                  <a:lnTo>
                    <a:pt x="94" y="3458"/>
                  </a:lnTo>
                  <a:cubicBezTo>
                    <a:pt x="19" y="3608"/>
                    <a:pt x="1" y="3796"/>
                    <a:pt x="76" y="3947"/>
                  </a:cubicBezTo>
                  <a:cubicBezTo>
                    <a:pt x="207" y="4285"/>
                    <a:pt x="696" y="5038"/>
                    <a:pt x="2314" y="5038"/>
                  </a:cubicBezTo>
                  <a:cubicBezTo>
                    <a:pt x="2502" y="5038"/>
                    <a:pt x="2635" y="4905"/>
                    <a:pt x="2635" y="4737"/>
                  </a:cubicBezTo>
                  <a:cubicBezTo>
                    <a:pt x="2635" y="4567"/>
                    <a:pt x="2484" y="4436"/>
                    <a:pt x="2314" y="4436"/>
                  </a:cubicBezTo>
                  <a:cubicBezTo>
                    <a:pt x="1073" y="4436"/>
                    <a:pt x="734" y="3927"/>
                    <a:pt x="641" y="3739"/>
                  </a:cubicBezTo>
                  <a:lnTo>
                    <a:pt x="2427" y="447"/>
                  </a:lnTo>
                  <a:cubicBezTo>
                    <a:pt x="2502" y="297"/>
                    <a:pt x="2447" y="127"/>
                    <a:pt x="2296" y="33"/>
                  </a:cubicBezTo>
                  <a:cubicBezTo>
                    <a:pt x="2257" y="11"/>
                    <a:pt x="2212" y="0"/>
                    <a:pt x="2166" y="0"/>
                  </a:cubicBezTo>
                  <a:close/>
                </a:path>
              </a:pathLst>
            </a:custGeom>
            <a:solidFill>
              <a:srgbClr val="FB8E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4"/>
            <p:cNvSpPr/>
            <p:nvPr/>
          </p:nvSpPr>
          <p:spPr>
            <a:xfrm>
              <a:off x="4087134" y="2943817"/>
              <a:ext cx="41292" cy="23331"/>
            </a:xfrm>
            <a:custGeom>
              <a:rect b="b" l="l" r="r" t="t"/>
              <a:pathLst>
                <a:path extrusionOk="0" h="1286" w="2276">
                  <a:moveTo>
                    <a:pt x="718" y="0"/>
                  </a:moveTo>
                  <a:cubicBezTo>
                    <a:pt x="576" y="0"/>
                    <a:pt x="424" y="19"/>
                    <a:pt x="264" y="61"/>
                  </a:cubicBezTo>
                  <a:cubicBezTo>
                    <a:pt x="94" y="99"/>
                    <a:pt x="0" y="269"/>
                    <a:pt x="38" y="420"/>
                  </a:cubicBezTo>
                  <a:cubicBezTo>
                    <a:pt x="70" y="564"/>
                    <a:pt x="197" y="654"/>
                    <a:pt x="340" y="654"/>
                  </a:cubicBezTo>
                  <a:cubicBezTo>
                    <a:pt x="364" y="654"/>
                    <a:pt x="389" y="651"/>
                    <a:pt x="414" y="645"/>
                  </a:cubicBezTo>
                  <a:cubicBezTo>
                    <a:pt x="516" y="618"/>
                    <a:pt x="613" y="606"/>
                    <a:pt x="704" y="606"/>
                  </a:cubicBezTo>
                  <a:cubicBezTo>
                    <a:pt x="1302" y="606"/>
                    <a:pt x="1658" y="1120"/>
                    <a:pt x="1674" y="1153"/>
                  </a:cubicBezTo>
                  <a:cubicBezTo>
                    <a:pt x="1731" y="1247"/>
                    <a:pt x="1844" y="1285"/>
                    <a:pt x="1937" y="1285"/>
                  </a:cubicBezTo>
                  <a:cubicBezTo>
                    <a:pt x="1995" y="1285"/>
                    <a:pt x="2050" y="1266"/>
                    <a:pt x="2107" y="1247"/>
                  </a:cubicBezTo>
                  <a:cubicBezTo>
                    <a:pt x="2238" y="1153"/>
                    <a:pt x="2276" y="965"/>
                    <a:pt x="2183" y="814"/>
                  </a:cubicBezTo>
                  <a:cubicBezTo>
                    <a:pt x="2166" y="781"/>
                    <a:pt x="1641" y="0"/>
                    <a:pt x="718" y="0"/>
                  </a:cubicBezTo>
                  <a:close/>
                </a:path>
              </a:pathLst>
            </a:custGeom>
            <a:solidFill>
              <a:srgbClr val="FB8E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4"/>
            <p:cNvSpPr/>
            <p:nvPr/>
          </p:nvSpPr>
          <p:spPr>
            <a:xfrm>
              <a:off x="4150616" y="2746204"/>
              <a:ext cx="41310" cy="22279"/>
            </a:xfrm>
            <a:custGeom>
              <a:rect b="b" l="l" r="r" t="t"/>
              <a:pathLst>
                <a:path extrusionOk="0" h="1228" w="2277">
                  <a:moveTo>
                    <a:pt x="791" y="0"/>
                  </a:moveTo>
                  <a:cubicBezTo>
                    <a:pt x="548" y="0"/>
                    <a:pt x="348" y="58"/>
                    <a:pt x="226" y="136"/>
                  </a:cubicBezTo>
                  <a:cubicBezTo>
                    <a:pt x="1" y="267"/>
                    <a:pt x="1" y="437"/>
                    <a:pt x="113" y="531"/>
                  </a:cubicBezTo>
                  <a:cubicBezTo>
                    <a:pt x="226" y="643"/>
                    <a:pt x="395" y="681"/>
                    <a:pt x="565" y="738"/>
                  </a:cubicBezTo>
                  <a:cubicBezTo>
                    <a:pt x="734" y="794"/>
                    <a:pt x="904" y="851"/>
                    <a:pt x="1054" y="889"/>
                  </a:cubicBezTo>
                  <a:cubicBezTo>
                    <a:pt x="1205" y="945"/>
                    <a:pt x="1373" y="1020"/>
                    <a:pt x="1524" y="1095"/>
                  </a:cubicBezTo>
                  <a:cubicBezTo>
                    <a:pt x="1694" y="1152"/>
                    <a:pt x="1862" y="1227"/>
                    <a:pt x="2013" y="1227"/>
                  </a:cubicBezTo>
                  <a:cubicBezTo>
                    <a:pt x="2163" y="1227"/>
                    <a:pt x="2276" y="1095"/>
                    <a:pt x="2201" y="851"/>
                  </a:cubicBezTo>
                  <a:cubicBezTo>
                    <a:pt x="2126" y="606"/>
                    <a:pt x="1844" y="287"/>
                    <a:pt x="1355" y="99"/>
                  </a:cubicBezTo>
                  <a:cubicBezTo>
                    <a:pt x="1154" y="29"/>
                    <a:pt x="962" y="0"/>
                    <a:pt x="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4"/>
            <p:cNvSpPr/>
            <p:nvPr/>
          </p:nvSpPr>
          <p:spPr>
            <a:xfrm>
              <a:off x="4034556" y="2728533"/>
              <a:ext cx="43361" cy="17707"/>
            </a:xfrm>
            <a:custGeom>
              <a:rect b="b" l="l" r="r" t="t"/>
              <a:pathLst>
                <a:path extrusionOk="0" h="976" w="2390">
                  <a:moveTo>
                    <a:pt x="1358" y="1"/>
                  </a:moveTo>
                  <a:cubicBezTo>
                    <a:pt x="1279" y="1"/>
                    <a:pt x="1196" y="6"/>
                    <a:pt x="1110" y="19"/>
                  </a:cubicBezTo>
                  <a:cubicBezTo>
                    <a:pt x="603" y="75"/>
                    <a:pt x="245" y="338"/>
                    <a:pt x="132" y="546"/>
                  </a:cubicBezTo>
                  <a:cubicBezTo>
                    <a:pt x="1" y="772"/>
                    <a:pt x="76" y="922"/>
                    <a:pt x="227" y="960"/>
                  </a:cubicBezTo>
                  <a:cubicBezTo>
                    <a:pt x="265" y="971"/>
                    <a:pt x="308" y="975"/>
                    <a:pt x="355" y="975"/>
                  </a:cubicBezTo>
                  <a:cubicBezTo>
                    <a:pt x="466" y="975"/>
                    <a:pt x="596" y="949"/>
                    <a:pt x="716" y="922"/>
                  </a:cubicBezTo>
                  <a:cubicBezTo>
                    <a:pt x="904" y="903"/>
                    <a:pt x="1073" y="865"/>
                    <a:pt x="1223" y="847"/>
                  </a:cubicBezTo>
                  <a:cubicBezTo>
                    <a:pt x="1374" y="827"/>
                    <a:pt x="1562" y="809"/>
                    <a:pt x="1732" y="809"/>
                  </a:cubicBezTo>
                  <a:cubicBezTo>
                    <a:pt x="1920" y="790"/>
                    <a:pt x="2108" y="772"/>
                    <a:pt x="2221" y="696"/>
                  </a:cubicBezTo>
                  <a:cubicBezTo>
                    <a:pt x="2352" y="621"/>
                    <a:pt x="2390" y="451"/>
                    <a:pt x="2201" y="282"/>
                  </a:cubicBezTo>
                  <a:cubicBezTo>
                    <a:pt x="2061" y="141"/>
                    <a:pt x="1751" y="1"/>
                    <a:pt x="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4"/>
            <p:cNvSpPr/>
            <p:nvPr/>
          </p:nvSpPr>
          <p:spPr>
            <a:xfrm>
              <a:off x="4385093" y="2799181"/>
              <a:ext cx="33836" cy="54282"/>
            </a:xfrm>
            <a:custGeom>
              <a:rect b="b" l="l" r="r" t="t"/>
              <a:pathLst>
                <a:path extrusionOk="0" h="2992" w="1865">
                  <a:moveTo>
                    <a:pt x="1518" y="1"/>
                  </a:moveTo>
                  <a:cubicBezTo>
                    <a:pt x="1411" y="1"/>
                    <a:pt x="1306" y="51"/>
                    <a:pt x="1243" y="151"/>
                  </a:cubicBezTo>
                  <a:lnTo>
                    <a:pt x="1" y="2126"/>
                  </a:lnTo>
                  <a:lnTo>
                    <a:pt x="1356" y="2954"/>
                  </a:lnTo>
                  <a:cubicBezTo>
                    <a:pt x="1393" y="2973"/>
                    <a:pt x="1450" y="2991"/>
                    <a:pt x="1506" y="2991"/>
                  </a:cubicBezTo>
                  <a:cubicBezTo>
                    <a:pt x="1619" y="2991"/>
                    <a:pt x="1714" y="2936"/>
                    <a:pt x="1769" y="2841"/>
                  </a:cubicBezTo>
                  <a:cubicBezTo>
                    <a:pt x="1864" y="2690"/>
                    <a:pt x="1807" y="2502"/>
                    <a:pt x="1676" y="2427"/>
                  </a:cubicBezTo>
                  <a:lnTo>
                    <a:pt x="848" y="1920"/>
                  </a:lnTo>
                  <a:lnTo>
                    <a:pt x="1769" y="470"/>
                  </a:lnTo>
                  <a:cubicBezTo>
                    <a:pt x="1845" y="320"/>
                    <a:pt x="1807" y="132"/>
                    <a:pt x="1676" y="38"/>
                  </a:cubicBezTo>
                  <a:cubicBezTo>
                    <a:pt x="1626" y="13"/>
                    <a:pt x="1572" y="1"/>
                    <a:pt x="1518" y="1"/>
                  </a:cubicBezTo>
                  <a:close/>
                </a:path>
              </a:pathLst>
            </a:custGeom>
            <a:solidFill>
              <a:srgbClr val="FB8E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4"/>
            <p:cNvSpPr/>
            <p:nvPr/>
          </p:nvSpPr>
          <p:spPr>
            <a:xfrm>
              <a:off x="4131838" y="2859942"/>
              <a:ext cx="79555" cy="57512"/>
            </a:xfrm>
            <a:custGeom>
              <a:rect b="b" l="l" r="r" t="t"/>
              <a:pathLst>
                <a:path extrusionOk="0" h="3170" w="4385">
                  <a:moveTo>
                    <a:pt x="4139" y="1"/>
                  </a:moveTo>
                  <a:lnTo>
                    <a:pt x="0" y="678"/>
                  </a:lnTo>
                  <a:lnTo>
                    <a:pt x="339" y="2653"/>
                  </a:lnTo>
                  <a:cubicBezTo>
                    <a:pt x="390" y="2957"/>
                    <a:pt x="638" y="3170"/>
                    <a:pt x="933" y="3170"/>
                  </a:cubicBezTo>
                  <a:cubicBezTo>
                    <a:pt x="967" y="3170"/>
                    <a:pt x="1001" y="3167"/>
                    <a:pt x="1036" y="3161"/>
                  </a:cubicBezTo>
                  <a:lnTo>
                    <a:pt x="2127" y="2973"/>
                  </a:lnTo>
                  <a:cubicBezTo>
                    <a:pt x="3481" y="2765"/>
                    <a:pt x="4384" y="1486"/>
                    <a:pt x="4159" y="132"/>
                  </a:cubicBezTo>
                  <a:lnTo>
                    <a:pt x="413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4"/>
            <p:cNvSpPr/>
            <p:nvPr/>
          </p:nvSpPr>
          <p:spPr>
            <a:xfrm>
              <a:off x="3983684" y="2710408"/>
              <a:ext cx="263211" cy="142038"/>
            </a:xfrm>
            <a:custGeom>
              <a:rect b="b" l="l" r="r" t="t"/>
              <a:pathLst>
                <a:path extrusionOk="0" h="7829" w="14508">
                  <a:moveTo>
                    <a:pt x="3379" y="790"/>
                  </a:moveTo>
                  <a:cubicBezTo>
                    <a:pt x="4743" y="790"/>
                    <a:pt x="5854" y="1880"/>
                    <a:pt x="5908" y="3238"/>
                  </a:cubicBezTo>
                  <a:cubicBezTo>
                    <a:pt x="5928" y="3915"/>
                    <a:pt x="5683" y="4573"/>
                    <a:pt x="5231" y="5062"/>
                  </a:cubicBezTo>
                  <a:cubicBezTo>
                    <a:pt x="4762" y="5571"/>
                    <a:pt x="4140" y="5852"/>
                    <a:pt x="3445" y="5872"/>
                  </a:cubicBezTo>
                  <a:cubicBezTo>
                    <a:pt x="3411" y="5873"/>
                    <a:pt x="3378" y="5874"/>
                    <a:pt x="3344" y="5874"/>
                  </a:cubicBezTo>
                  <a:cubicBezTo>
                    <a:pt x="1996" y="5874"/>
                    <a:pt x="865" y="4785"/>
                    <a:pt x="829" y="3426"/>
                  </a:cubicBezTo>
                  <a:cubicBezTo>
                    <a:pt x="791" y="2729"/>
                    <a:pt x="1036" y="2090"/>
                    <a:pt x="1506" y="1601"/>
                  </a:cubicBezTo>
                  <a:cubicBezTo>
                    <a:pt x="1958" y="1093"/>
                    <a:pt x="2597" y="810"/>
                    <a:pt x="3275" y="792"/>
                  </a:cubicBezTo>
                  <a:cubicBezTo>
                    <a:pt x="3309" y="791"/>
                    <a:pt x="3344" y="790"/>
                    <a:pt x="3379" y="790"/>
                  </a:cubicBezTo>
                  <a:close/>
                  <a:moveTo>
                    <a:pt x="11026" y="1959"/>
                  </a:moveTo>
                  <a:cubicBezTo>
                    <a:pt x="11176" y="1959"/>
                    <a:pt x="11327" y="1959"/>
                    <a:pt x="11477" y="1977"/>
                  </a:cubicBezTo>
                  <a:cubicBezTo>
                    <a:pt x="11986" y="2052"/>
                    <a:pt x="12456" y="2278"/>
                    <a:pt x="12851" y="2636"/>
                  </a:cubicBezTo>
                  <a:cubicBezTo>
                    <a:pt x="13341" y="3106"/>
                    <a:pt x="13642" y="3745"/>
                    <a:pt x="13660" y="4423"/>
                  </a:cubicBezTo>
                  <a:cubicBezTo>
                    <a:pt x="13697" y="5815"/>
                    <a:pt x="12606" y="7001"/>
                    <a:pt x="11196" y="7057"/>
                  </a:cubicBezTo>
                  <a:cubicBezTo>
                    <a:pt x="11173" y="7057"/>
                    <a:pt x="11149" y="7057"/>
                    <a:pt x="11126" y="7057"/>
                  </a:cubicBezTo>
                  <a:cubicBezTo>
                    <a:pt x="9764" y="7057"/>
                    <a:pt x="8617" y="5979"/>
                    <a:pt x="8562" y="4593"/>
                  </a:cubicBezTo>
                  <a:cubicBezTo>
                    <a:pt x="8542" y="3915"/>
                    <a:pt x="8788" y="3256"/>
                    <a:pt x="9257" y="2767"/>
                  </a:cubicBezTo>
                  <a:cubicBezTo>
                    <a:pt x="9709" y="2278"/>
                    <a:pt x="10348" y="1977"/>
                    <a:pt x="11026" y="1959"/>
                  </a:cubicBezTo>
                  <a:close/>
                  <a:moveTo>
                    <a:pt x="3362" y="0"/>
                  </a:moveTo>
                  <a:cubicBezTo>
                    <a:pt x="3327" y="0"/>
                    <a:pt x="3292" y="1"/>
                    <a:pt x="3256" y="2"/>
                  </a:cubicBezTo>
                  <a:cubicBezTo>
                    <a:pt x="2353" y="40"/>
                    <a:pt x="1544" y="416"/>
                    <a:pt x="924" y="1056"/>
                  </a:cubicBezTo>
                  <a:cubicBezTo>
                    <a:pt x="321" y="1713"/>
                    <a:pt x="1" y="2561"/>
                    <a:pt x="39" y="3444"/>
                  </a:cubicBezTo>
                  <a:cubicBezTo>
                    <a:pt x="96" y="5082"/>
                    <a:pt x="1318" y="6399"/>
                    <a:pt x="2898" y="6625"/>
                  </a:cubicBezTo>
                  <a:cubicBezTo>
                    <a:pt x="3086" y="6643"/>
                    <a:pt x="3275" y="6662"/>
                    <a:pt x="3482" y="6662"/>
                  </a:cubicBezTo>
                  <a:cubicBezTo>
                    <a:pt x="4366" y="6625"/>
                    <a:pt x="5194" y="6248"/>
                    <a:pt x="5796" y="5589"/>
                  </a:cubicBezTo>
                  <a:cubicBezTo>
                    <a:pt x="6154" y="5213"/>
                    <a:pt x="6380" y="4781"/>
                    <a:pt x="6530" y="4292"/>
                  </a:cubicBezTo>
                  <a:lnTo>
                    <a:pt x="7809" y="4385"/>
                  </a:lnTo>
                  <a:cubicBezTo>
                    <a:pt x="7809" y="4460"/>
                    <a:pt x="7790" y="4535"/>
                    <a:pt x="7790" y="4611"/>
                  </a:cubicBezTo>
                  <a:cubicBezTo>
                    <a:pt x="7847" y="6248"/>
                    <a:pt x="9069" y="7565"/>
                    <a:pt x="10631" y="7791"/>
                  </a:cubicBezTo>
                  <a:cubicBezTo>
                    <a:pt x="10838" y="7829"/>
                    <a:pt x="11026" y="7829"/>
                    <a:pt x="11233" y="7829"/>
                  </a:cubicBezTo>
                  <a:cubicBezTo>
                    <a:pt x="13058" y="7771"/>
                    <a:pt x="14507" y="6229"/>
                    <a:pt x="14432" y="4385"/>
                  </a:cubicBezTo>
                  <a:cubicBezTo>
                    <a:pt x="14412" y="3501"/>
                    <a:pt x="14036" y="2674"/>
                    <a:pt x="13378" y="2072"/>
                  </a:cubicBezTo>
                  <a:cubicBezTo>
                    <a:pt x="12772" y="1501"/>
                    <a:pt x="11980" y="1184"/>
                    <a:pt x="11131" y="1184"/>
                  </a:cubicBezTo>
                  <a:cubicBezTo>
                    <a:pt x="11083" y="1184"/>
                    <a:pt x="11036" y="1185"/>
                    <a:pt x="10988" y="1187"/>
                  </a:cubicBezTo>
                  <a:cubicBezTo>
                    <a:pt x="10105" y="1206"/>
                    <a:pt x="9295" y="1582"/>
                    <a:pt x="8675" y="2240"/>
                  </a:cubicBezTo>
                  <a:cubicBezTo>
                    <a:pt x="8299" y="2636"/>
                    <a:pt x="8053" y="3125"/>
                    <a:pt x="7922" y="3632"/>
                  </a:cubicBezTo>
                  <a:cubicBezTo>
                    <a:pt x="7903" y="3632"/>
                    <a:pt x="7885" y="3614"/>
                    <a:pt x="7865" y="3614"/>
                  </a:cubicBezTo>
                  <a:lnTo>
                    <a:pt x="6661" y="3520"/>
                  </a:lnTo>
                  <a:cubicBezTo>
                    <a:pt x="6681" y="3426"/>
                    <a:pt x="6699" y="3313"/>
                    <a:pt x="6681" y="3219"/>
                  </a:cubicBezTo>
                  <a:cubicBezTo>
                    <a:pt x="6624" y="1410"/>
                    <a:pt x="5140" y="0"/>
                    <a:pt x="33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0" name="Google Shape;2250;p74"/>
          <p:cNvGrpSpPr/>
          <p:nvPr/>
        </p:nvGrpSpPr>
        <p:grpSpPr>
          <a:xfrm>
            <a:off x="4145786" y="3332457"/>
            <a:ext cx="852587" cy="852597"/>
            <a:chOff x="2416677" y="2368748"/>
            <a:chExt cx="882687" cy="882697"/>
          </a:xfrm>
        </p:grpSpPr>
        <p:sp>
          <p:nvSpPr>
            <p:cNvPr id="2251" name="Google Shape;2251;p74"/>
            <p:cNvSpPr/>
            <p:nvPr/>
          </p:nvSpPr>
          <p:spPr>
            <a:xfrm>
              <a:off x="2676427" y="2705986"/>
              <a:ext cx="43016" cy="43379"/>
            </a:xfrm>
            <a:custGeom>
              <a:rect b="b" l="l" r="r" t="t"/>
              <a:pathLst>
                <a:path extrusionOk="0" h="2391" w="2371">
                  <a:moveTo>
                    <a:pt x="1186" y="602"/>
                  </a:moveTo>
                  <a:cubicBezTo>
                    <a:pt x="1505" y="602"/>
                    <a:pt x="1769" y="866"/>
                    <a:pt x="1769" y="1186"/>
                  </a:cubicBezTo>
                  <a:cubicBezTo>
                    <a:pt x="1769" y="1505"/>
                    <a:pt x="1505" y="1769"/>
                    <a:pt x="1186" y="1769"/>
                  </a:cubicBezTo>
                  <a:cubicBezTo>
                    <a:pt x="865" y="1769"/>
                    <a:pt x="602" y="1505"/>
                    <a:pt x="602" y="1186"/>
                  </a:cubicBezTo>
                  <a:cubicBezTo>
                    <a:pt x="602" y="866"/>
                    <a:pt x="865" y="602"/>
                    <a:pt x="1186" y="602"/>
                  </a:cubicBezTo>
                  <a:close/>
                  <a:moveTo>
                    <a:pt x="1186" y="0"/>
                  </a:moveTo>
                  <a:cubicBezTo>
                    <a:pt x="527" y="0"/>
                    <a:pt x="0" y="527"/>
                    <a:pt x="0" y="1186"/>
                  </a:cubicBezTo>
                  <a:cubicBezTo>
                    <a:pt x="0" y="1844"/>
                    <a:pt x="527" y="2390"/>
                    <a:pt x="1186" y="2390"/>
                  </a:cubicBezTo>
                  <a:cubicBezTo>
                    <a:pt x="1844" y="2390"/>
                    <a:pt x="2371" y="1844"/>
                    <a:pt x="2371" y="1186"/>
                  </a:cubicBezTo>
                  <a:cubicBezTo>
                    <a:pt x="2371" y="527"/>
                    <a:pt x="1844" y="0"/>
                    <a:pt x="1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4"/>
            <p:cNvSpPr/>
            <p:nvPr/>
          </p:nvSpPr>
          <p:spPr>
            <a:xfrm>
              <a:off x="2616011" y="2705986"/>
              <a:ext cx="43361" cy="43379"/>
            </a:xfrm>
            <a:custGeom>
              <a:rect b="b" l="l" r="r" t="t"/>
              <a:pathLst>
                <a:path extrusionOk="0" h="2391" w="2390">
                  <a:moveTo>
                    <a:pt x="1185" y="602"/>
                  </a:moveTo>
                  <a:cubicBezTo>
                    <a:pt x="1506" y="602"/>
                    <a:pt x="1769" y="866"/>
                    <a:pt x="1769" y="1186"/>
                  </a:cubicBezTo>
                  <a:cubicBezTo>
                    <a:pt x="1769" y="1505"/>
                    <a:pt x="1506" y="1769"/>
                    <a:pt x="1185" y="1769"/>
                  </a:cubicBezTo>
                  <a:cubicBezTo>
                    <a:pt x="866" y="1769"/>
                    <a:pt x="621" y="1505"/>
                    <a:pt x="621" y="1186"/>
                  </a:cubicBezTo>
                  <a:cubicBezTo>
                    <a:pt x="621" y="866"/>
                    <a:pt x="866" y="602"/>
                    <a:pt x="1185" y="602"/>
                  </a:cubicBezTo>
                  <a:close/>
                  <a:moveTo>
                    <a:pt x="1185" y="0"/>
                  </a:moveTo>
                  <a:cubicBezTo>
                    <a:pt x="528" y="0"/>
                    <a:pt x="1" y="527"/>
                    <a:pt x="1" y="1186"/>
                  </a:cubicBezTo>
                  <a:cubicBezTo>
                    <a:pt x="1" y="1844"/>
                    <a:pt x="528" y="2390"/>
                    <a:pt x="1185" y="2390"/>
                  </a:cubicBezTo>
                  <a:cubicBezTo>
                    <a:pt x="1844" y="2390"/>
                    <a:pt x="2389" y="1844"/>
                    <a:pt x="2389" y="1186"/>
                  </a:cubicBezTo>
                  <a:cubicBezTo>
                    <a:pt x="2389" y="527"/>
                    <a:pt x="1844" y="0"/>
                    <a:pt x="11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4"/>
            <p:cNvSpPr/>
            <p:nvPr/>
          </p:nvSpPr>
          <p:spPr>
            <a:xfrm>
              <a:off x="2556957" y="2705986"/>
              <a:ext cx="43379" cy="43379"/>
            </a:xfrm>
            <a:custGeom>
              <a:rect b="b" l="l" r="r" t="t"/>
              <a:pathLst>
                <a:path extrusionOk="0" h="2391" w="2391">
                  <a:moveTo>
                    <a:pt x="1186" y="602"/>
                  </a:moveTo>
                  <a:cubicBezTo>
                    <a:pt x="1505" y="602"/>
                    <a:pt x="1769" y="866"/>
                    <a:pt x="1769" y="1186"/>
                  </a:cubicBezTo>
                  <a:cubicBezTo>
                    <a:pt x="1769" y="1505"/>
                    <a:pt x="1505" y="1769"/>
                    <a:pt x="1186" y="1769"/>
                  </a:cubicBezTo>
                  <a:cubicBezTo>
                    <a:pt x="866" y="1769"/>
                    <a:pt x="622" y="1505"/>
                    <a:pt x="622" y="1186"/>
                  </a:cubicBezTo>
                  <a:cubicBezTo>
                    <a:pt x="622" y="866"/>
                    <a:pt x="866" y="602"/>
                    <a:pt x="1186" y="602"/>
                  </a:cubicBezTo>
                  <a:close/>
                  <a:moveTo>
                    <a:pt x="1186" y="0"/>
                  </a:moveTo>
                  <a:cubicBezTo>
                    <a:pt x="527" y="0"/>
                    <a:pt x="0" y="527"/>
                    <a:pt x="0" y="1186"/>
                  </a:cubicBezTo>
                  <a:cubicBezTo>
                    <a:pt x="0" y="1844"/>
                    <a:pt x="527" y="2390"/>
                    <a:pt x="1186" y="2390"/>
                  </a:cubicBezTo>
                  <a:cubicBezTo>
                    <a:pt x="1844" y="2390"/>
                    <a:pt x="2390" y="1844"/>
                    <a:pt x="2390" y="1186"/>
                  </a:cubicBezTo>
                  <a:cubicBezTo>
                    <a:pt x="2390" y="527"/>
                    <a:pt x="1844" y="0"/>
                    <a:pt x="1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4"/>
            <p:cNvSpPr/>
            <p:nvPr/>
          </p:nvSpPr>
          <p:spPr>
            <a:xfrm>
              <a:off x="2416677" y="2368748"/>
              <a:ext cx="882687" cy="703149"/>
            </a:xfrm>
            <a:custGeom>
              <a:rect b="b" l="l" r="r" t="t"/>
              <a:pathLst>
                <a:path extrusionOk="0" h="38757" w="48653">
                  <a:moveTo>
                    <a:pt x="24326" y="0"/>
                  </a:moveTo>
                  <a:cubicBezTo>
                    <a:pt x="10893" y="0"/>
                    <a:pt x="0" y="10894"/>
                    <a:pt x="0" y="24327"/>
                  </a:cubicBezTo>
                  <a:cubicBezTo>
                    <a:pt x="0" y="29387"/>
                    <a:pt x="1543" y="34091"/>
                    <a:pt x="4177" y="37986"/>
                  </a:cubicBezTo>
                  <a:lnTo>
                    <a:pt x="43912" y="37986"/>
                  </a:lnTo>
                  <a:lnTo>
                    <a:pt x="43912" y="38757"/>
                  </a:lnTo>
                  <a:cubicBezTo>
                    <a:pt x="46884" y="34730"/>
                    <a:pt x="48653" y="29726"/>
                    <a:pt x="48653" y="24327"/>
                  </a:cubicBezTo>
                  <a:cubicBezTo>
                    <a:pt x="48653" y="10894"/>
                    <a:pt x="37759" y="0"/>
                    <a:pt x="24326" y="0"/>
                  </a:cubicBezTo>
                  <a:close/>
                </a:path>
              </a:pathLst>
            </a:cu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4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4"/>
            <p:cNvSpPr/>
            <p:nvPr/>
          </p:nvSpPr>
          <p:spPr>
            <a:xfrm>
              <a:off x="2492459" y="3057901"/>
              <a:ext cx="720892" cy="193544"/>
            </a:xfrm>
            <a:custGeom>
              <a:rect b="b" l="l" r="r" t="t"/>
              <a:pathLst>
                <a:path extrusionOk="0" h="10668" w="39735">
                  <a:moveTo>
                    <a:pt x="0" y="1"/>
                  </a:moveTo>
                  <a:cubicBezTo>
                    <a:pt x="4383" y="6435"/>
                    <a:pt x="11758" y="10668"/>
                    <a:pt x="20149" y="10668"/>
                  </a:cubicBezTo>
                  <a:cubicBezTo>
                    <a:pt x="28183" y="10668"/>
                    <a:pt x="35295" y="6774"/>
                    <a:pt x="39735" y="772"/>
                  </a:cubicBezTo>
                  <a:lnTo>
                    <a:pt x="397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4"/>
            <p:cNvSpPr/>
            <p:nvPr/>
          </p:nvSpPr>
          <p:spPr>
            <a:xfrm>
              <a:off x="2601678" y="2371669"/>
              <a:ext cx="448845" cy="478726"/>
            </a:xfrm>
            <a:custGeom>
              <a:rect b="b" l="l" r="r" t="t"/>
              <a:pathLst>
                <a:path extrusionOk="0" h="26387" w="24740">
                  <a:moveTo>
                    <a:pt x="13030" y="0"/>
                  </a:moveTo>
                  <a:cubicBezTo>
                    <a:pt x="9766" y="0"/>
                    <a:pt x="6448" y="808"/>
                    <a:pt x="4027" y="3132"/>
                  </a:cubicBezTo>
                  <a:cubicBezTo>
                    <a:pt x="2163" y="4938"/>
                    <a:pt x="1054" y="7422"/>
                    <a:pt x="583" y="9943"/>
                  </a:cubicBezTo>
                  <a:cubicBezTo>
                    <a:pt x="1" y="13159"/>
                    <a:pt x="884" y="16207"/>
                    <a:pt x="1674" y="19293"/>
                  </a:cubicBezTo>
                  <a:lnTo>
                    <a:pt x="7808" y="26386"/>
                  </a:lnTo>
                  <a:lnTo>
                    <a:pt x="9049" y="20083"/>
                  </a:lnTo>
                  <a:cubicBezTo>
                    <a:pt x="9087" y="20007"/>
                    <a:pt x="9106" y="19914"/>
                    <a:pt x="9106" y="19801"/>
                  </a:cubicBezTo>
                  <a:lnTo>
                    <a:pt x="11043" y="9923"/>
                  </a:lnTo>
                  <a:cubicBezTo>
                    <a:pt x="11364" y="9717"/>
                    <a:pt x="11703" y="9529"/>
                    <a:pt x="12079" y="9396"/>
                  </a:cubicBezTo>
                  <a:cubicBezTo>
                    <a:pt x="12911" y="9096"/>
                    <a:pt x="13844" y="8998"/>
                    <a:pt x="14782" y="8998"/>
                  </a:cubicBezTo>
                  <a:cubicBezTo>
                    <a:pt x="15605" y="8998"/>
                    <a:pt x="16431" y="9073"/>
                    <a:pt x="17196" y="9153"/>
                  </a:cubicBezTo>
                  <a:lnTo>
                    <a:pt x="17252" y="9153"/>
                  </a:lnTo>
                  <a:cubicBezTo>
                    <a:pt x="17568" y="9191"/>
                    <a:pt x="17901" y="9208"/>
                    <a:pt x="18243" y="9208"/>
                  </a:cubicBezTo>
                  <a:cubicBezTo>
                    <a:pt x="19593" y="9208"/>
                    <a:pt x="21102" y="8940"/>
                    <a:pt x="22407" y="8626"/>
                  </a:cubicBezTo>
                  <a:cubicBezTo>
                    <a:pt x="23029" y="8475"/>
                    <a:pt x="23536" y="8137"/>
                    <a:pt x="23894" y="7685"/>
                  </a:cubicBezTo>
                  <a:cubicBezTo>
                    <a:pt x="24647" y="6744"/>
                    <a:pt x="24740" y="5333"/>
                    <a:pt x="23894" y="4279"/>
                  </a:cubicBezTo>
                  <a:cubicBezTo>
                    <a:pt x="22369" y="2417"/>
                    <a:pt x="19547" y="403"/>
                    <a:pt x="14412" y="47"/>
                  </a:cubicBezTo>
                  <a:cubicBezTo>
                    <a:pt x="13954" y="16"/>
                    <a:pt x="13493" y="0"/>
                    <a:pt x="130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4"/>
            <p:cNvSpPr/>
            <p:nvPr/>
          </p:nvSpPr>
          <p:spPr>
            <a:xfrm>
              <a:off x="2626262" y="2511096"/>
              <a:ext cx="452619" cy="640013"/>
            </a:xfrm>
            <a:custGeom>
              <a:rect b="b" l="l" r="r" t="t"/>
              <a:pathLst>
                <a:path extrusionOk="0" h="35277" w="24948">
                  <a:moveTo>
                    <a:pt x="22539" y="0"/>
                  </a:moveTo>
                  <a:cubicBezTo>
                    <a:pt x="22181" y="452"/>
                    <a:pt x="21674" y="790"/>
                    <a:pt x="21052" y="941"/>
                  </a:cubicBezTo>
                  <a:cubicBezTo>
                    <a:pt x="19747" y="1255"/>
                    <a:pt x="18238" y="1523"/>
                    <a:pt x="16888" y="1523"/>
                  </a:cubicBezTo>
                  <a:cubicBezTo>
                    <a:pt x="16546" y="1523"/>
                    <a:pt x="16213" y="1506"/>
                    <a:pt x="15897" y="1468"/>
                  </a:cubicBezTo>
                  <a:lnTo>
                    <a:pt x="15841" y="1468"/>
                  </a:lnTo>
                  <a:cubicBezTo>
                    <a:pt x="15076" y="1388"/>
                    <a:pt x="14250" y="1313"/>
                    <a:pt x="13427" y="1313"/>
                  </a:cubicBezTo>
                  <a:cubicBezTo>
                    <a:pt x="12489" y="1313"/>
                    <a:pt x="11556" y="1411"/>
                    <a:pt x="10724" y="1711"/>
                  </a:cubicBezTo>
                  <a:cubicBezTo>
                    <a:pt x="9219" y="2258"/>
                    <a:pt x="8015" y="3575"/>
                    <a:pt x="7639" y="5118"/>
                  </a:cubicBezTo>
                  <a:cubicBezTo>
                    <a:pt x="7300" y="6528"/>
                    <a:pt x="7581" y="8052"/>
                    <a:pt x="7619" y="9482"/>
                  </a:cubicBezTo>
                  <a:cubicBezTo>
                    <a:pt x="7657" y="10140"/>
                    <a:pt x="7694" y="10799"/>
                    <a:pt x="7714" y="11457"/>
                  </a:cubicBezTo>
                  <a:cubicBezTo>
                    <a:pt x="7714" y="11683"/>
                    <a:pt x="7827" y="12192"/>
                    <a:pt x="7694" y="12398"/>
                  </a:cubicBezTo>
                  <a:cubicBezTo>
                    <a:pt x="7447" y="12834"/>
                    <a:pt x="7309" y="13015"/>
                    <a:pt x="7215" y="13015"/>
                  </a:cubicBezTo>
                  <a:cubicBezTo>
                    <a:pt x="6827" y="13015"/>
                    <a:pt x="7145" y="9987"/>
                    <a:pt x="3518" y="8974"/>
                  </a:cubicBezTo>
                  <a:lnTo>
                    <a:pt x="3254" y="9011"/>
                  </a:lnTo>
                  <a:cubicBezTo>
                    <a:pt x="1355" y="9237"/>
                    <a:pt x="0" y="10950"/>
                    <a:pt x="226" y="12849"/>
                  </a:cubicBezTo>
                  <a:cubicBezTo>
                    <a:pt x="452" y="14593"/>
                    <a:pt x="1940" y="15884"/>
                    <a:pt x="3654" y="15884"/>
                  </a:cubicBezTo>
                  <a:cubicBezTo>
                    <a:pt x="3789" y="15884"/>
                    <a:pt x="3926" y="15876"/>
                    <a:pt x="4064" y="15859"/>
                  </a:cubicBezTo>
                  <a:lnTo>
                    <a:pt x="4892" y="15766"/>
                  </a:lnTo>
                  <a:lnTo>
                    <a:pt x="5098" y="17515"/>
                  </a:lnTo>
                  <a:cubicBezTo>
                    <a:pt x="5080" y="17648"/>
                    <a:pt x="5080" y="17778"/>
                    <a:pt x="5080" y="17911"/>
                  </a:cubicBezTo>
                  <a:lnTo>
                    <a:pt x="4816" y="29049"/>
                  </a:lnTo>
                  <a:cubicBezTo>
                    <a:pt x="4741" y="32398"/>
                    <a:pt x="7393" y="35162"/>
                    <a:pt x="10742" y="35238"/>
                  </a:cubicBezTo>
                  <a:lnTo>
                    <a:pt x="12718" y="35275"/>
                  </a:lnTo>
                  <a:cubicBezTo>
                    <a:pt x="12765" y="35276"/>
                    <a:pt x="12812" y="35277"/>
                    <a:pt x="12858" y="35277"/>
                  </a:cubicBezTo>
                  <a:cubicBezTo>
                    <a:pt x="16144" y="35277"/>
                    <a:pt x="18833" y="32670"/>
                    <a:pt x="18907" y="29368"/>
                  </a:cubicBezTo>
                  <a:lnTo>
                    <a:pt x="19020" y="24326"/>
                  </a:lnTo>
                  <a:cubicBezTo>
                    <a:pt x="22557" y="23329"/>
                    <a:pt x="24947" y="19886"/>
                    <a:pt x="24496" y="16123"/>
                  </a:cubicBezTo>
                  <a:lnTo>
                    <a:pt x="24476" y="15879"/>
                  </a:lnTo>
                  <a:lnTo>
                    <a:pt x="22953" y="3236"/>
                  </a:lnTo>
                  <a:lnTo>
                    <a:pt x="22708" y="1147"/>
                  </a:lnTo>
                  <a:lnTo>
                    <a:pt x="22632" y="545"/>
                  </a:lnTo>
                  <a:cubicBezTo>
                    <a:pt x="22614" y="357"/>
                    <a:pt x="22577" y="169"/>
                    <a:pt x="22539" y="0"/>
                  </a:cubicBezTo>
                  <a:close/>
                </a:path>
              </a:pathLst>
            </a:custGeom>
            <a:solidFill>
              <a:srgbClr val="A553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4"/>
            <p:cNvSpPr/>
            <p:nvPr/>
          </p:nvSpPr>
          <p:spPr>
            <a:xfrm>
              <a:off x="2971337" y="2809817"/>
              <a:ext cx="100382" cy="142981"/>
            </a:xfrm>
            <a:custGeom>
              <a:rect b="b" l="l" r="r" t="t"/>
              <a:pathLst>
                <a:path extrusionOk="0" h="7881" w="5533">
                  <a:moveTo>
                    <a:pt x="5512" y="0"/>
                  </a:moveTo>
                  <a:cubicBezTo>
                    <a:pt x="5526" y="190"/>
                    <a:pt x="5533" y="379"/>
                    <a:pt x="5533" y="566"/>
                  </a:cubicBezTo>
                  <a:lnTo>
                    <a:pt x="5533" y="566"/>
                  </a:lnTo>
                  <a:cubicBezTo>
                    <a:pt x="5533" y="379"/>
                    <a:pt x="5526" y="190"/>
                    <a:pt x="5512" y="0"/>
                  </a:cubicBezTo>
                  <a:close/>
                  <a:moveTo>
                    <a:pt x="5533" y="576"/>
                  </a:moveTo>
                  <a:cubicBezTo>
                    <a:pt x="5528" y="3981"/>
                    <a:pt x="3251" y="6952"/>
                    <a:pt x="0" y="7861"/>
                  </a:cubicBezTo>
                  <a:lnTo>
                    <a:pt x="0" y="7880"/>
                  </a:lnTo>
                  <a:cubicBezTo>
                    <a:pt x="3251" y="6953"/>
                    <a:pt x="5528" y="3981"/>
                    <a:pt x="5533" y="576"/>
                  </a:cubicBezTo>
                  <a:close/>
                </a:path>
              </a:pathLst>
            </a:custGeom>
            <a:solidFill>
              <a:srgbClr val="C6A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4"/>
            <p:cNvSpPr/>
            <p:nvPr/>
          </p:nvSpPr>
          <p:spPr>
            <a:xfrm>
              <a:off x="2714998" y="2782784"/>
              <a:ext cx="362850" cy="240316"/>
            </a:xfrm>
            <a:custGeom>
              <a:rect b="b" l="l" r="r" t="t"/>
              <a:pathLst>
                <a:path extrusionOk="0" h="13246" w="20000">
                  <a:moveTo>
                    <a:pt x="19585" y="904"/>
                  </a:moveTo>
                  <a:lnTo>
                    <a:pt x="19605" y="1148"/>
                  </a:lnTo>
                  <a:lnTo>
                    <a:pt x="19605" y="1167"/>
                  </a:lnTo>
                  <a:lnTo>
                    <a:pt x="19605" y="1185"/>
                  </a:lnTo>
                  <a:lnTo>
                    <a:pt x="19605" y="1205"/>
                  </a:lnTo>
                  <a:lnTo>
                    <a:pt x="19605" y="1223"/>
                  </a:lnTo>
                  <a:lnTo>
                    <a:pt x="19615" y="1223"/>
                  </a:lnTo>
                  <a:cubicBezTo>
                    <a:pt x="19608" y="1117"/>
                    <a:pt x="19598" y="1011"/>
                    <a:pt x="19585" y="904"/>
                  </a:cubicBezTo>
                  <a:close/>
                  <a:moveTo>
                    <a:pt x="13547" y="9501"/>
                  </a:moveTo>
                  <a:lnTo>
                    <a:pt x="13547" y="9501"/>
                  </a:lnTo>
                  <a:cubicBezTo>
                    <a:pt x="13359" y="9539"/>
                    <a:pt x="13151" y="9576"/>
                    <a:pt x="12963" y="9614"/>
                  </a:cubicBezTo>
                  <a:cubicBezTo>
                    <a:pt x="13151" y="9576"/>
                    <a:pt x="13339" y="9539"/>
                    <a:pt x="13547" y="9501"/>
                  </a:cubicBezTo>
                  <a:close/>
                  <a:moveTo>
                    <a:pt x="791" y="1"/>
                  </a:moveTo>
                  <a:cubicBezTo>
                    <a:pt x="508" y="1"/>
                    <a:pt x="1" y="791"/>
                    <a:pt x="1" y="791"/>
                  </a:cubicBezTo>
                  <a:lnTo>
                    <a:pt x="320" y="3443"/>
                  </a:lnTo>
                  <a:cubicBezTo>
                    <a:pt x="771" y="7319"/>
                    <a:pt x="4065" y="10160"/>
                    <a:pt x="7865" y="10160"/>
                  </a:cubicBezTo>
                  <a:cubicBezTo>
                    <a:pt x="8071" y="10160"/>
                    <a:pt x="8297" y="10141"/>
                    <a:pt x="8523" y="10123"/>
                  </a:cubicBezTo>
                  <a:lnTo>
                    <a:pt x="13885" y="13246"/>
                  </a:lnTo>
                  <a:lnTo>
                    <a:pt x="13961" y="9408"/>
                  </a:lnTo>
                  <a:cubicBezTo>
                    <a:pt x="14016" y="9388"/>
                    <a:pt x="14073" y="9370"/>
                    <a:pt x="14129" y="9370"/>
                  </a:cubicBezTo>
                  <a:lnTo>
                    <a:pt x="14129" y="9351"/>
                  </a:lnTo>
                  <a:cubicBezTo>
                    <a:pt x="17628" y="8372"/>
                    <a:pt x="19999" y="5005"/>
                    <a:pt x="19623" y="1280"/>
                  </a:cubicBezTo>
                  <a:lnTo>
                    <a:pt x="19623" y="1261"/>
                  </a:lnTo>
                  <a:lnTo>
                    <a:pt x="19623" y="1243"/>
                  </a:lnTo>
                  <a:lnTo>
                    <a:pt x="19623" y="1223"/>
                  </a:lnTo>
                  <a:lnTo>
                    <a:pt x="19615" y="1223"/>
                  </a:lnTo>
                  <a:cubicBezTo>
                    <a:pt x="19883" y="4933"/>
                    <a:pt x="17183" y="8235"/>
                    <a:pt x="13452" y="8693"/>
                  </a:cubicBezTo>
                  <a:lnTo>
                    <a:pt x="9238" y="9182"/>
                  </a:lnTo>
                  <a:cubicBezTo>
                    <a:pt x="8974" y="9220"/>
                    <a:pt x="8693" y="9238"/>
                    <a:pt x="8410" y="9238"/>
                  </a:cubicBezTo>
                  <a:cubicBezTo>
                    <a:pt x="4910" y="9238"/>
                    <a:pt x="1900" y="6623"/>
                    <a:pt x="1468" y="3067"/>
                  </a:cubicBezTo>
                  <a:cubicBezTo>
                    <a:pt x="1468" y="3067"/>
                    <a:pt x="1260" y="1900"/>
                    <a:pt x="941" y="207"/>
                  </a:cubicBezTo>
                  <a:cubicBezTo>
                    <a:pt x="922" y="57"/>
                    <a:pt x="866" y="1"/>
                    <a:pt x="791" y="1"/>
                  </a:cubicBezTo>
                  <a:close/>
                </a:path>
              </a:pathLst>
            </a:custGeom>
            <a:solidFill>
              <a:srgbClr val="9546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4"/>
            <p:cNvSpPr/>
            <p:nvPr/>
          </p:nvSpPr>
          <p:spPr>
            <a:xfrm>
              <a:off x="3038230" y="2531906"/>
              <a:ext cx="4463" cy="37918"/>
            </a:xfrm>
            <a:custGeom>
              <a:rect b="b" l="l" r="r" t="t"/>
              <a:pathLst>
                <a:path extrusionOk="0" h="2090" w="246">
                  <a:moveTo>
                    <a:pt x="1" y="0"/>
                  </a:moveTo>
                  <a:lnTo>
                    <a:pt x="246" y="2089"/>
                  </a:lnTo>
                  <a:close/>
                </a:path>
              </a:pathLst>
            </a:custGeom>
            <a:solidFill>
              <a:srgbClr val="C6A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4"/>
            <p:cNvSpPr/>
            <p:nvPr/>
          </p:nvSpPr>
          <p:spPr>
            <a:xfrm>
              <a:off x="2892489" y="2701124"/>
              <a:ext cx="21862" cy="20646"/>
            </a:xfrm>
            <a:custGeom>
              <a:rect b="b" l="l" r="r" t="t"/>
              <a:pathLst>
                <a:path extrusionOk="0" h="1138" w="1205">
                  <a:moveTo>
                    <a:pt x="597" y="1"/>
                  </a:moveTo>
                  <a:cubicBezTo>
                    <a:pt x="574" y="1"/>
                    <a:pt x="551" y="2"/>
                    <a:pt x="528" y="5"/>
                  </a:cubicBezTo>
                  <a:cubicBezTo>
                    <a:pt x="227" y="42"/>
                    <a:pt x="1" y="325"/>
                    <a:pt x="39" y="644"/>
                  </a:cubicBezTo>
                  <a:cubicBezTo>
                    <a:pt x="73" y="923"/>
                    <a:pt x="318" y="1138"/>
                    <a:pt x="593" y="1138"/>
                  </a:cubicBezTo>
                  <a:cubicBezTo>
                    <a:pt x="615" y="1138"/>
                    <a:pt x="637" y="1136"/>
                    <a:pt x="659" y="1134"/>
                  </a:cubicBezTo>
                  <a:cubicBezTo>
                    <a:pt x="979" y="1096"/>
                    <a:pt x="1205" y="814"/>
                    <a:pt x="1167" y="513"/>
                  </a:cubicBezTo>
                  <a:cubicBezTo>
                    <a:pt x="1132" y="216"/>
                    <a:pt x="887" y="1"/>
                    <a:pt x="597" y="1"/>
                  </a:cubicBezTo>
                  <a:close/>
                </a:path>
              </a:pathLst>
            </a:custGeom>
            <a:solidFill>
              <a:srgbClr val="14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4"/>
            <p:cNvSpPr/>
            <p:nvPr/>
          </p:nvSpPr>
          <p:spPr>
            <a:xfrm>
              <a:off x="2993181" y="2686791"/>
              <a:ext cx="21862" cy="20320"/>
            </a:xfrm>
            <a:custGeom>
              <a:rect b="b" l="l" r="r" t="t"/>
              <a:pathLst>
                <a:path extrusionOk="0" h="1120" w="1205">
                  <a:moveTo>
                    <a:pt x="617" y="0"/>
                  </a:moveTo>
                  <a:cubicBezTo>
                    <a:pt x="594" y="0"/>
                    <a:pt x="570" y="2"/>
                    <a:pt x="547" y="5"/>
                  </a:cubicBezTo>
                  <a:cubicBezTo>
                    <a:pt x="226" y="42"/>
                    <a:pt x="0" y="325"/>
                    <a:pt x="38" y="626"/>
                  </a:cubicBezTo>
                  <a:cubicBezTo>
                    <a:pt x="73" y="905"/>
                    <a:pt x="318" y="1119"/>
                    <a:pt x="608" y="1119"/>
                  </a:cubicBezTo>
                  <a:cubicBezTo>
                    <a:pt x="631" y="1119"/>
                    <a:pt x="654" y="1118"/>
                    <a:pt x="678" y="1115"/>
                  </a:cubicBezTo>
                  <a:cubicBezTo>
                    <a:pt x="979" y="1078"/>
                    <a:pt x="1204" y="795"/>
                    <a:pt x="1167" y="494"/>
                  </a:cubicBezTo>
                  <a:cubicBezTo>
                    <a:pt x="1132" y="200"/>
                    <a:pt x="890" y="0"/>
                    <a:pt x="617" y="0"/>
                  </a:cubicBezTo>
                  <a:close/>
                </a:path>
              </a:pathLst>
            </a:custGeom>
            <a:solidFill>
              <a:srgbClr val="14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4"/>
            <p:cNvSpPr/>
            <p:nvPr/>
          </p:nvSpPr>
          <p:spPr>
            <a:xfrm>
              <a:off x="2870972" y="2781042"/>
              <a:ext cx="84000" cy="36575"/>
            </a:xfrm>
            <a:custGeom>
              <a:rect b="b" l="l" r="r" t="t"/>
              <a:pathLst>
                <a:path extrusionOk="0" h="2016" w="4630">
                  <a:moveTo>
                    <a:pt x="316" y="0"/>
                  </a:moveTo>
                  <a:cubicBezTo>
                    <a:pt x="305" y="0"/>
                    <a:pt x="294" y="1"/>
                    <a:pt x="284" y="2"/>
                  </a:cubicBezTo>
                  <a:cubicBezTo>
                    <a:pt x="114" y="22"/>
                    <a:pt x="1" y="172"/>
                    <a:pt x="20" y="341"/>
                  </a:cubicBezTo>
                  <a:cubicBezTo>
                    <a:pt x="20" y="360"/>
                    <a:pt x="114" y="980"/>
                    <a:pt x="773" y="1470"/>
                  </a:cubicBezTo>
                  <a:cubicBezTo>
                    <a:pt x="1280" y="1828"/>
                    <a:pt x="1977" y="2016"/>
                    <a:pt x="2823" y="2016"/>
                  </a:cubicBezTo>
                  <a:cubicBezTo>
                    <a:pt x="3294" y="2016"/>
                    <a:pt x="3801" y="1959"/>
                    <a:pt x="4348" y="1865"/>
                  </a:cubicBezTo>
                  <a:cubicBezTo>
                    <a:pt x="4516" y="1828"/>
                    <a:pt x="4629" y="1677"/>
                    <a:pt x="4591" y="1507"/>
                  </a:cubicBezTo>
                  <a:cubicBezTo>
                    <a:pt x="4576" y="1361"/>
                    <a:pt x="4445" y="1256"/>
                    <a:pt x="4300" y="1256"/>
                  </a:cubicBezTo>
                  <a:cubicBezTo>
                    <a:pt x="4279" y="1256"/>
                    <a:pt x="4257" y="1259"/>
                    <a:pt x="4235" y="1263"/>
                  </a:cubicBezTo>
                  <a:cubicBezTo>
                    <a:pt x="3704" y="1360"/>
                    <a:pt x="3251" y="1400"/>
                    <a:pt x="2865" y="1400"/>
                  </a:cubicBezTo>
                  <a:cubicBezTo>
                    <a:pt x="1980" y="1400"/>
                    <a:pt x="1450" y="1190"/>
                    <a:pt x="1149" y="980"/>
                  </a:cubicBezTo>
                  <a:cubicBezTo>
                    <a:pt x="698" y="661"/>
                    <a:pt x="622" y="285"/>
                    <a:pt x="622" y="266"/>
                  </a:cubicBezTo>
                  <a:cubicBezTo>
                    <a:pt x="604" y="109"/>
                    <a:pt x="457" y="0"/>
                    <a:pt x="316" y="0"/>
                  </a:cubicBezTo>
                  <a:close/>
                </a:path>
              </a:pathLst>
            </a:custGeom>
            <a:solidFill>
              <a:srgbClr val="8337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4"/>
            <p:cNvSpPr/>
            <p:nvPr/>
          </p:nvSpPr>
          <p:spPr>
            <a:xfrm>
              <a:off x="2945067" y="2650088"/>
              <a:ext cx="53938" cy="132368"/>
            </a:xfrm>
            <a:custGeom>
              <a:rect b="b" l="l" r="r" t="t"/>
              <a:pathLst>
                <a:path extrusionOk="0" h="7296" w="2973">
                  <a:moveTo>
                    <a:pt x="404" y="0"/>
                  </a:moveTo>
                  <a:cubicBezTo>
                    <a:pt x="356" y="0"/>
                    <a:pt x="308" y="11"/>
                    <a:pt x="264" y="33"/>
                  </a:cubicBezTo>
                  <a:cubicBezTo>
                    <a:pt x="113" y="109"/>
                    <a:pt x="56" y="279"/>
                    <a:pt x="131" y="429"/>
                  </a:cubicBezTo>
                  <a:lnTo>
                    <a:pt x="2163" y="4681"/>
                  </a:lnTo>
                  <a:cubicBezTo>
                    <a:pt x="2333" y="5057"/>
                    <a:pt x="2333" y="5509"/>
                    <a:pt x="2163" y="5885"/>
                  </a:cubicBezTo>
                  <a:cubicBezTo>
                    <a:pt x="1975" y="6242"/>
                    <a:pt x="1656" y="6505"/>
                    <a:pt x="1260" y="6600"/>
                  </a:cubicBezTo>
                  <a:cubicBezTo>
                    <a:pt x="979" y="6675"/>
                    <a:pt x="658" y="6693"/>
                    <a:pt x="319" y="6693"/>
                  </a:cubicBezTo>
                  <a:cubicBezTo>
                    <a:pt x="151" y="6693"/>
                    <a:pt x="0" y="6826"/>
                    <a:pt x="0" y="6994"/>
                  </a:cubicBezTo>
                  <a:cubicBezTo>
                    <a:pt x="0" y="7164"/>
                    <a:pt x="131" y="7295"/>
                    <a:pt x="301" y="7295"/>
                  </a:cubicBezTo>
                  <a:lnTo>
                    <a:pt x="432" y="7295"/>
                  </a:lnTo>
                  <a:cubicBezTo>
                    <a:pt x="771" y="7295"/>
                    <a:pt x="1109" y="7277"/>
                    <a:pt x="1392" y="7202"/>
                  </a:cubicBezTo>
                  <a:cubicBezTo>
                    <a:pt x="1975" y="7070"/>
                    <a:pt x="2446" y="6675"/>
                    <a:pt x="2709" y="6149"/>
                  </a:cubicBezTo>
                  <a:cubicBezTo>
                    <a:pt x="2973" y="5602"/>
                    <a:pt x="2973" y="4962"/>
                    <a:pt x="2709" y="4418"/>
                  </a:cubicBezTo>
                  <a:lnTo>
                    <a:pt x="678" y="166"/>
                  </a:lnTo>
                  <a:cubicBezTo>
                    <a:pt x="625" y="60"/>
                    <a:pt x="516" y="0"/>
                    <a:pt x="404" y="0"/>
                  </a:cubicBezTo>
                  <a:close/>
                </a:path>
              </a:pathLst>
            </a:custGeom>
            <a:solidFill>
              <a:srgbClr val="8337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4"/>
            <p:cNvSpPr/>
            <p:nvPr/>
          </p:nvSpPr>
          <p:spPr>
            <a:xfrm>
              <a:off x="2924583" y="2876328"/>
              <a:ext cx="43016" cy="19449"/>
            </a:xfrm>
            <a:custGeom>
              <a:rect b="b" l="l" r="r" t="t"/>
              <a:pathLst>
                <a:path extrusionOk="0" h="1072" w="2371">
                  <a:moveTo>
                    <a:pt x="998" y="1"/>
                  </a:moveTo>
                  <a:cubicBezTo>
                    <a:pt x="571" y="1"/>
                    <a:pt x="246" y="140"/>
                    <a:pt x="226" y="150"/>
                  </a:cubicBezTo>
                  <a:cubicBezTo>
                    <a:pt x="76" y="226"/>
                    <a:pt x="0" y="394"/>
                    <a:pt x="56" y="564"/>
                  </a:cubicBezTo>
                  <a:cubicBezTo>
                    <a:pt x="111" y="675"/>
                    <a:pt x="227" y="744"/>
                    <a:pt x="344" y="744"/>
                  </a:cubicBezTo>
                  <a:cubicBezTo>
                    <a:pt x="387" y="744"/>
                    <a:pt x="430" y="735"/>
                    <a:pt x="470" y="715"/>
                  </a:cubicBezTo>
                  <a:cubicBezTo>
                    <a:pt x="490" y="705"/>
                    <a:pt x="704" y="613"/>
                    <a:pt x="981" y="613"/>
                  </a:cubicBezTo>
                  <a:cubicBezTo>
                    <a:pt x="1236" y="613"/>
                    <a:pt x="1545" y="690"/>
                    <a:pt x="1807" y="978"/>
                  </a:cubicBezTo>
                  <a:cubicBezTo>
                    <a:pt x="1882" y="1034"/>
                    <a:pt x="1957" y="1072"/>
                    <a:pt x="2032" y="1072"/>
                  </a:cubicBezTo>
                  <a:cubicBezTo>
                    <a:pt x="2108" y="1072"/>
                    <a:pt x="2183" y="1034"/>
                    <a:pt x="2238" y="978"/>
                  </a:cubicBezTo>
                  <a:cubicBezTo>
                    <a:pt x="2371" y="865"/>
                    <a:pt x="2371" y="677"/>
                    <a:pt x="2258" y="545"/>
                  </a:cubicBezTo>
                  <a:cubicBezTo>
                    <a:pt x="1855" y="115"/>
                    <a:pt x="1384" y="1"/>
                    <a:pt x="998" y="1"/>
                  </a:cubicBezTo>
                  <a:close/>
                </a:path>
              </a:pathLst>
            </a:custGeom>
            <a:solidFill>
              <a:srgbClr val="8337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4"/>
            <p:cNvSpPr/>
            <p:nvPr/>
          </p:nvSpPr>
          <p:spPr>
            <a:xfrm>
              <a:off x="2832073" y="2640890"/>
              <a:ext cx="74094" cy="39877"/>
            </a:xfrm>
            <a:custGeom>
              <a:rect b="b" l="l" r="r" t="t"/>
              <a:pathLst>
                <a:path extrusionOk="0" h="2198" w="4084">
                  <a:moveTo>
                    <a:pt x="2706" y="1"/>
                  </a:moveTo>
                  <a:cubicBezTo>
                    <a:pt x="2388" y="1"/>
                    <a:pt x="2029" y="54"/>
                    <a:pt x="1656" y="184"/>
                  </a:cubicBezTo>
                  <a:cubicBezTo>
                    <a:pt x="790" y="503"/>
                    <a:pt x="263" y="1105"/>
                    <a:pt x="151" y="1519"/>
                  </a:cubicBezTo>
                  <a:cubicBezTo>
                    <a:pt x="0" y="1952"/>
                    <a:pt x="208" y="2178"/>
                    <a:pt x="471" y="2196"/>
                  </a:cubicBezTo>
                  <a:cubicBezTo>
                    <a:pt x="488" y="2197"/>
                    <a:pt x="505" y="2198"/>
                    <a:pt x="522" y="2198"/>
                  </a:cubicBezTo>
                  <a:cubicBezTo>
                    <a:pt x="787" y="2198"/>
                    <a:pt x="1054" y="2058"/>
                    <a:pt x="1337" y="1952"/>
                  </a:cubicBezTo>
                  <a:cubicBezTo>
                    <a:pt x="1638" y="1820"/>
                    <a:pt x="1939" y="1707"/>
                    <a:pt x="2202" y="1613"/>
                  </a:cubicBezTo>
                  <a:cubicBezTo>
                    <a:pt x="2465" y="1519"/>
                    <a:pt x="2766" y="1406"/>
                    <a:pt x="3068" y="1330"/>
                  </a:cubicBezTo>
                  <a:cubicBezTo>
                    <a:pt x="3369" y="1218"/>
                    <a:pt x="3688" y="1142"/>
                    <a:pt x="3895" y="954"/>
                  </a:cubicBezTo>
                  <a:cubicBezTo>
                    <a:pt x="4083" y="786"/>
                    <a:pt x="4064" y="465"/>
                    <a:pt x="3688" y="221"/>
                  </a:cubicBezTo>
                  <a:cubicBezTo>
                    <a:pt x="3474" y="93"/>
                    <a:pt x="3126" y="1"/>
                    <a:pt x="27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4"/>
            <p:cNvSpPr/>
            <p:nvPr/>
          </p:nvSpPr>
          <p:spPr>
            <a:xfrm>
              <a:off x="2983965" y="2624017"/>
              <a:ext cx="58056" cy="23712"/>
            </a:xfrm>
            <a:custGeom>
              <a:rect b="b" l="l" r="r" t="t"/>
              <a:pathLst>
                <a:path extrusionOk="0" h="1307" w="3200">
                  <a:moveTo>
                    <a:pt x="1395" y="0"/>
                  </a:moveTo>
                  <a:cubicBezTo>
                    <a:pt x="862" y="0"/>
                    <a:pt x="434" y="190"/>
                    <a:pt x="245" y="379"/>
                  </a:cubicBezTo>
                  <a:cubicBezTo>
                    <a:pt x="1" y="624"/>
                    <a:pt x="39" y="850"/>
                    <a:pt x="207" y="943"/>
                  </a:cubicBezTo>
                  <a:cubicBezTo>
                    <a:pt x="377" y="1038"/>
                    <a:pt x="641" y="1056"/>
                    <a:pt x="866" y="1076"/>
                  </a:cubicBezTo>
                  <a:cubicBezTo>
                    <a:pt x="1110" y="1094"/>
                    <a:pt x="1356" y="1114"/>
                    <a:pt x="1562" y="1132"/>
                  </a:cubicBezTo>
                  <a:cubicBezTo>
                    <a:pt x="1769" y="1169"/>
                    <a:pt x="1995" y="1207"/>
                    <a:pt x="2239" y="1244"/>
                  </a:cubicBezTo>
                  <a:cubicBezTo>
                    <a:pt x="2396" y="1271"/>
                    <a:pt x="2563" y="1306"/>
                    <a:pt x="2713" y="1306"/>
                  </a:cubicBezTo>
                  <a:cubicBezTo>
                    <a:pt x="2779" y="1306"/>
                    <a:pt x="2841" y="1300"/>
                    <a:pt x="2898" y="1282"/>
                  </a:cubicBezTo>
                  <a:cubicBezTo>
                    <a:pt x="3105" y="1226"/>
                    <a:pt x="3199" y="1019"/>
                    <a:pt x="3029" y="737"/>
                  </a:cubicBezTo>
                  <a:cubicBezTo>
                    <a:pt x="2879" y="454"/>
                    <a:pt x="2409" y="98"/>
                    <a:pt x="1712" y="22"/>
                  </a:cubicBezTo>
                  <a:cubicBezTo>
                    <a:pt x="1603" y="7"/>
                    <a:pt x="1497" y="0"/>
                    <a:pt x="1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4"/>
            <p:cNvSpPr/>
            <p:nvPr/>
          </p:nvSpPr>
          <p:spPr>
            <a:xfrm>
              <a:off x="2668589" y="2708889"/>
              <a:ext cx="33781" cy="54119"/>
            </a:xfrm>
            <a:custGeom>
              <a:rect b="b" l="l" r="r" t="t"/>
              <a:pathLst>
                <a:path extrusionOk="0" h="2983" w="1862">
                  <a:moveTo>
                    <a:pt x="351" y="1"/>
                  </a:moveTo>
                  <a:cubicBezTo>
                    <a:pt x="296" y="1"/>
                    <a:pt x="240" y="15"/>
                    <a:pt x="188" y="48"/>
                  </a:cubicBezTo>
                  <a:cubicBezTo>
                    <a:pt x="56" y="141"/>
                    <a:pt x="0" y="329"/>
                    <a:pt x="93" y="462"/>
                  </a:cubicBezTo>
                  <a:lnTo>
                    <a:pt x="1016" y="1929"/>
                  </a:lnTo>
                  <a:lnTo>
                    <a:pt x="188" y="2418"/>
                  </a:lnTo>
                  <a:cubicBezTo>
                    <a:pt x="38" y="2512"/>
                    <a:pt x="0" y="2700"/>
                    <a:pt x="93" y="2850"/>
                  </a:cubicBezTo>
                  <a:cubicBezTo>
                    <a:pt x="151" y="2945"/>
                    <a:pt x="244" y="2983"/>
                    <a:pt x="357" y="2983"/>
                  </a:cubicBezTo>
                  <a:cubicBezTo>
                    <a:pt x="394" y="2983"/>
                    <a:pt x="452" y="2983"/>
                    <a:pt x="507" y="2945"/>
                  </a:cubicBezTo>
                  <a:lnTo>
                    <a:pt x="1862" y="2117"/>
                  </a:lnTo>
                  <a:lnTo>
                    <a:pt x="620" y="141"/>
                  </a:lnTo>
                  <a:cubicBezTo>
                    <a:pt x="559" y="55"/>
                    <a:pt x="456" y="1"/>
                    <a:pt x="351" y="1"/>
                  </a:cubicBezTo>
                  <a:close/>
                </a:path>
              </a:pathLst>
            </a:custGeom>
            <a:solidFill>
              <a:srgbClr val="8337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 name="Google Shape;2269;p74"/>
          <p:cNvGrpSpPr/>
          <p:nvPr/>
        </p:nvGrpSpPr>
        <p:grpSpPr>
          <a:xfrm>
            <a:off x="6707560" y="1914783"/>
            <a:ext cx="852603" cy="867070"/>
            <a:chOff x="5052081" y="2446802"/>
            <a:chExt cx="882703" cy="897681"/>
          </a:xfrm>
        </p:grpSpPr>
        <p:sp>
          <p:nvSpPr>
            <p:cNvPr id="2270" name="Google Shape;2270;p74"/>
            <p:cNvSpPr/>
            <p:nvPr/>
          </p:nvSpPr>
          <p:spPr>
            <a:xfrm>
              <a:off x="5052081" y="2446802"/>
              <a:ext cx="882703" cy="715166"/>
            </a:xfrm>
            <a:custGeom>
              <a:rect b="b" l="l" r="r" t="t"/>
              <a:pathLst>
                <a:path extrusionOk="0" h="30517" w="37666">
                  <a:moveTo>
                    <a:pt x="18833" y="1"/>
                  </a:moveTo>
                  <a:cubicBezTo>
                    <a:pt x="8429" y="1"/>
                    <a:pt x="0" y="8580"/>
                    <a:pt x="0" y="19153"/>
                  </a:cubicBezTo>
                  <a:cubicBezTo>
                    <a:pt x="0" y="23405"/>
                    <a:pt x="1355" y="27336"/>
                    <a:pt x="3670" y="30517"/>
                  </a:cubicBezTo>
                  <a:lnTo>
                    <a:pt x="3670" y="29895"/>
                  </a:lnTo>
                  <a:lnTo>
                    <a:pt x="34411" y="29895"/>
                  </a:lnTo>
                  <a:cubicBezTo>
                    <a:pt x="36461" y="26829"/>
                    <a:pt x="37665" y="23142"/>
                    <a:pt x="37665" y="19153"/>
                  </a:cubicBezTo>
                  <a:cubicBezTo>
                    <a:pt x="37665" y="8580"/>
                    <a:pt x="29237" y="1"/>
                    <a:pt x="18833" y="1"/>
                  </a:cubicBezTo>
                  <a:close/>
                </a:path>
              </a:pathLst>
            </a:cu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1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4"/>
            <p:cNvSpPr/>
            <p:nvPr/>
          </p:nvSpPr>
          <p:spPr>
            <a:xfrm>
              <a:off x="5138062" y="3147371"/>
              <a:ext cx="720462" cy="197112"/>
            </a:xfrm>
            <a:custGeom>
              <a:rect b="b" l="l" r="r" t="t"/>
              <a:pathLst>
                <a:path extrusionOk="0" h="8411" w="30743">
                  <a:moveTo>
                    <a:pt x="1" y="0"/>
                  </a:moveTo>
                  <a:lnTo>
                    <a:pt x="1" y="622"/>
                  </a:lnTo>
                  <a:cubicBezTo>
                    <a:pt x="3425" y="5343"/>
                    <a:pt x="8936" y="8411"/>
                    <a:pt x="15164" y="8411"/>
                  </a:cubicBezTo>
                  <a:cubicBezTo>
                    <a:pt x="21636" y="8411"/>
                    <a:pt x="27356" y="5080"/>
                    <a:pt x="307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4"/>
            <p:cNvSpPr/>
            <p:nvPr/>
          </p:nvSpPr>
          <p:spPr>
            <a:xfrm>
              <a:off x="5451965" y="2602875"/>
              <a:ext cx="2672" cy="3562"/>
            </a:xfrm>
            <a:custGeom>
              <a:rect b="b" l="l" r="r" t="t"/>
              <a:pathLst>
                <a:path extrusionOk="0" h="152" w="114">
                  <a:moveTo>
                    <a:pt x="57" y="1"/>
                  </a:moveTo>
                  <a:cubicBezTo>
                    <a:pt x="39" y="56"/>
                    <a:pt x="19" y="94"/>
                    <a:pt x="1" y="151"/>
                  </a:cubicBezTo>
                  <a:cubicBezTo>
                    <a:pt x="39" y="114"/>
                    <a:pt x="76" y="76"/>
                    <a:pt x="114" y="56"/>
                  </a:cubicBezTo>
                  <a:lnTo>
                    <a:pt x="57" y="1"/>
                  </a:lnTo>
                  <a:close/>
                </a:path>
              </a:pathLst>
            </a:custGeom>
            <a:solidFill>
              <a:srgbClr val="FFCC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4"/>
            <p:cNvSpPr/>
            <p:nvPr/>
          </p:nvSpPr>
          <p:spPr>
            <a:xfrm>
              <a:off x="5149076" y="2447060"/>
              <a:ext cx="725735" cy="756786"/>
            </a:xfrm>
            <a:custGeom>
              <a:rect b="b" l="l" r="r" t="t"/>
              <a:pathLst>
                <a:path extrusionOk="0" h="32293" w="30968">
                  <a:moveTo>
                    <a:pt x="12982" y="6650"/>
                  </a:moveTo>
                  <a:lnTo>
                    <a:pt x="13039" y="6705"/>
                  </a:lnTo>
                  <a:cubicBezTo>
                    <a:pt x="13001" y="6725"/>
                    <a:pt x="12964" y="6763"/>
                    <a:pt x="12926" y="6800"/>
                  </a:cubicBezTo>
                  <a:cubicBezTo>
                    <a:pt x="12944" y="6743"/>
                    <a:pt x="12964" y="6705"/>
                    <a:pt x="12982" y="6650"/>
                  </a:cubicBezTo>
                  <a:close/>
                  <a:moveTo>
                    <a:pt x="13847" y="7214"/>
                  </a:moveTo>
                  <a:cubicBezTo>
                    <a:pt x="14883" y="7834"/>
                    <a:pt x="16669" y="8850"/>
                    <a:pt x="18420" y="9509"/>
                  </a:cubicBezTo>
                  <a:cubicBezTo>
                    <a:pt x="18513" y="9735"/>
                    <a:pt x="18608" y="9961"/>
                    <a:pt x="18663" y="10205"/>
                  </a:cubicBezTo>
                  <a:cubicBezTo>
                    <a:pt x="18721" y="10450"/>
                    <a:pt x="18758" y="10713"/>
                    <a:pt x="18776" y="10957"/>
                  </a:cubicBezTo>
                  <a:cubicBezTo>
                    <a:pt x="17328" y="11747"/>
                    <a:pt x="16237" y="13122"/>
                    <a:pt x="15766" y="14740"/>
                  </a:cubicBezTo>
                  <a:cubicBezTo>
                    <a:pt x="15352" y="12369"/>
                    <a:pt x="13659" y="10506"/>
                    <a:pt x="11496" y="9828"/>
                  </a:cubicBezTo>
                  <a:cubicBezTo>
                    <a:pt x="11514" y="9698"/>
                    <a:pt x="11534" y="9565"/>
                    <a:pt x="11534" y="9415"/>
                  </a:cubicBezTo>
                  <a:cubicBezTo>
                    <a:pt x="11534" y="8983"/>
                    <a:pt x="11458" y="8569"/>
                    <a:pt x="11308" y="8192"/>
                  </a:cubicBezTo>
                  <a:cubicBezTo>
                    <a:pt x="11890" y="8022"/>
                    <a:pt x="12362" y="7721"/>
                    <a:pt x="12663" y="7289"/>
                  </a:cubicBezTo>
                  <a:cubicBezTo>
                    <a:pt x="13057" y="7252"/>
                    <a:pt x="13453" y="7214"/>
                    <a:pt x="13847" y="7214"/>
                  </a:cubicBezTo>
                  <a:close/>
                  <a:moveTo>
                    <a:pt x="15597" y="17599"/>
                  </a:moveTo>
                  <a:cubicBezTo>
                    <a:pt x="15728" y="18390"/>
                    <a:pt x="16011" y="19104"/>
                    <a:pt x="16388" y="19762"/>
                  </a:cubicBezTo>
                  <a:cubicBezTo>
                    <a:pt x="16105" y="20214"/>
                    <a:pt x="15861" y="20685"/>
                    <a:pt x="15653" y="21192"/>
                  </a:cubicBezTo>
                  <a:cubicBezTo>
                    <a:pt x="15447" y="20534"/>
                    <a:pt x="15164" y="19913"/>
                    <a:pt x="14807" y="19348"/>
                  </a:cubicBezTo>
                  <a:cubicBezTo>
                    <a:pt x="15146" y="18821"/>
                    <a:pt x="15427" y="18219"/>
                    <a:pt x="15597" y="17599"/>
                  </a:cubicBezTo>
                  <a:close/>
                  <a:moveTo>
                    <a:pt x="14375" y="1"/>
                  </a:moveTo>
                  <a:cubicBezTo>
                    <a:pt x="13958" y="1"/>
                    <a:pt x="13525" y="15"/>
                    <a:pt x="13076" y="45"/>
                  </a:cubicBezTo>
                  <a:cubicBezTo>
                    <a:pt x="8466" y="346"/>
                    <a:pt x="5945" y="2190"/>
                    <a:pt x="4573" y="3903"/>
                  </a:cubicBezTo>
                  <a:cubicBezTo>
                    <a:pt x="3650" y="5069"/>
                    <a:pt x="3971" y="6687"/>
                    <a:pt x="5062" y="7477"/>
                  </a:cubicBezTo>
                  <a:cubicBezTo>
                    <a:pt x="4704" y="8042"/>
                    <a:pt x="4497" y="8700"/>
                    <a:pt x="4497" y="9415"/>
                  </a:cubicBezTo>
                  <a:cubicBezTo>
                    <a:pt x="4497" y="10205"/>
                    <a:pt x="4761" y="10939"/>
                    <a:pt x="5193" y="11541"/>
                  </a:cubicBezTo>
                  <a:cubicBezTo>
                    <a:pt x="4026" y="12801"/>
                    <a:pt x="3369" y="14551"/>
                    <a:pt x="3537" y="16413"/>
                  </a:cubicBezTo>
                  <a:cubicBezTo>
                    <a:pt x="3557" y="16639"/>
                    <a:pt x="3594" y="16847"/>
                    <a:pt x="3632" y="17073"/>
                  </a:cubicBezTo>
                  <a:cubicBezTo>
                    <a:pt x="1374" y="18671"/>
                    <a:pt x="0" y="21418"/>
                    <a:pt x="283" y="24390"/>
                  </a:cubicBezTo>
                  <a:cubicBezTo>
                    <a:pt x="655" y="28558"/>
                    <a:pt x="4085" y="31688"/>
                    <a:pt x="8117" y="31688"/>
                  </a:cubicBezTo>
                  <a:cubicBezTo>
                    <a:pt x="8364" y="31688"/>
                    <a:pt x="8612" y="31676"/>
                    <a:pt x="8862" y="31653"/>
                  </a:cubicBezTo>
                  <a:cubicBezTo>
                    <a:pt x="11910" y="31371"/>
                    <a:pt x="14374" y="29377"/>
                    <a:pt x="15447" y="26686"/>
                  </a:cubicBezTo>
                  <a:cubicBezTo>
                    <a:pt x="16481" y="29941"/>
                    <a:pt x="19473" y="32292"/>
                    <a:pt x="23010" y="32292"/>
                  </a:cubicBezTo>
                  <a:cubicBezTo>
                    <a:pt x="27413" y="32292"/>
                    <a:pt x="30968" y="28680"/>
                    <a:pt x="30968" y="24222"/>
                  </a:cubicBezTo>
                  <a:cubicBezTo>
                    <a:pt x="30968" y="21588"/>
                    <a:pt x="29726" y="19255"/>
                    <a:pt x="27807" y="17787"/>
                  </a:cubicBezTo>
                  <a:cubicBezTo>
                    <a:pt x="27882" y="17374"/>
                    <a:pt x="27920" y="16960"/>
                    <a:pt x="27920" y="16526"/>
                  </a:cubicBezTo>
                  <a:cubicBezTo>
                    <a:pt x="27920" y="14607"/>
                    <a:pt x="27092" y="12914"/>
                    <a:pt x="25775" y="11747"/>
                  </a:cubicBezTo>
                  <a:cubicBezTo>
                    <a:pt x="25721" y="8854"/>
                    <a:pt x="24693" y="1"/>
                    <a:pt x="143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4"/>
            <p:cNvSpPr/>
            <p:nvPr/>
          </p:nvSpPr>
          <p:spPr>
            <a:xfrm>
              <a:off x="5274286" y="2616115"/>
              <a:ext cx="450608" cy="625246"/>
            </a:xfrm>
            <a:custGeom>
              <a:rect b="b" l="l" r="r" t="t"/>
              <a:pathLst>
                <a:path extrusionOk="0" h="26680" w="19228">
                  <a:moveTo>
                    <a:pt x="8504" y="0"/>
                  </a:moveTo>
                  <a:cubicBezTo>
                    <a:pt x="8110" y="0"/>
                    <a:pt x="7714" y="38"/>
                    <a:pt x="7320" y="75"/>
                  </a:cubicBezTo>
                  <a:cubicBezTo>
                    <a:pt x="6747" y="894"/>
                    <a:pt x="5599" y="1178"/>
                    <a:pt x="4291" y="1178"/>
                  </a:cubicBezTo>
                  <a:cubicBezTo>
                    <a:pt x="3406" y="1178"/>
                    <a:pt x="2447" y="1048"/>
                    <a:pt x="1543" y="866"/>
                  </a:cubicBezTo>
                  <a:lnTo>
                    <a:pt x="1543" y="903"/>
                  </a:lnTo>
                  <a:lnTo>
                    <a:pt x="1468" y="1505"/>
                  </a:lnTo>
                  <a:lnTo>
                    <a:pt x="1280" y="3086"/>
                  </a:lnTo>
                  <a:lnTo>
                    <a:pt x="471" y="10009"/>
                  </a:lnTo>
                  <a:cubicBezTo>
                    <a:pt x="0" y="14016"/>
                    <a:pt x="2672" y="17666"/>
                    <a:pt x="6529" y="18418"/>
                  </a:cubicBezTo>
                  <a:lnTo>
                    <a:pt x="6623" y="22331"/>
                  </a:lnTo>
                  <a:cubicBezTo>
                    <a:pt x="6679" y="24762"/>
                    <a:pt x="8655" y="26679"/>
                    <a:pt x="11055" y="26679"/>
                  </a:cubicBezTo>
                  <a:cubicBezTo>
                    <a:pt x="11089" y="26679"/>
                    <a:pt x="11123" y="26679"/>
                    <a:pt x="11158" y="26678"/>
                  </a:cubicBezTo>
                  <a:cubicBezTo>
                    <a:pt x="13621" y="26621"/>
                    <a:pt x="15560" y="24589"/>
                    <a:pt x="15503" y="22143"/>
                  </a:cubicBezTo>
                  <a:lnTo>
                    <a:pt x="15297" y="12736"/>
                  </a:lnTo>
                  <a:cubicBezTo>
                    <a:pt x="15297" y="12661"/>
                    <a:pt x="15277" y="12586"/>
                    <a:pt x="15277" y="12511"/>
                  </a:cubicBezTo>
                  <a:cubicBezTo>
                    <a:pt x="15315" y="12285"/>
                    <a:pt x="15372" y="12059"/>
                    <a:pt x="15390" y="11815"/>
                  </a:cubicBezTo>
                  <a:lnTo>
                    <a:pt x="15447" y="11364"/>
                  </a:lnTo>
                  <a:lnTo>
                    <a:pt x="16087" y="11439"/>
                  </a:lnTo>
                  <a:cubicBezTo>
                    <a:pt x="16189" y="11451"/>
                    <a:pt x="16291" y="11457"/>
                    <a:pt x="16391" y="11457"/>
                  </a:cubicBezTo>
                  <a:cubicBezTo>
                    <a:pt x="17718" y="11457"/>
                    <a:pt x="18883" y="10449"/>
                    <a:pt x="19040" y="9068"/>
                  </a:cubicBezTo>
                  <a:cubicBezTo>
                    <a:pt x="19228" y="7563"/>
                    <a:pt x="18174" y="6227"/>
                    <a:pt x="16707" y="6039"/>
                  </a:cubicBezTo>
                  <a:lnTo>
                    <a:pt x="16538" y="6021"/>
                  </a:lnTo>
                  <a:cubicBezTo>
                    <a:pt x="13713" y="6821"/>
                    <a:pt x="13957" y="9198"/>
                    <a:pt x="13656" y="9198"/>
                  </a:cubicBezTo>
                  <a:cubicBezTo>
                    <a:pt x="13582" y="9198"/>
                    <a:pt x="13476" y="9055"/>
                    <a:pt x="13283" y="8710"/>
                  </a:cubicBezTo>
                  <a:cubicBezTo>
                    <a:pt x="13170" y="8542"/>
                    <a:pt x="13265" y="8165"/>
                    <a:pt x="13265" y="7977"/>
                  </a:cubicBezTo>
                  <a:cubicBezTo>
                    <a:pt x="13283" y="7450"/>
                    <a:pt x="13302" y="6942"/>
                    <a:pt x="13320" y="6415"/>
                  </a:cubicBezTo>
                  <a:cubicBezTo>
                    <a:pt x="13358" y="5286"/>
                    <a:pt x="13566" y="4102"/>
                    <a:pt x="13320" y="2991"/>
                  </a:cubicBezTo>
                  <a:cubicBezTo>
                    <a:pt x="13265" y="2747"/>
                    <a:pt x="13170" y="2521"/>
                    <a:pt x="13077" y="2295"/>
                  </a:cubicBezTo>
                  <a:cubicBezTo>
                    <a:pt x="11326" y="1636"/>
                    <a:pt x="9540" y="620"/>
                    <a:pt x="8504" y="0"/>
                  </a:cubicBezTo>
                  <a:close/>
                </a:path>
              </a:pathLst>
            </a:custGeom>
            <a:solidFill>
              <a:srgbClr val="FFCC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4"/>
            <p:cNvSpPr/>
            <p:nvPr/>
          </p:nvSpPr>
          <p:spPr>
            <a:xfrm>
              <a:off x="5307797" y="2651384"/>
              <a:ext cx="891" cy="5296"/>
            </a:xfrm>
            <a:custGeom>
              <a:rect b="b" l="l" r="r" t="t"/>
              <a:pathLst>
                <a:path extrusionOk="0" h="226" w="38">
                  <a:moveTo>
                    <a:pt x="38" y="0"/>
                  </a:moveTo>
                  <a:lnTo>
                    <a:pt x="38" y="0"/>
                  </a:lnTo>
                  <a:lnTo>
                    <a:pt x="0" y="226"/>
                  </a:lnTo>
                  <a:close/>
                </a:path>
              </a:pathLst>
            </a:custGeom>
            <a:solidFill>
              <a:srgbClr val="FE9B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4"/>
            <p:cNvSpPr/>
            <p:nvPr/>
          </p:nvSpPr>
          <p:spPr>
            <a:xfrm>
              <a:off x="5302501" y="2651384"/>
              <a:ext cx="6187" cy="52471"/>
            </a:xfrm>
            <a:custGeom>
              <a:rect b="b" l="l" r="r" t="t"/>
              <a:pathLst>
                <a:path extrusionOk="0" h="2239" w="264">
                  <a:moveTo>
                    <a:pt x="264" y="0"/>
                  </a:moveTo>
                  <a:lnTo>
                    <a:pt x="226" y="226"/>
                  </a:lnTo>
                  <a:lnTo>
                    <a:pt x="0" y="2238"/>
                  </a:lnTo>
                  <a:lnTo>
                    <a:pt x="264" y="0"/>
                  </a:lnTo>
                  <a:close/>
                </a:path>
              </a:pathLst>
            </a:custGeom>
            <a:solidFill>
              <a:srgbClr val="FEA8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4"/>
            <p:cNvSpPr/>
            <p:nvPr/>
          </p:nvSpPr>
          <p:spPr>
            <a:xfrm>
              <a:off x="5285324" y="2799067"/>
              <a:ext cx="5742" cy="50268"/>
            </a:xfrm>
            <a:custGeom>
              <a:rect b="b" l="l" r="r" t="t"/>
              <a:pathLst>
                <a:path extrusionOk="0" h="2145" w="245">
                  <a:moveTo>
                    <a:pt x="244" y="0"/>
                  </a:moveTo>
                  <a:lnTo>
                    <a:pt x="0" y="2127"/>
                  </a:lnTo>
                  <a:lnTo>
                    <a:pt x="0" y="2145"/>
                  </a:lnTo>
                  <a:lnTo>
                    <a:pt x="244" y="0"/>
                  </a:lnTo>
                  <a:close/>
                </a:path>
              </a:pathLst>
            </a:custGeom>
            <a:solidFill>
              <a:srgbClr val="FE9B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4"/>
            <p:cNvSpPr/>
            <p:nvPr/>
          </p:nvSpPr>
          <p:spPr>
            <a:xfrm>
              <a:off x="5285324" y="2703830"/>
              <a:ext cx="17201" cy="145508"/>
            </a:xfrm>
            <a:custGeom>
              <a:rect b="b" l="l" r="r" t="t"/>
              <a:pathLst>
                <a:path extrusionOk="0" h="6209" w="734">
                  <a:moveTo>
                    <a:pt x="733" y="0"/>
                  </a:moveTo>
                  <a:lnTo>
                    <a:pt x="244" y="4064"/>
                  </a:lnTo>
                  <a:lnTo>
                    <a:pt x="0" y="6209"/>
                  </a:lnTo>
                  <a:lnTo>
                    <a:pt x="733" y="0"/>
                  </a:lnTo>
                  <a:close/>
                </a:path>
              </a:pathLst>
            </a:custGeom>
            <a:solidFill>
              <a:srgbClr val="FEA8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4"/>
            <p:cNvSpPr/>
            <p:nvPr/>
          </p:nvSpPr>
          <p:spPr>
            <a:xfrm>
              <a:off x="5632293" y="2892992"/>
              <a:ext cx="2648" cy="16779"/>
            </a:xfrm>
            <a:custGeom>
              <a:rect b="b" l="l" r="r" t="t"/>
              <a:pathLst>
                <a:path extrusionOk="0" h="716" w="113">
                  <a:moveTo>
                    <a:pt x="113" y="1"/>
                  </a:moveTo>
                  <a:cubicBezTo>
                    <a:pt x="95" y="244"/>
                    <a:pt x="38" y="470"/>
                    <a:pt x="0" y="696"/>
                  </a:cubicBezTo>
                  <a:lnTo>
                    <a:pt x="0" y="715"/>
                  </a:lnTo>
                  <a:cubicBezTo>
                    <a:pt x="57" y="470"/>
                    <a:pt x="95" y="244"/>
                    <a:pt x="113" y="1"/>
                  </a:cubicBezTo>
                  <a:close/>
                </a:path>
              </a:pathLst>
            </a:custGeom>
            <a:solidFill>
              <a:srgbClr val="FE9B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4"/>
            <p:cNvSpPr/>
            <p:nvPr/>
          </p:nvSpPr>
          <p:spPr>
            <a:xfrm>
              <a:off x="5278621" y="2849310"/>
              <a:ext cx="356329" cy="261933"/>
            </a:xfrm>
            <a:custGeom>
              <a:rect b="b" l="l" r="r" t="t"/>
              <a:pathLst>
                <a:path extrusionOk="0" h="11177" w="15205">
                  <a:moveTo>
                    <a:pt x="286" y="1"/>
                  </a:moveTo>
                  <a:cubicBezTo>
                    <a:pt x="273" y="118"/>
                    <a:pt x="262" y="236"/>
                    <a:pt x="254" y="352"/>
                  </a:cubicBezTo>
                  <a:lnTo>
                    <a:pt x="254" y="352"/>
                  </a:lnTo>
                  <a:cubicBezTo>
                    <a:pt x="262" y="254"/>
                    <a:pt x="273" y="156"/>
                    <a:pt x="286" y="58"/>
                  </a:cubicBezTo>
                  <a:lnTo>
                    <a:pt x="286" y="1"/>
                  </a:lnTo>
                  <a:close/>
                  <a:moveTo>
                    <a:pt x="254" y="352"/>
                  </a:moveTo>
                  <a:cubicBezTo>
                    <a:pt x="213" y="818"/>
                    <a:pt x="221" y="1282"/>
                    <a:pt x="267" y="1732"/>
                  </a:cubicBezTo>
                  <a:lnTo>
                    <a:pt x="267" y="1751"/>
                  </a:lnTo>
                  <a:lnTo>
                    <a:pt x="267" y="1769"/>
                  </a:lnTo>
                  <a:lnTo>
                    <a:pt x="267" y="1789"/>
                  </a:lnTo>
                  <a:lnTo>
                    <a:pt x="267" y="1807"/>
                  </a:lnTo>
                  <a:lnTo>
                    <a:pt x="267" y="1827"/>
                  </a:lnTo>
                  <a:lnTo>
                    <a:pt x="267" y="1845"/>
                  </a:lnTo>
                  <a:lnTo>
                    <a:pt x="267" y="1864"/>
                  </a:lnTo>
                  <a:lnTo>
                    <a:pt x="286" y="1864"/>
                  </a:lnTo>
                  <a:cubicBezTo>
                    <a:pt x="663" y="5156"/>
                    <a:pt x="3126" y="7885"/>
                    <a:pt x="6457" y="8467"/>
                  </a:cubicBezTo>
                  <a:lnTo>
                    <a:pt x="6513" y="11176"/>
                  </a:lnTo>
                  <a:lnTo>
                    <a:pt x="11442" y="7602"/>
                  </a:lnTo>
                  <a:cubicBezTo>
                    <a:pt x="11894" y="7338"/>
                    <a:pt x="12327" y="7037"/>
                    <a:pt x="12721" y="6681"/>
                  </a:cubicBezTo>
                  <a:lnTo>
                    <a:pt x="13286" y="6116"/>
                  </a:lnTo>
                  <a:cubicBezTo>
                    <a:pt x="14151" y="5138"/>
                    <a:pt x="14811" y="3934"/>
                    <a:pt x="15092" y="2579"/>
                  </a:cubicBezTo>
                  <a:lnTo>
                    <a:pt x="15092" y="2560"/>
                  </a:lnTo>
                  <a:cubicBezTo>
                    <a:pt x="15130" y="2334"/>
                    <a:pt x="15187" y="2108"/>
                    <a:pt x="15205" y="1864"/>
                  </a:cubicBezTo>
                  <a:lnTo>
                    <a:pt x="14302" y="1694"/>
                  </a:lnTo>
                  <a:cubicBezTo>
                    <a:pt x="13888" y="5269"/>
                    <a:pt x="10897" y="7885"/>
                    <a:pt x="7436" y="7885"/>
                  </a:cubicBezTo>
                  <a:cubicBezTo>
                    <a:pt x="7172" y="7885"/>
                    <a:pt x="6889" y="7865"/>
                    <a:pt x="6608" y="7847"/>
                  </a:cubicBezTo>
                  <a:lnTo>
                    <a:pt x="6344" y="7809"/>
                  </a:lnTo>
                  <a:cubicBezTo>
                    <a:pt x="2660" y="7353"/>
                    <a:pt x="1" y="4068"/>
                    <a:pt x="254" y="352"/>
                  </a:cubicBezTo>
                  <a:close/>
                </a:path>
              </a:pathLst>
            </a:custGeom>
            <a:solidFill>
              <a:srgbClr val="FEA8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4"/>
            <p:cNvSpPr/>
            <p:nvPr/>
          </p:nvSpPr>
          <p:spPr>
            <a:xfrm>
              <a:off x="5436991" y="2784913"/>
              <a:ext cx="21607" cy="20904"/>
            </a:xfrm>
            <a:custGeom>
              <a:rect b="b" l="l" r="r" t="t"/>
              <a:pathLst>
                <a:path extrusionOk="0" h="892" w="922">
                  <a:moveTo>
                    <a:pt x="491" y="1"/>
                  </a:moveTo>
                  <a:cubicBezTo>
                    <a:pt x="260" y="1"/>
                    <a:pt x="55" y="165"/>
                    <a:pt x="38" y="398"/>
                  </a:cubicBezTo>
                  <a:cubicBezTo>
                    <a:pt x="0" y="642"/>
                    <a:pt x="169" y="867"/>
                    <a:pt x="414" y="887"/>
                  </a:cubicBezTo>
                  <a:cubicBezTo>
                    <a:pt x="435" y="890"/>
                    <a:pt x="456" y="892"/>
                    <a:pt x="476" y="892"/>
                  </a:cubicBezTo>
                  <a:cubicBezTo>
                    <a:pt x="692" y="892"/>
                    <a:pt x="869" y="715"/>
                    <a:pt x="903" y="491"/>
                  </a:cubicBezTo>
                  <a:cubicBezTo>
                    <a:pt x="921" y="265"/>
                    <a:pt x="753" y="40"/>
                    <a:pt x="527" y="2"/>
                  </a:cubicBezTo>
                  <a:cubicBezTo>
                    <a:pt x="515" y="1"/>
                    <a:pt x="503" y="1"/>
                    <a:pt x="491" y="1"/>
                  </a:cubicBezTo>
                  <a:close/>
                </a:path>
              </a:pathLst>
            </a:custGeom>
            <a:solidFill>
              <a:srgbClr val="2338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4"/>
            <p:cNvSpPr/>
            <p:nvPr/>
          </p:nvSpPr>
          <p:spPr>
            <a:xfrm>
              <a:off x="5336457" y="2770289"/>
              <a:ext cx="21607" cy="20552"/>
            </a:xfrm>
            <a:custGeom>
              <a:rect b="b" l="l" r="r" t="t"/>
              <a:pathLst>
                <a:path extrusionOk="0" h="877" w="922">
                  <a:moveTo>
                    <a:pt x="440" y="1"/>
                  </a:moveTo>
                  <a:cubicBezTo>
                    <a:pt x="227" y="1"/>
                    <a:pt x="53" y="160"/>
                    <a:pt x="19" y="382"/>
                  </a:cubicBezTo>
                  <a:cubicBezTo>
                    <a:pt x="1" y="626"/>
                    <a:pt x="169" y="852"/>
                    <a:pt x="395" y="871"/>
                  </a:cubicBezTo>
                  <a:cubicBezTo>
                    <a:pt x="418" y="875"/>
                    <a:pt x="441" y="877"/>
                    <a:pt x="463" y="877"/>
                  </a:cubicBezTo>
                  <a:cubicBezTo>
                    <a:pt x="681" y="877"/>
                    <a:pt x="868" y="716"/>
                    <a:pt x="884" y="495"/>
                  </a:cubicBezTo>
                  <a:cubicBezTo>
                    <a:pt x="922" y="250"/>
                    <a:pt x="753" y="24"/>
                    <a:pt x="508" y="6"/>
                  </a:cubicBezTo>
                  <a:cubicBezTo>
                    <a:pt x="485" y="2"/>
                    <a:pt x="462" y="1"/>
                    <a:pt x="440" y="1"/>
                  </a:cubicBezTo>
                  <a:close/>
                </a:path>
              </a:pathLst>
            </a:custGeom>
            <a:solidFill>
              <a:srgbClr val="2338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4"/>
            <p:cNvSpPr/>
            <p:nvPr/>
          </p:nvSpPr>
          <p:spPr>
            <a:xfrm>
              <a:off x="5396426" y="2866066"/>
              <a:ext cx="83780" cy="37074"/>
            </a:xfrm>
            <a:custGeom>
              <a:rect b="b" l="l" r="r" t="t"/>
              <a:pathLst>
                <a:path extrusionOk="0" h="1582" w="3575">
                  <a:moveTo>
                    <a:pt x="3349" y="1"/>
                  </a:moveTo>
                  <a:cubicBezTo>
                    <a:pt x="3236" y="1"/>
                    <a:pt x="3123" y="76"/>
                    <a:pt x="3104" y="208"/>
                  </a:cubicBezTo>
                  <a:cubicBezTo>
                    <a:pt x="3104" y="208"/>
                    <a:pt x="3048" y="528"/>
                    <a:pt x="2690" y="773"/>
                  </a:cubicBezTo>
                  <a:cubicBezTo>
                    <a:pt x="2455" y="942"/>
                    <a:pt x="2048" y="1112"/>
                    <a:pt x="1368" y="1112"/>
                  </a:cubicBezTo>
                  <a:cubicBezTo>
                    <a:pt x="1068" y="1112"/>
                    <a:pt x="716" y="1079"/>
                    <a:pt x="301" y="999"/>
                  </a:cubicBezTo>
                  <a:cubicBezTo>
                    <a:pt x="287" y="997"/>
                    <a:pt x="274" y="996"/>
                    <a:pt x="260" y="996"/>
                  </a:cubicBezTo>
                  <a:cubicBezTo>
                    <a:pt x="146" y="996"/>
                    <a:pt x="54" y="1068"/>
                    <a:pt x="38" y="1187"/>
                  </a:cubicBezTo>
                  <a:cubicBezTo>
                    <a:pt x="0" y="1300"/>
                    <a:pt x="94" y="1431"/>
                    <a:pt x="207" y="1450"/>
                  </a:cubicBezTo>
                  <a:cubicBezTo>
                    <a:pt x="640" y="1525"/>
                    <a:pt x="1034" y="1581"/>
                    <a:pt x="1393" y="1581"/>
                  </a:cubicBezTo>
                  <a:cubicBezTo>
                    <a:pt x="2050" y="1581"/>
                    <a:pt x="2577" y="1431"/>
                    <a:pt x="2973" y="1149"/>
                  </a:cubicBezTo>
                  <a:cubicBezTo>
                    <a:pt x="3480" y="773"/>
                    <a:pt x="3555" y="284"/>
                    <a:pt x="3555" y="264"/>
                  </a:cubicBezTo>
                  <a:cubicBezTo>
                    <a:pt x="3575" y="133"/>
                    <a:pt x="3480" y="20"/>
                    <a:pt x="3349" y="1"/>
                  </a:cubicBezTo>
                  <a:close/>
                </a:path>
              </a:pathLst>
            </a:custGeom>
            <a:solidFill>
              <a:srgbClr val="FC7D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4"/>
            <p:cNvSpPr/>
            <p:nvPr/>
          </p:nvSpPr>
          <p:spPr>
            <a:xfrm>
              <a:off x="5365563" y="2747839"/>
              <a:ext cx="47175" cy="116074"/>
            </a:xfrm>
            <a:custGeom>
              <a:rect b="b" l="l" r="r" t="t"/>
              <a:pathLst>
                <a:path extrusionOk="0" h="4953" w="2013">
                  <a:moveTo>
                    <a:pt x="1732" y="1"/>
                  </a:moveTo>
                  <a:cubicBezTo>
                    <a:pt x="1647" y="1"/>
                    <a:pt x="1565" y="54"/>
                    <a:pt x="1524" y="136"/>
                  </a:cubicBezTo>
                  <a:lnTo>
                    <a:pt x="189" y="2976"/>
                  </a:lnTo>
                  <a:cubicBezTo>
                    <a:pt x="0" y="3353"/>
                    <a:pt x="0" y="3786"/>
                    <a:pt x="189" y="4162"/>
                  </a:cubicBezTo>
                  <a:cubicBezTo>
                    <a:pt x="357" y="4519"/>
                    <a:pt x="678" y="4782"/>
                    <a:pt x="1072" y="4877"/>
                  </a:cubicBezTo>
                  <a:cubicBezTo>
                    <a:pt x="1260" y="4915"/>
                    <a:pt x="1468" y="4952"/>
                    <a:pt x="1712" y="4952"/>
                  </a:cubicBezTo>
                  <a:lnTo>
                    <a:pt x="1787" y="4952"/>
                  </a:lnTo>
                  <a:cubicBezTo>
                    <a:pt x="1919" y="4933"/>
                    <a:pt x="2013" y="4840"/>
                    <a:pt x="2013" y="4707"/>
                  </a:cubicBezTo>
                  <a:cubicBezTo>
                    <a:pt x="2013" y="4576"/>
                    <a:pt x="1919" y="4481"/>
                    <a:pt x="1787" y="4481"/>
                  </a:cubicBezTo>
                  <a:cubicBezTo>
                    <a:pt x="1744" y="4485"/>
                    <a:pt x="1702" y="4487"/>
                    <a:pt x="1661" y="4487"/>
                  </a:cubicBezTo>
                  <a:cubicBezTo>
                    <a:pt x="1484" y="4487"/>
                    <a:pt x="1319" y="4456"/>
                    <a:pt x="1167" y="4426"/>
                  </a:cubicBezTo>
                  <a:cubicBezTo>
                    <a:pt x="922" y="4368"/>
                    <a:pt x="715" y="4200"/>
                    <a:pt x="602" y="3974"/>
                  </a:cubicBezTo>
                  <a:cubicBezTo>
                    <a:pt x="470" y="3711"/>
                    <a:pt x="470" y="3428"/>
                    <a:pt x="602" y="3184"/>
                  </a:cubicBezTo>
                  <a:lnTo>
                    <a:pt x="1937" y="324"/>
                  </a:lnTo>
                  <a:cubicBezTo>
                    <a:pt x="1995" y="211"/>
                    <a:pt x="1937" y="79"/>
                    <a:pt x="1825" y="23"/>
                  </a:cubicBezTo>
                  <a:cubicBezTo>
                    <a:pt x="1794" y="8"/>
                    <a:pt x="1763" y="1"/>
                    <a:pt x="1732" y="1"/>
                  </a:cubicBezTo>
                  <a:close/>
                </a:path>
              </a:pathLst>
            </a:custGeom>
            <a:solidFill>
              <a:srgbClr val="FC7D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4"/>
            <p:cNvSpPr/>
            <p:nvPr/>
          </p:nvSpPr>
          <p:spPr>
            <a:xfrm>
              <a:off x="5383631" y="2963295"/>
              <a:ext cx="42792" cy="19193"/>
            </a:xfrm>
            <a:custGeom>
              <a:rect b="b" l="l" r="r" t="t"/>
              <a:pathLst>
                <a:path extrusionOk="0" h="819" w="1826">
                  <a:moveTo>
                    <a:pt x="1082" y="1"/>
                  </a:moveTo>
                  <a:cubicBezTo>
                    <a:pt x="763" y="1"/>
                    <a:pt x="395" y="102"/>
                    <a:pt x="95" y="424"/>
                  </a:cubicBezTo>
                  <a:cubicBezTo>
                    <a:pt x="0" y="518"/>
                    <a:pt x="20" y="668"/>
                    <a:pt x="113" y="763"/>
                  </a:cubicBezTo>
                  <a:cubicBezTo>
                    <a:pt x="151" y="801"/>
                    <a:pt x="208" y="819"/>
                    <a:pt x="263" y="819"/>
                  </a:cubicBezTo>
                  <a:cubicBezTo>
                    <a:pt x="321" y="819"/>
                    <a:pt x="376" y="781"/>
                    <a:pt x="434" y="743"/>
                  </a:cubicBezTo>
                  <a:cubicBezTo>
                    <a:pt x="641" y="517"/>
                    <a:pt x="885" y="457"/>
                    <a:pt x="1083" y="457"/>
                  </a:cubicBezTo>
                  <a:cubicBezTo>
                    <a:pt x="1297" y="457"/>
                    <a:pt x="1458" y="527"/>
                    <a:pt x="1468" y="537"/>
                  </a:cubicBezTo>
                  <a:cubicBezTo>
                    <a:pt x="1503" y="552"/>
                    <a:pt x="1538" y="559"/>
                    <a:pt x="1572" y="559"/>
                  </a:cubicBezTo>
                  <a:cubicBezTo>
                    <a:pt x="1665" y="559"/>
                    <a:pt x="1746" y="507"/>
                    <a:pt x="1788" y="424"/>
                  </a:cubicBezTo>
                  <a:cubicBezTo>
                    <a:pt x="1826" y="311"/>
                    <a:pt x="1788" y="161"/>
                    <a:pt x="1675" y="123"/>
                  </a:cubicBezTo>
                  <a:cubicBezTo>
                    <a:pt x="1537" y="59"/>
                    <a:pt x="1323" y="1"/>
                    <a:pt x="1082" y="1"/>
                  </a:cubicBezTo>
                  <a:close/>
                </a:path>
              </a:pathLst>
            </a:custGeom>
            <a:solidFill>
              <a:srgbClr val="FC7D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4"/>
            <p:cNvSpPr/>
            <p:nvPr/>
          </p:nvSpPr>
          <p:spPr>
            <a:xfrm>
              <a:off x="5444466" y="2723280"/>
              <a:ext cx="72789" cy="39699"/>
            </a:xfrm>
            <a:custGeom>
              <a:rect b="b" l="l" r="r" t="t"/>
              <a:pathLst>
                <a:path extrusionOk="0" h="1694" w="3106">
                  <a:moveTo>
                    <a:pt x="1040" y="0"/>
                  </a:moveTo>
                  <a:cubicBezTo>
                    <a:pt x="723" y="0"/>
                    <a:pt x="461" y="72"/>
                    <a:pt x="301" y="168"/>
                  </a:cubicBezTo>
                  <a:cubicBezTo>
                    <a:pt x="20" y="356"/>
                    <a:pt x="0" y="600"/>
                    <a:pt x="151" y="733"/>
                  </a:cubicBezTo>
                  <a:cubicBezTo>
                    <a:pt x="301" y="883"/>
                    <a:pt x="547" y="939"/>
                    <a:pt x="772" y="1014"/>
                  </a:cubicBezTo>
                  <a:cubicBezTo>
                    <a:pt x="998" y="1089"/>
                    <a:pt x="1242" y="1165"/>
                    <a:pt x="1430" y="1240"/>
                  </a:cubicBezTo>
                  <a:cubicBezTo>
                    <a:pt x="1638" y="1315"/>
                    <a:pt x="1864" y="1410"/>
                    <a:pt x="2089" y="1503"/>
                  </a:cubicBezTo>
                  <a:cubicBezTo>
                    <a:pt x="2298" y="1591"/>
                    <a:pt x="2506" y="1694"/>
                    <a:pt x="2699" y="1694"/>
                  </a:cubicBezTo>
                  <a:cubicBezTo>
                    <a:pt x="2715" y="1694"/>
                    <a:pt x="2731" y="1693"/>
                    <a:pt x="2747" y="1691"/>
                  </a:cubicBezTo>
                  <a:cubicBezTo>
                    <a:pt x="2935" y="1691"/>
                    <a:pt x="3105" y="1503"/>
                    <a:pt x="2992" y="1165"/>
                  </a:cubicBezTo>
                  <a:cubicBezTo>
                    <a:pt x="2898" y="845"/>
                    <a:pt x="2503" y="394"/>
                    <a:pt x="1844" y="149"/>
                  </a:cubicBezTo>
                  <a:cubicBezTo>
                    <a:pt x="1558" y="43"/>
                    <a:pt x="1283"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4"/>
            <p:cNvSpPr/>
            <p:nvPr/>
          </p:nvSpPr>
          <p:spPr>
            <a:xfrm>
              <a:off x="5311312" y="2706220"/>
              <a:ext cx="56924" cy="23880"/>
            </a:xfrm>
            <a:custGeom>
              <a:rect b="b" l="l" r="r" t="t"/>
              <a:pathLst>
                <a:path extrusionOk="0" h="1019" w="2429">
                  <a:moveTo>
                    <a:pt x="1333" y="0"/>
                  </a:moveTo>
                  <a:cubicBezTo>
                    <a:pt x="1267" y="0"/>
                    <a:pt x="1199" y="4"/>
                    <a:pt x="1129" y="11"/>
                  </a:cubicBezTo>
                  <a:cubicBezTo>
                    <a:pt x="603" y="86"/>
                    <a:pt x="246" y="350"/>
                    <a:pt x="133" y="576"/>
                  </a:cubicBezTo>
                  <a:cubicBezTo>
                    <a:pt x="1" y="801"/>
                    <a:pt x="76" y="952"/>
                    <a:pt x="226" y="989"/>
                  </a:cubicBezTo>
                  <a:cubicBezTo>
                    <a:pt x="282" y="1011"/>
                    <a:pt x="340" y="1019"/>
                    <a:pt x="401" y="1019"/>
                  </a:cubicBezTo>
                  <a:cubicBezTo>
                    <a:pt x="505" y="1019"/>
                    <a:pt x="617" y="995"/>
                    <a:pt x="735" y="971"/>
                  </a:cubicBezTo>
                  <a:cubicBezTo>
                    <a:pt x="904" y="934"/>
                    <a:pt x="1092" y="914"/>
                    <a:pt x="1242" y="896"/>
                  </a:cubicBezTo>
                  <a:cubicBezTo>
                    <a:pt x="1412" y="859"/>
                    <a:pt x="1581" y="859"/>
                    <a:pt x="1769" y="839"/>
                  </a:cubicBezTo>
                  <a:cubicBezTo>
                    <a:pt x="1957" y="821"/>
                    <a:pt x="2127" y="821"/>
                    <a:pt x="2278" y="726"/>
                  </a:cubicBezTo>
                  <a:cubicBezTo>
                    <a:pt x="2391" y="651"/>
                    <a:pt x="2428" y="482"/>
                    <a:pt x="2240" y="294"/>
                  </a:cubicBezTo>
                  <a:cubicBezTo>
                    <a:pt x="2093" y="147"/>
                    <a:pt x="1762" y="0"/>
                    <a:pt x="1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4"/>
            <p:cNvSpPr/>
            <p:nvPr/>
          </p:nvSpPr>
          <p:spPr>
            <a:xfrm>
              <a:off x="5646846" y="2791240"/>
              <a:ext cx="37496" cy="58095"/>
            </a:xfrm>
            <a:custGeom>
              <a:rect b="b" l="l" r="r" t="t"/>
              <a:pathLst>
                <a:path extrusionOk="0" h="2479" w="1600">
                  <a:moveTo>
                    <a:pt x="1237" y="1"/>
                  </a:moveTo>
                  <a:cubicBezTo>
                    <a:pt x="1137" y="1"/>
                    <a:pt x="1045" y="51"/>
                    <a:pt x="997" y="146"/>
                  </a:cubicBezTo>
                  <a:lnTo>
                    <a:pt x="1" y="1764"/>
                  </a:lnTo>
                  <a:lnTo>
                    <a:pt x="1092" y="2441"/>
                  </a:lnTo>
                  <a:cubicBezTo>
                    <a:pt x="1148" y="2461"/>
                    <a:pt x="1205" y="2479"/>
                    <a:pt x="1260" y="2479"/>
                  </a:cubicBezTo>
                  <a:cubicBezTo>
                    <a:pt x="1355" y="2479"/>
                    <a:pt x="1468" y="2423"/>
                    <a:pt x="1524" y="2328"/>
                  </a:cubicBezTo>
                  <a:cubicBezTo>
                    <a:pt x="1599" y="2197"/>
                    <a:pt x="1561" y="2009"/>
                    <a:pt x="1411" y="1914"/>
                  </a:cubicBezTo>
                  <a:lnTo>
                    <a:pt x="846" y="1558"/>
                  </a:lnTo>
                  <a:lnTo>
                    <a:pt x="1506" y="467"/>
                  </a:lnTo>
                  <a:cubicBezTo>
                    <a:pt x="1599" y="316"/>
                    <a:pt x="1561" y="128"/>
                    <a:pt x="1411" y="53"/>
                  </a:cubicBezTo>
                  <a:cubicBezTo>
                    <a:pt x="1356" y="18"/>
                    <a:pt x="1295" y="1"/>
                    <a:pt x="1237" y="1"/>
                  </a:cubicBezTo>
                  <a:close/>
                </a:path>
              </a:pathLst>
            </a:custGeom>
            <a:solidFill>
              <a:srgbClr val="FC7D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9" name="Google Shape;2289;p74"/>
          <p:cNvSpPr/>
          <p:nvPr/>
        </p:nvSpPr>
        <p:spPr>
          <a:xfrm>
            <a:off x="3595871" y="1715213"/>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4"/>
          <p:cNvSpPr txBox="1"/>
          <p:nvPr>
            <p:ph idx="3" type="title"/>
          </p:nvPr>
        </p:nvSpPr>
        <p:spPr>
          <a:xfrm>
            <a:off x="3617306" y="1801975"/>
            <a:ext cx="1909500" cy="17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2291" name="Google Shape;2291;p74"/>
          <p:cNvSpPr txBox="1"/>
          <p:nvPr>
            <p:ph idx="4" type="subTitle"/>
          </p:nvPr>
        </p:nvSpPr>
        <p:spPr>
          <a:xfrm>
            <a:off x="3484425" y="2101056"/>
            <a:ext cx="2175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you can talk a bit about this person</a:t>
            </a:r>
            <a:endParaRPr/>
          </a:p>
        </p:txBody>
      </p:sp>
      <p:sp>
        <p:nvSpPr>
          <p:cNvPr id="2292" name="Google Shape;2292;p74"/>
          <p:cNvSpPr/>
          <p:nvPr/>
        </p:nvSpPr>
        <p:spPr>
          <a:xfrm>
            <a:off x="1049150" y="3188738"/>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4"/>
          <p:cNvSpPr/>
          <p:nvPr/>
        </p:nvSpPr>
        <p:spPr>
          <a:xfrm>
            <a:off x="6142599" y="3188738"/>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4"/>
          <p:cNvSpPr/>
          <p:nvPr/>
        </p:nvSpPr>
        <p:spPr>
          <a:xfrm>
            <a:off x="1049150" y="2967100"/>
            <a:ext cx="374100" cy="93900"/>
          </a:xfrm>
          <a:prstGeom prst="roundRect">
            <a:avLst>
              <a:gd fmla="val 50000" name="adj"/>
            </a:avLst>
          </a:prstGeom>
          <a:solidFill>
            <a:schemeClr val="lt1"/>
          </a:solidFill>
          <a:ln>
            <a:noFill/>
          </a:ln>
          <a:effectLst>
            <a:outerShdw blurRad="57150" rotWithShape="0" algn="bl" dir="5400000" dist="19050">
              <a:schemeClr val="dk1">
                <a:alpha val="1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4"/>
          <p:cNvSpPr/>
          <p:nvPr/>
        </p:nvSpPr>
        <p:spPr>
          <a:xfrm>
            <a:off x="3595875" y="2878075"/>
            <a:ext cx="374100" cy="93900"/>
          </a:xfrm>
          <a:prstGeom prst="roundRect">
            <a:avLst>
              <a:gd fmla="val 50000" name="adj"/>
            </a:avLst>
          </a:prstGeom>
          <a:solidFill>
            <a:schemeClr val="lt1"/>
          </a:solidFill>
          <a:ln>
            <a:noFill/>
          </a:ln>
          <a:effectLst>
            <a:outerShdw blurRad="57150" rotWithShape="0" algn="bl" dir="5400000" dist="19050">
              <a:schemeClr val="dk1">
                <a:alpha val="1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4"/>
          <p:cNvSpPr/>
          <p:nvPr/>
        </p:nvSpPr>
        <p:spPr>
          <a:xfrm>
            <a:off x="6142600" y="2967100"/>
            <a:ext cx="374100" cy="93900"/>
          </a:xfrm>
          <a:prstGeom prst="roundRect">
            <a:avLst>
              <a:gd fmla="val 50000" name="adj"/>
            </a:avLst>
          </a:prstGeom>
          <a:solidFill>
            <a:schemeClr val="lt1"/>
          </a:solidFill>
          <a:ln>
            <a:noFill/>
          </a:ln>
          <a:effectLst>
            <a:outerShdw blurRad="57150" rotWithShape="0" algn="bl" dir="5400000" dist="19050">
              <a:schemeClr val="dk1">
                <a:alpha val="1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2298" name="Google Shape;2298;p74"/>
          <p:cNvSpPr txBox="1"/>
          <p:nvPr>
            <p:ph idx="2" type="title"/>
          </p:nvPr>
        </p:nvSpPr>
        <p:spPr>
          <a:xfrm>
            <a:off x="1055550" y="3275500"/>
            <a:ext cx="1909500" cy="17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2299" name="Google Shape;2299;p74"/>
          <p:cNvSpPr txBox="1"/>
          <p:nvPr>
            <p:ph idx="1" type="subTitle"/>
          </p:nvPr>
        </p:nvSpPr>
        <p:spPr>
          <a:xfrm>
            <a:off x="937700" y="3568805"/>
            <a:ext cx="2175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you can talk a bit about this person</a:t>
            </a:r>
            <a:endParaRPr/>
          </a:p>
        </p:txBody>
      </p:sp>
      <p:sp>
        <p:nvSpPr>
          <p:cNvPr id="2300" name="Google Shape;2300;p74"/>
          <p:cNvSpPr txBox="1"/>
          <p:nvPr>
            <p:ph idx="5" type="title"/>
          </p:nvPr>
        </p:nvSpPr>
        <p:spPr>
          <a:xfrm>
            <a:off x="6179093" y="3275500"/>
            <a:ext cx="1909500" cy="17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Susan Bones</a:t>
            </a:r>
            <a:endParaRPr/>
          </a:p>
        </p:txBody>
      </p:sp>
      <p:sp>
        <p:nvSpPr>
          <p:cNvPr id="2301" name="Google Shape;2301;p74"/>
          <p:cNvSpPr txBox="1"/>
          <p:nvPr>
            <p:ph idx="6" type="subTitle"/>
          </p:nvPr>
        </p:nvSpPr>
        <p:spPr>
          <a:xfrm>
            <a:off x="6031150" y="3568805"/>
            <a:ext cx="2175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you can talk a bit about this person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5" name="Shape 2305"/>
        <p:cNvGrpSpPr/>
        <p:nvPr/>
      </p:nvGrpSpPr>
      <p:grpSpPr>
        <a:xfrm>
          <a:off x="0" y="0"/>
          <a:ext cx="0" cy="0"/>
          <a:chOff x="0" y="0"/>
          <a:chExt cx="0" cy="0"/>
        </a:xfrm>
      </p:grpSpPr>
      <p:sp>
        <p:nvSpPr>
          <p:cNvPr id="2306" name="Google Shape;2306;p75"/>
          <p:cNvSpPr/>
          <p:nvPr/>
        </p:nvSpPr>
        <p:spPr>
          <a:xfrm>
            <a:off x="713200" y="3029875"/>
            <a:ext cx="361800" cy="361800"/>
          </a:xfrm>
          <a:prstGeom prst="ellipse">
            <a:avLst/>
          </a:pr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5"/>
          <p:cNvSpPr/>
          <p:nvPr/>
        </p:nvSpPr>
        <p:spPr>
          <a:xfrm>
            <a:off x="1318250" y="3029875"/>
            <a:ext cx="361800" cy="361800"/>
          </a:xfrm>
          <a:prstGeom prst="ellipse">
            <a:avLst/>
          </a:pr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5"/>
          <p:cNvSpPr/>
          <p:nvPr/>
        </p:nvSpPr>
        <p:spPr>
          <a:xfrm>
            <a:off x="1923250" y="3029875"/>
            <a:ext cx="361800" cy="361800"/>
          </a:xfrm>
          <a:prstGeom prst="ellipse">
            <a:avLst/>
          </a:pr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5"/>
          <p:cNvSpPr txBox="1"/>
          <p:nvPr>
            <p:ph type="title"/>
          </p:nvPr>
        </p:nvSpPr>
        <p:spPr>
          <a:xfrm>
            <a:off x="713200" y="375275"/>
            <a:ext cx="5526300" cy="8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310" name="Google Shape;2310;p75"/>
          <p:cNvSpPr txBox="1"/>
          <p:nvPr>
            <p:ph idx="1" type="subTitle"/>
          </p:nvPr>
        </p:nvSpPr>
        <p:spPr>
          <a:xfrm>
            <a:off x="713200" y="1684300"/>
            <a:ext cx="3434700" cy="116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a:t>Do you have any questions?</a:t>
            </a:r>
            <a:endParaRPr b="1"/>
          </a:p>
          <a:p>
            <a:pPr indent="0" lvl="0" marL="0" rtl="0" algn="l">
              <a:spcBef>
                <a:spcPts val="0"/>
              </a:spcBef>
              <a:spcAft>
                <a:spcPts val="0"/>
              </a:spcAft>
              <a:buClr>
                <a:schemeClr val="lt1"/>
              </a:buClr>
              <a:buSzPts val="1100"/>
              <a:buFont typeface="Arial"/>
              <a:buNone/>
            </a:pPr>
            <a:r>
              <a:t/>
            </a:r>
            <a:endParaRPr>
              <a:latin typeface="Darker Grotesque Medium"/>
              <a:ea typeface="Darker Grotesque Medium"/>
              <a:cs typeface="Darker Grotesque Medium"/>
              <a:sym typeface="Darker Grotesque Medium"/>
            </a:endParaRPr>
          </a:p>
          <a:p>
            <a:pPr indent="0" lvl="0" marL="0" rtl="0" algn="l">
              <a:spcBef>
                <a:spcPts val="0"/>
              </a:spcBef>
              <a:spcAft>
                <a:spcPts val="0"/>
              </a:spcAft>
              <a:buClr>
                <a:schemeClr val="lt1"/>
              </a:buClr>
              <a:buSzPts val="1100"/>
              <a:buFont typeface="Arial"/>
              <a:buNone/>
            </a:pPr>
            <a:r>
              <a:rPr lang="en">
                <a:latin typeface="Darker Grotesque Medium"/>
                <a:ea typeface="Darker Grotesque Medium"/>
                <a:cs typeface="Darker Grotesque Medium"/>
                <a:sym typeface="Darker Grotesque Medium"/>
              </a:rPr>
              <a:t>youremail@freepik.com </a:t>
            </a:r>
            <a:endParaRPr>
              <a:latin typeface="Darker Grotesque Medium"/>
              <a:ea typeface="Darker Grotesque Medium"/>
              <a:cs typeface="Darker Grotesque Medium"/>
              <a:sym typeface="Darker Grotesque Medium"/>
            </a:endParaRPr>
          </a:p>
          <a:p>
            <a:pPr indent="0" lvl="0" marL="0" rtl="0" algn="l">
              <a:spcBef>
                <a:spcPts val="0"/>
              </a:spcBef>
              <a:spcAft>
                <a:spcPts val="0"/>
              </a:spcAft>
              <a:buClr>
                <a:schemeClr val="lt1"/>
              </a:buClr>
              <a:buSzPts val="1100"/>
              <a:buFont typeface="Arial"/>
              <a:buNone/>
            </a:pPr>
            <a:r>
              <a:rPr lang="en">
                <a:latin typeface="Darker Grotesque Medium"/>
                <a:ea typeface="Darker Grotesque Medium"/>
                <a:cs typeface="Darker Grotesque Medium"/>
                <a:sym typeface="Darker Grotesque Medium"/>
              </a:rPr>
              <a:t>+91  620 421 838 </a:t>
            </a:r>
            <a:endParaRPr>
              <a:latin typeface="Darker Grotesque Medium"/>
              <a:ea typeface="Darker Grotesque Medium"/>
              <a:cs typeface="Darker Grotesque Medium"/>
              <a:sym typeface="Darker Grotesque Medium"/>
            </a:endParaRPr>
          </a:p>
          <a:p>
            <a:pPr indent="0" lvl="0" marL="0" rtl="0" algn="l">
              <a:spcBef>
                <a:spcPts val="0"/>
              </a:spcBef>
              <a:spcAft>
                <a:spcPts val="0"/>
              </a:spcAft>
              <a:buNone/>
            </a:pPr>
            <a:r>
              <a:rPr lang="en">
                <a:latin typeface="Darker Grotesque Medium"/>
                <a:ea typeface="Darker Grotesque Medium"/>
                <a:cs typeface="Darker Grotesque Medium"/>
                <a:sym typeface="Darker Grotesque Medium"/>
              </a:rPr>
              <a:t>yourcompany.com</a:t>
            </a:r>
            <a:endParaRPr>
              <a:latin typeface="Darker Grotesque Medium"/>
              <a:ea typeface="Darker Grotesque Medium"/>
              <a:cs typeface="Darker Grotesque Medium"/>
              <a:sym typeface="Darker Grotesque Medium"/>
            </a:endParaRPr>
          </a:p>
        </p:txBody>
      </p:sp>
      <p:sp>
        <p:nvSpPr>
          <p:cNvPr id="2311" name="Google Shape;2311;p75"/>
          <p:cNvSpPr txBox="1"/>
          <p:nvPr/>
        </p:nvSpPr>
        <p:spPr>
          <a:xfrm>
            <a:off x="713200" y="4031363"/>
            <a:ext cx="3000000" cy="43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lt1"/>
                </a:solidFill>
                <a:latin typeface="Darker Grotesque"/>
                <a:ea typeface="Darker Grotesque"/>
                <a:cs typeface="Darker Grotesque"/>
                <a:sym typeface="Darker Grotesque"/>
              </a:rPr>
              <a:t>Please keep this slide for attribution</a:t>
            </a:r>
            <a:endParaRPr b="1" sz="1200">
              <a:solidFill>
                <a:schemeClr val="lt1"/>
              </a:solidFill>
              <a:latin typeface="Darker Grotesque"/>
              <a:ea typeface="Darker Grotesque"/>
              <a:cs typeface="Darker Grotesque"/>
              <a:sym typeface="Darker Grotesque"/>
            </a:endParaRPr>
          </a:p>
        </p:txBody>
      </p:sp>
      <p:sp>
        <p:nvSpPr>
          <p:cNvPr id="2312" name="Google Shape;2312;p75"/>
          <p:cNvSpPr/>
          <p:nvPr/>
        </p:nvSpPr>
        <p:spPr>
          <a:xfrm>
            <a:off x="2022760" y="3130546"/>
            <a:ext cx="167027" cy="159511"/>
          </a:xfrm>
          <a:custGeom>
            <a:rect b="b" l="l" r="r" t="t"/>
            <a:pathLst>
              <a:path extrusionOk="0" h="37269" w="39025">
                <a:moveTo>
                  <a:pt x="4748" y="1"/>
                </a:moveTo>
                <a:cubicBezTo>
                  <a:pt x="1887" y="1"/>
                  <a:pt x="1" y="1919"/>
                  <a:pt x="1" y="4358"/>
                </a:cubicBezTo>
                <a:cubicBezTo>
                  <a:pt x="1" y="6797"/>
                  <a:pt x="1757" y="8683"/>
                  <a:pt x="4618" y="8683"/>
                </a:cubicBezTo>
                <a:lnTo>
                  <a:pt x="4748" y="8683"/>
                </a:lnTo>
                <a:cubicBezTo>
                  <a:pt x="7578" y="8683"/>
                  <a:pt x="9366" y="6797"/>
                  <a:pt x="9366" y="4358"/>
                </a:cubicBezTo>
                <a:cubicBezTo>
                  <a:pt x="9366" y="1919"/>
                  <a:pt x="7578" y="1"/>
                  <a:pt x="4748" y="1"/>
                </a:cubicBezTo>
                <a:close/>
                <a:moveTo>
                  <a:pt x="553" y="12196"/>
                </a:moveTo>
                <a:lnTo>
                  <a:pt x="553" y="37268"/>
                </a:lnTo>
                <a:lnTo>
                  <a:pt x="8813" y="37268"/>
                </a:lnTo>
                <a:lnTo>
                  <a:pt x="8813" y="12196"/>
                </a:lnTo>
                <a:close/>
                <a:moveTo>
                  <a:pt x="29398" y="11545"/>
                </a:moveTo>
                <a:cubicBezTo>
                  <a:pt x="24943" y="11545"/>
                  <a:pt x="22894" y="13984"/>
                  <a:pt x="21821" y="15740"/>
                </a:cubicBezTo>
                <a:lnTo>
                  <a:pt x="21821" y="12196"/>
                </a:lnTo>
                <a:lnTo>
                  <a:pt x="13561" y="12196"/>
                </a:lnTo>
                <a:lnTo>
                  <a:pt x="13561" y="37268"/>
                </a:lnTo>
                <a:lnTo>
                  <a:pt x="21821" y="37268"/>
                </a:lnTo>
                <a:lnTo>
                  <a:pt x="21821" y="23187"/>
                </a:lnTo>
                <a:cubicBezTo>
                  <a:pt x="21821" y="22504"/>
                  <a:pt x="21951" y="21691"/>
                  <a:pt x="22081" y="21138"/>
                </a:cubicBezTo>
                <a:cubicBezTo>
                  <a:pt x="22764" y="19675"/>
                  <a:pt x="24130" y="18179"/>
                  <a:pt x="26439" y="18179"/>
                </a:cubicBezTo>
                <a:cubicBezTo>
                  <a:pt x="29398" y="18179"/>
                  <a:pt x="30634" y="20488"/>
                  <a:pt x="30634" y="23870"/>
                </a:cubicBezTo>
                <a:lnTo>
                  <a:pt x="30634" y="37268"/>
                </a:lnTo>
                <a:lnTo>
                  <a:pt x="39024" y="37268"/>
                </a:lnTo>
                <a:lnTo>
                  <a:pt x="39024" y="22927"/>
                </a:lnTo>
                <a:cubicBezTo>
                  <a:pt x="39024" y="15187"/>
                  <a:pt x="34959" y="11545"/>
                  <a:pt x="29398" y="1154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313" name="Google Shape;2313;p75"/>
          <p:cNvSpPr/>
          <p:nvPr/>
        </p:nvSpPr>
        <p:spPr>
          <a:xfrm>
            <a:off x="1408137" y="3155736"/>
            <a:ext cx="185661" cy="128081"/>
          </a:xfrm>
          <a:custGeom>
            <a:rect b="b" l="l" r="r" t="t"/>
            <a:pathLst>
              <a:path extrusionOk="0" h="26922" w="39025">
                <a:moveTo>
                  <a:pt x="27350" y="0"/>
                </a:moveTo>
                <a:lnTo>
                  <a:pt x="27350" y="0"/>
                </a:lnTo>
                <a:cubicBezTo>
                  <a:pt x="26197" y="125"/>
                  <a:pt x="25134" y="638"/>
                  <a:pt x="24332" y="1395"/>
                </a:cubicBezTo>
                <a:lnTo>
                  <a:pt x="24332" y="1395"/>
                </a:lnTo>
                <a:cubicBezTo>
                  <a:pt x="24579" y="1133"/>
                  <a:pt x="24781" y="747"/>
                  <a:pt x="24781" y="261"/>
                </a:cubicBezTo>
                <a:lnTo>
                  <a:pt x="24781" y="261"/>
                </a:lnTo>
                <a:cubicBezTo>
                  <a:pt x="21951" y="2179"/>
                  <a:pt x="20163" y="6114"/>
                  <a:pt x="18700" y="9756"/>
                </a:cubicBezTo>
                <a:cubicBezTo>
                  <a:pt x="17594" y="8683"/>
                  <a:pt x="16651" y="7870"/>
                  <a:pt x="15838" y="7447"/>
                </a:cubicBezTo>
                <a:cubicBezTo>
                  <a:pt x="13269" y="6114"/>
                  <a:pt x="10407" y="4748"/>
                  <a:pt x="5822" y="2992"/>
                </a:cubicBezTo>
                <a:lnTo>
                  <a:pt x="5822" y="2992"/>
                </a:lnTo>
                <a:cubicBezTo>
                  <a:pt x="5692" y="4488"/>
                  <a:pt x="6505" y="6504"/>
                  <a:pt x="9074" y="7870"/>
                </a:cubicBezTo>
                <a:cubicBezTo>
                  <a:pt x="8521" y="7870"/>
                  <a:pt x="7578" y="8000"/>
                  <a:pt x="6765" y="8130"/>
                </a:cubicBezTo>
                <a:cubicBezTo>
                  <a:pt x="7025" y="9886"/>
                  <a:pt x="8131" y="11382"/>
                  <a:pt x="11090" y="12065"/>
                </a:cubicBezTo>
                <a:cubicBezTo>
                  <a:pt x="9757" y="12195"/>
                  <a:pt x="9074" y="12455"/>
                  <a:pt x="8391" y="13138"/>
                </a:cubicBezTo>
                <a:cubicBezTo>
                  <a:pt x="9015" y="14268"/>
                  <a:pt x="10320" y="15480"/>
                  <a:pt x="12602" y="15480"/>
                </a:cubicBezTo>
                <a:cubicBezTo>
                  <a:pt x="12816" y="15480"/>
                  <a:pt x="13038" y="15469"/>
                  <a:pt x="13269" y="15447"/>
                </a:cubicBezTo>
                <a:lnTo>
                  <a:pt x="13269" y="15447"/>
                </a:lnTo>
                <a:cubicBezTo>
                  <a:pt x="10330" y="16733"/>
                  <a:pt x="11829" y="18855"/>
                  <a:pt x="14050" y="18855"/>
                </a:cubicBezTo>
                <a:cubicBezTo>
                  <a:pt x="14188" y="18855"/>
                  <a:pt x="14329" y="18846"/>
                  <a:pt x="14472" y="18829"/>
                </a:cubicBezTo>
                <a:lnTo>
                  <a:pt x="14472" y="18829"/>
                </a:lnTo>
                <a:cubicBezTo>
                  <a:pt x="12352" y="20949"/>
                  <a:pt x="9610" y="21931"/>
                  <a:pt x="6946" y="21931"/>
                </a:cubicBezTo>
                <a:cubicBezTo>
                  <a:pt x="4337" y="21931"/>
                  <a:pt x="1803" y="20990"/>
                  <a:pt x="1" y="19252"/>
                </a:cubicBezTo>
                <a:lnTo>
                  <a:pt x="1" y="19252"/>
                </a:lnTo>
                <a:cubicBezTo>
                  <a:pt x="3943" y="24613"/>
                  <a:pt x="9785" y="26921"/>
                  <a:pt x="15554" y="26921"/>
                </a:cubicBezTo>
                <a:cubicBezTo>
                  <a:pt x="24064" y="26921"/>
                  <a:pt x="32416" y="21899"/>
                  <a:pt x="34276" y="14244"/>
                </a:cubicBezTo>
                <a:cubicBezTo>
                  <a:pt x="36715" y="14244"/>
                  <a:pt x="38049" y="13431"/>
                  <a:pt x="39024" y="12455"/>
                </a:cubicBezTo>
                <a:lnTo>
                  <a:pt x="39024" y="12455"/>
                </a:lnTo>
                <a:cubicBezTo>
                  <a:pt x="38637" y="12538"/>
                  <a:pt x="38195" y="12574"/>
                  <a:pt x="37736" y="12574"/>
                </a:cubicBezTo>
                <a:cubicBezTo>
                  <a:pt x="36575" y="12574"/>
                  <a:pt x="35306" y="12345"/>
                  <a:pt x="34537" y="12065"/>
                </a:cubicBezTo>
                <a:cubicBezTo>
                  <a:pt x="36715" y="11805"/>
                  <a:pt x="38211" y="10829"/>
                  <a:pt x="38732" y="9496"/>
                </a:cubicBezTo>
                <a:lnTo>
                  <a:pt x="38732" y="9496"/>
                </a:lnTo>
                <a:cubicBezTo>
                  <a:pt x="38222" y="9787"/>
                  <a:pt x="36737" y="10168"/>
                  <a:pt x="35462" y="10168"/>
                </a:cubicBezTo>
                <a:cubicBezTo>
                  <a:pt x="35026" y="10168"/>
                  <a:pt x="34616" y="10124"/>
                  <a:pt x="34276" y="10016"/>
                </a:cubicBezTo>
                <a:cubicBezTo>
                  <a:pt x="34146" y="9626"/>
                  <a:pt x="33984" y="9366"/>
                  <a:pt x="33984" y="9073"/>
                </a:cubicBezTo>
                <a:cubicBezTo>
                  <a:pt x="32954" y="5454"/>
                  <a:pt x="29680" y="2554"/>
                  <a:pt x="26171" y="2554"/>
                </a:cubicBezTo>
                <a:cubicBezTo>
                  <a:pt x="26022" y="2554"/>
                  <a:pt x="25873" y="2559"/>
                  <a:pt x="25724" y="2569"/>
                </a:cubicBezTo>
                <a:cubicBezTo>
                  <a:pt x="26016" y="2439"/>
                  <a:pt x="26277" y="2439"/>
                  <a:pt x="26667" y="2309"/>
                </a:cubicBezTo>
                <a:cubicBezTo>
                  <a:pt x="27090" y="2179"/>
                  <a:pt x="29398" y="1757"/>
                  <a:pt x="28976" y="944"/>
                </a:cubicBezTo>
                <a:cubicBezTo>
                  <a:pt x="28917" y="759"/>
                  <a:pt x="28724" y="687"/>
                  <a:pt x="28453" y="687"/>
                </a:cubicBezTo>
                <a:cubicBezTo>
                  <a:pt x="27531" y="687"/>
                  <a:pt x="25706" y="1526"/>
                  <a:pt x="25203" y="1626"/>
                </a:cubicBezTo>
                <a:cubicBezTo>
                  <a:pt x="26016" y="1366"/>
                  <a:pt x="27220" y="944"/>
                  <a:pt x="273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314" name="Google Shape;2314;p75"/>
          <p:cNvSpPr/>
          <p:nvPr/>
        </p:nvSpPr>
        <p:spPr>
          <a:xfrm>
            <a:off x="853801" y="3130546"/>
            <a:ext cx="86334" cy="185661"/>
          </a:xfrm>
          <a:custGeom>
            <a:rect b="b" l="l" r="r" t="t"/>
            <a:pathLst>
              <a:path extrusionOk="0" h="39025" w="18147">
                <a:moveTo>
                  <a:pt x="12195" y="1"/>
                </a:moveTo>
                <a:cubicBezTo>
                  <a:pt x="3805" y="1"/>
                  <a:pt x="3935" y="6635"/>
                  <a:pt x="3935" y="7578"/>
                </a:cubicBezTo>
                <a:lnTo>
                  <a:pt x="3935" y="12878"/>
                </a:lnTo>
                <a:lnTo>
                  <a:pt x="0" y="12878"/>
                </a:lnTo>
                <a:lnTo>
                  <a:pt x="0" y="19512"/>
                </a:lnTo>
                <a:lnTo>
                  <a:pt x="3935" y="19512"/>
                </a:lnTo>
                <a:lnTo>
                  <a:pt x="3935" y="39024"/>
                </a:lnTo>
                <a:lnTo>
                  <a:pt x="12065" y="39024"/>
                </a:lnTo>
                <a:lnTo>
                  <a:pt x="12065" y="19512"/>
                </a:lnTo>
                <a:lnTo>
                  <a:pt x="17496" y="19512"/>
                </a:lnTo>
                <a:cubicBezTo>
                  <a:pt x="17496" y="19512"/>
                  <a:pt x="18016" y="16390"/>
                  <a:pt x="18146" y="12878"/>
                </a:cubicBezTo>
                <a:lnTo>
                  <a:pt x="12065" y="12878"/>
                </a:lnTo>
                <a:lnTo>
                  <a:pt x="12065" y="8391"/>
                </a:lnTo>
                <a:cubicBezTo>
                  <a:pt x="12065" y="7740"/>
                  <a:pt x="12878" y="6765"/>
                  <a:pt x="13821" y="6765"/>
                </a:cubicBezTo>
                <a:lnTo>
                  <a:pt x="18146" y="6765"/>
                </a:lnTo>
                <a:lnTo>
                  <a:pt x="1814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nvGrpSpPr>
          <p:cNvPr id="2315" name="Google Shape;2315;p75"/>
          <p:cNvGrpSpPr/>
          <p:nvPr/>
        </p:nvGrpSpPr>
        <p:grpSpPr>
          <a:xfrm>
            <a:off x="4676874" y="1329001"/>
            <a:ext cx="3628999" cy="2848200"/>
            <a:chOff x="4331274" y="1329001"/>
            <a:chExt cx="3628999" cy="2848200"/>
          </a:xfrm>
        </p:grpSpPr>
        <p:grpSp>
          <p:nvGrpSpPr>
            <p:cNvPr id="2316" name="Google Shape;2316;p75"/>
            <p:cNvGrpSpPr/>
            <p:nvPr/>
          </p:nvGrpSpPr>
          <p:grpSpPr>
            <a:xfrm flipH="1" rot="5400000">
              <a:off x="5234996" y="2541645"/>
              <a:ext cx="801000" cy="801000"/>
              <a:chOff x="5372267" y="434783"/>
              <a:chExt cx="801000" cy="801000"/>
            </a:xfrm>
          </p:grpSpPr>
          <p:sp>
            <p:nvSpPr>
              <p:cNvPr id="2317" name="Google Shape;2317;p75"/>
              <p:cNvSpPr/>
              <p:nvPr/>
            </p:nvSpPr>
            <p:spPr>
              <a:xfrm>
                <a:off x="5372267" y="434783"/>
                <a:ext cx="801000" cy="801000"/>
              </a:xfrm>
              <a:prstGeom prst="blockArc">
                <a:avLst>
                  <a:gd fmla="val 10800000" name="adj1"/>
                  <a:gd fmla="val 0" name="adj2"/>
                  <a:gd fmla="val 25000" name="adj3"/>
                </a:avLst>
              </a:prstGeom>
              <a:solidFill>
                <a:schemeClr val="dk1"/>
              </a:solidFill>
              <a:ln>
                <a:noFill/>
              </a:ln>
              <a:effectLst>
                <a:outerShdw blurRad="485775" rotWithShape="0" algn="bl" dir="2940000" dist="114300">
                  <a:schemeClr val="dk1">
                    <a:alpha val="6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5"/>
              <p:cNvSpPr/>
              <p:nvPr/>
            </p:nvSpPr>
            <p:spPr>
              <a:xfrm flipH="1" rot="10800000">
                <a:off x="5372267" y="434783"/>
                <a:ext cx="801000" cy="801000"/>
              </a:xfrm>
              <a:prstGeom prst="blockArc">
                <a:avLst>
                  <a:gd fmla="val 10800000" name="adj1"/>
                  <a:gd fmla="val 0" name="adj2"/>
                  <a:gd fmla="val 25000" name="adj3"/>
                </a:avLst>
              </a:prstGeom>
              <a:solidFill>
                <a:schemeClr val="dk2"/>
              </a:solidFill>
              <a:ln>
                <a:noFill/>
              </a:ln>
              <a:effectLst>
                <a:outerShdw blurRad="485775" rotWithShape="0" algn="bl" dir="2940000" dist="114300">
                  <a:schemeClr val="dk1">
                    <a:alpha val="6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9" name="Google Shape;2319;p75"/>
            <p:cNvSpPr/>
            <p:nvPr/>
          </p:nvSpPr>
          <p:spPr>
            <a:xfrm flipH="1" rot="-430288">
              <a:off x="5768217" y="2126655"/>
              <a:ext cx="542144" cy="1716950"/>
            </a:xfrm>
            <a:custGeom>
              <a:rect b="b" l="l" r="r" t="t"/>
              <a:pathLst>
                <a:path extrusionOk="0" h="89777" w="28348">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0" name="Google Shape;2320;p75"/>
            <p:cNvGrpSpPr/>
            <p:nvPr/>
          </p:nvGrpSpPr>
          <p:grpSpPr>
            <a:xfrm flipH="1">
              <a:off x="5061739" y="1452317"/>
              <a:ext cx="627083" cy="436814"/>
              <a:chOff x="5779976" y="1418876"/>
              <a:chExt cx="421200" cy="293400"/>
            </a:xfrm>
          </p:grpSpPr>
          <p:sp>
            <p:nvSpPr>
              <p:cNvPr id="2321" name="Google Shape;2321;p75"/>
              <p:cNvSpPr/>
              <p:nvPr/>
            </p:nvSpPr>
            <p:spPr>
              <a:xfrm>
                <a:off x="5779976" y="1418876"/>
                <a:ext cx="421200" cy="293400"/>
              </a:xfrm>
              <a:prstGeom prst="wedgeRoundRectCallout">
                <a:avLst>
                  <a:gd fmla="val -17374" name="adj1"/>
                  <a:gd fmla="val 73101" name="adj2"/>
                  <a:gd fmla="val 0" name="adj3"/>
                </a:avLst>
              </a:prstGeom>
              <a:solidFill>
                <a:schemeClr val="accent4"/>
              </a:solidFill>
              <a:ln>
                <a:noFill/>
              </a:ln>
              <a:effectLst>
                <a:outerShdw blurRad="57150" rotWithShape="0" algn="bl" dir="5400000" dist="19050">
                  <a:schemeClr val="dk1">
                    <a:alpha val="31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5"/>
              <p:cNvSpPr/>
              <p:nvPr/>
            </p:nvSpPr>
            <p:spPr>
              <a:xfrm>
                <a:off x="5908478" y="1501513"/>
                <a:ext cx="157557" cy="139114"/>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rotWithShape="0" algn="bl" dir="5400000" dist="19050">
                  <a:schemeClr val="dk1">
                    <a:alpha val="38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323" name="Google Shape;2323;p75"/>
            <p:cNvSpPr/>
            <p:nvPr/>
          </p:nvSpPr>
          <p:spPr>
            <a:xfrm>
              <a:off x="6282673" y="1329001"/>
              <a:ext cx="1677600" cy="2848200"/>
            </a:xfrm>
            <a:prstGeom prst="roundRect">
              <a:avLst>
                <a:gd fmla="val 10049" name="adj"/>
              </a:avLst>
            </a:prstGeom>
            <a:solidFill>
              <a:schemeClr val="accent6"/>
            </a:solidFill>
            <a:ln>
              <a:noFill/>
            </a:ln>
            <a:effectLst>
              <a:outerShdw blurRad="57150" rotWithShape="0" algn="bl" dir="5400000" dist="19050">
                <a:schemeClr val="dk1">
                  <a:alpha val="26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5"/>
            <p:cNvSpPr/>
            <p:nvPr/>
          </p:nvSpPr>
          <p:spPr>
            <a:xfrm>
              <a:off x="6331650" y="1860175"/>
              <a:ext cx="1577700" cy="2260500"/>
            </a:xfrm>
            <a:prstGeom prst="roundRect">
              <a:avLst>
                <a:gd fmla="val 3424" name="adj"/>
              </a:avLst>
            </a:prstGeom>
            <a:solidFill>
              <a:schemeClr val="lt1"/>
            </a:solidFill>
            <a:ln>
              <a:noFill/>
            </a:ln>
            <a:effectLst>
              <a:outerShdw blurRad="57150" rotWithShape="0" algn="bl" dir="5400000" dist="19050">
                <a:schemeClr val="dk1">
                  <a:alpha val="26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5"/>
            <p:cNvSpPr/>
            <p:nvPr/>
          </p:nvSpPr>
          <p:spPr>
            <a:xfrm>
              <a:off x="6474026" y="1445487"/>
              <a:ext cx="71135" cy="71135"/>
            </a:xfrm>
            <a:custGeom>
              <a:rect b="b" l="l" r="r" t="t"/>
              <a:pathLst>
                <a:path extrusionOk="0" h="3655" w="3655">
                  <a:moveTo>
                    <a:pt x="1838" y="1"/>
                  </a:moveTo>
                  <a:cubicBezTo>
                    <a:pt x="822" y="1"/>
                    <a:pt x="1" y="822"/>
                    <a:pt x="1" y="1838"/>
                  </a:cubicBezTo>
                  <a:cubicBezTo>
                    <a:pt x="1" y="2834"/>
                    <a:pt x="822" y="3655"/>
                    <a:pt x="1838" y="3655"/>
                  </a:cubicBezTo>
                  <a:cubicBezTo>
                    <a:pt x="2834" y="3655"/>
                    <a:pt x="3655" y="2834"/>
                    <a:pt x="3655" y="1838"/>
                  </a:cubicBezTo>
                  <a:cubicBezTo>
                    <a:pt x="3655" y="822"/>
                    <a:pt x="2834" y="1"/>
                    <a:pt x="1838" y="1"/>
                  </a:cubicBezTo>
                  <a:close/>
                </a:path>
              </a:pathLst>
            </a:custGeom>
            <a:solidFill>
              <a:schemeClr val="accent3"/>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5"/>
            <p:cNvSpPr/>
            <p:nvPr/>
          </p:nvSpPr>
          <p:spPr>
            <a:xfrm>
              <a:off x="6615915" y="1445487"/>
              <a:ext cx="71174" cy="71135"/>
            </a:xfrm>
            <a:custGeom>
              <a:rect b="b" l="l" r="r" t="t"/>
              <a:pathLst>
                <a:path extrusionOk="0" h="3655" w="3657">
                  <a:moveTo>
                    <a:pt x="1838" y="1"/>
                  </a:moveTo>
                  <a:cubicBezTo>
                    <a:pt x="821" y="1"/>
                    <a:pt x="0" y="822"/>
                    <a:pt x="0" y="1838"/>
                  </a:cubicBezTo>
                  <a:cubicBezTo>
                    <a:pt x="0" y="2834"/>
                    <a:pt x="821" y="3655"/>
                    <a:pt x="1838" y="3655"/>
                  </a:cubicBezTo>
                  <a:cubicBezTo>
                    <a:pt x="2835" y="3655"/>
                    <a:pt x="3656" y="2834"/>
                    <a:pt x="3656" y="1838"/>
                  </a:cubicBezTo>
                  <a:cubicBezTo>
                    <a:pt x="3656" y="822"/>
                    <a:pt x="2835" y="1"/>
                    <a:pt x="1838" y="1"/>
                  </a:cubicBezTo>
                  <a:close/>
                </a:path>
              </a:pathLst>
            </a:custGeom>
            <a:solidFill>
              <a:schemeClr val="accent2"/>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5"/>
            <p:cNvSpPr/>
            <p:nvPr/>
          </p:nvSpPr>
          <p:spPr>
            <a:xfrm>
              <a:off x="6757823" y="1445487"/>
              <a:ext cx="71155" cy="71135"/>
            </a:xfrm>
            <a:custGeom>
              <a:rect b="b" l="l" r="r" t="t"/>
              <a:pathLst>
                <a:path extrusionOk="0" h="3655" w="3656">
                  <a:moveTo>
                    <a:pt x="1838" y="1"/>
                  </a:moveTo>
                  <a:cubicBezTo>
                    <a:pt x="822" y="1"/>
                    <a:pt x="1" y="822"/>
                    <a:pt x="1" y="1838"/>
                  </a:cubicBezTo>
                  <a:cubicBezTo>
                    <a:pt x="1" y="2834"/>
                    <a:pt x="822" y="3655"/>
                    <a:pt x="1838" y="3655"/>
                  </a:cubicBezTo>
                  <a:cubicBezTo>
                    <a:pt x="2834" y="3655"/>
                    <a:pt x="3655" y="2834"/>
                    <a:pt x="3655" y="1838"/>
                  </a:cubicBezTo>
                  <a:cubicBezTo>
                    <a:pt x="3655" y="822"/>
                    <a:pt x="2834" y="1"/>
                    <a:pt x="1838" y="1"/>
                  </a:cubicBezTo>
                  <a:close/>
                </a:path>
              </a:pathLst>
            </a:custGeom>
            <a:solidFill>
              <a:schemeClr val="accent4"/>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5"/>
            <p:cNvSpPr/>
            <p:nvPr/>
          </p:nvSpPr>
          <p:spPr>
            <a:xfrm>
              <a:off x="6432549" y="1666144"/>
              <a:ext cx="721670" cy="44511"/>
            </a:xfrm>
            <a:custGeom>
              <a:rect b="b" l="l" r="r" t="t"/>
              <a:pathLst>
                <a:path extrusionOk="0" h="2287" w="37080">
                  <a:moveTo>
                    <a:pt x="1154" y="0"/>
                  </a:moveTo>
                  <a:cubicBezTo>
                    <a:pt x="529" y="0"/>
                    <a:pt x="0" y="508"/>
                    <a:pt x="0" y="1134"/>
                  </a:cubicBezTo>
                  <a:cubicBezTo>
                    <a:pt x="0" y="1778"/>
                    <a:pt x="529" y="2286"/>
                    <a:pt x="1154" y="2286"/>
                  </a:cubicBezTo>
                  <a:lnTo>
                    <a:pt x="35925" y="2286"/>
                  </a:lnTo>
                  <a:cubicBezTo>
                    <a:pt x="36551" y="2286"/>
                    <a:pt x="37079" y="1778"/>
                    <a:pt x="37079" y="1134"/>
                  </a:cubicBezTo>
                  <a:cubicBezTo>
                    <a:pt x="37079" y="508"/>
                    <a:pt x="36551" y="0"/>
                    <a:pt x="35925" y="0"/>
                  </a:cubicBezTo>
                  <a:close/>
                </a:path>
              </a:pathLst>
            </a:custGeom>
            <a:solidFill>
              <a:schemeClr val="accent6"/>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5"/>
            <p:cNvSpPr/>
            <p:nvPr/>
          </p:nvSpPr>
          <p:spPr>
            <a:xfrm>
              <a:off x="6068484" y="2157656"/>
              <a:ext cx="1677629" cy="1677220"/>
            </a:xfrm>
            <a:custGeom>
              <a:rect b="b" l="l" r="r" t="t"/>
              <a:pathLst>
                <a:path extrusionOk="0" h="86177" w="86198">
                  <a:moveTo>
                    <a:pt x="1583" y="0"/>
                  </a:moveTo>
                  <a:cubicBezTo>
                    <a:pt x="705" y="0"/>
                    <a:pt x="1" y="704"/>
                    <a:pt x="1" y="1564"/>
                  </a:cubicBezTo>
                  <a:lnTo>
                    <a:pt x="1" y="84594"/>
                  </a:lnTo>
                  <a:cubicBezTo>
                    <a:pt x="1" y="85473"/>
                    <a:pt x="705" y="86177"/>
                    <a:pt x="1583" y="86177"/>
                  </a:cubicBezTo>
                  <a:lnTo>
                    <a:pt x="84614" y="86177"/>
                  </a:lnTo>
                  <a:cubicBezTo>
                    <a:pt x="85494" y="86177"/>
                    <a:pt x="86198" y="85473"/>
                    <a:pt x="86198" y="84594"/>
                  </a:cubicBezTo>
                  <a:lnTo>
                    <a:pt x="86198" y="1564"/>
                  </a:lnTo>
                  <a:cubicBezTo>
                    <a:pt x="86198" y="704"/>
                    <a:pt x="85494" y="0"/>
                    <a:pt x="84614" y="0"/>
                  </a:cubicBezTo>
                  <a:close/>
                </a:path>
              </a:pathLst>
            </a:custGeom>
            <a:solidFill>
              <a:schemeClr val="accent6"/>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5"/>
            <p:cNvSpPr/>
            <p:nvPr/>
          </p:nvSpPr>
          <p:spPr>
            <a:xfrm>
              <a:off x="6098536" y="3037212"/>
              <a:ext cx="1617509" cy="768049"/>
            </a:xfrm>
            <a:custGeom>
              <a:rect b="b" l="l" r="r" t="t"/>
              <a:pathLst>
                <a:path extrusionOk="0" h="39463" w="83109">
                  <a:moveTo>
                    <a:pt x="83070" y="0"/>
                  </a:moveTo>
                  <a:lnTo>
                    <a:pt x="0" y="19"/>
                  </a:lnTo>
                  <a:lnTo>
                    <a:pt x="39" y="39462"/>
                  </a:lnTo>
                  <a:lnTo>
                    <a:pt x="83070" y="39462"/>
                  </a:lnTo>
                  <a:lnTo>
                    <a:pt x="83109" y="39443"/>
                  </a:lnTo>
                  <a:lnTo>
                    <a:pt x="83070" y="0"/>
                  </a:lnTo>
                  <a:close/>
                </a:path>
              </a:pathLst>
            </a:custGeom>
            <a:solidFill>
              <a:schemeClr val="accent4"/>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5"/>
            <p:cNvSpPr/>
            <p:nvPr/>
          </p:nvSpPr>
          <p:spPr>
            <a:xfrm>
              <a:off x="6098536" y="2187318"/>
              <a:ext cx="1616750" cy="849869"/>
            </a:xfrm>
            <a:custGeom>
              <a:rect b="b" l="l" r="r" t="t"/>
              <a:pathLst>
                <a:path extrusionOk="0" h="43667" w="83070">
                  <a:moveTo>
                    <a:pt x="83070" y="1"/>
                  </a:moveTo>
                  <a:lnTo>
                    <a:pt x="0" y="40"/>
                  </a:lnTo>
                  <a:lnTo>
                    <a:pt x="39" y="43666"/>
                  </a:lnTo>
                  <a:lnTo>
                    <a:pt x="83070" y="43666"/>
                  </a:lnTo>
                  <a:lnTo>
                    <a:pt x="83070" y="1"/>
                  </a:lnTo>
                  <a:close/>
                </a:path>
              </a:pathLst>
            </a:custGeom>
            <a:solidFill>
              <a:schemeClr val="accent2"/>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5"/>
            <p:cNvSpPr/>
            <p:nvPr/>
          </p:nvSpPr>
          <p:spPr>
            <a:xfrm>
              <a:off x="6818296" y="2384386"/>
              <a:ext cx="323000" cy="448903"/>
            </a:xfrm>
            <a:custGeom>
              <a:rect b="b" l="l" r="r" t="t"/>
              <a:pathLst>
                <a:path extrusionOk="0" h="23065" w="16596">
                  <a:moveTo>
                    <a:pt x="6862" y="1"/>
                  </a:moveTo>
                  <a:cubicBezTo>
                    <a:pt x="6198" y="1"/>
                    <a:pt x="5650" y="548"/>
                    <a:pt x="5650" y="1231"/>
                  </a:cubicBezTo>
                  <a:lnTo>
                    <a:pt x="5650" y="3402"/>
                  </a:lnTo>
                  <a:lnTo>
                    <a:pt x="157" y="10574"/>
                  </a:lnTo>
                  <a:cubicBezTo>
                    <a:pt x="40" y="10712"/>
                    <a:pt x="1" y="10868"/>
                    <a:pt x="1" y="11024"/>
                  </a:cubicBezTo>
                  <a:lnTo>
                    <a:pt x="1" y="22322"/>
                  </a:lnTo>
                  <a:cubicBezTo>
                    <a:pt x="1" y="22731"/>
                    <a:pt x="334" y="23065"/>
                    <a:pt x="744" y="23065"/>
                  </a:cubicBezTo>
                  <a:lnTo>
                    <a:pt x="13430" y="23065"/>
                  </a:lnTo>
                  <a:cubicBezTo>
                    <a:pt x="14329" y="23065"/>
                    <a:pt x="15051" y="22341"/>
                    <a:pt x="15051" y="21441"/>
                  </a:cubicBezTo>
                  <a:cubicBezTo>
                    <a:pt x="15051" y="20542"/>
                    <a:pt x="14329" y="19820"/>
                    <a:pt x="13430" y="19820"/>
                  </a:cubicBezTo>
                  <a:lnTo>
                    <a:pt x="14035" y="19820"/>
                  </a:lnTo>
                  <a:cubicBezTo>
                    <a:pt x="15012" y="19820"/>
                    <a:pt x="15794" y="19018"/>
                    <a:pt x="15794" y="18040"/>
                  </a:cubicBezTo>
                  <a:cubicBezTo>
                    <a:pt x="15794" y="17084"/>
                    <a:pt x="15012" y="16281"/>
                    <a:pt x="14035" y="16281"/>
                  </a:cubicBezTo>
                  <a:lnTo>
                    <a:pt x="14368" y="16281"/>
                  </a:lnTo>
                  <a:cubicBezTo>
                    <a:pt x="15384" y="16281"/>
                    <a:pt x="16205" y="15460"/>
                    <a:pt x="16205" y="14444"/>
                  </a:cubicBezTo>
                  <a:cubicBezTo>
                    <a:pt x="16205" y="13428"/>
                    <a:pt x="15384" y="12607"/>
                    <a:pt x="14368" y="12607"/>
                  </a:cubicBezTo>
                  <a:lnTo>
                    <a:pt x="14681" y="12607"/>
                  </a:lnTo>
                  <a:cubicBezTo>
                    <a:pt x="15736" y="12607"/>
                    <a:pt x="16596" y="11747"/>
                    <a:pt x="16596" y="10691"/>
                  </a:cubicBezTo>
                  <a:cubicBezTo>
                    <a:pt x="16596" y="9636"/>
                    <a:pt x="15736" y="8776"/>
                    <a:pt x="14681" y="8776"/>
                  </a:cubicBezTo>
                  <a:lnTo>
                    <a:pt x="7819" y="8776"/>
                  </a:lnTo>
                  <a:cubicBezTo>
                    <a:pt x="8836" y="7193"/>
                    <a:pt x="9383" y="5336"/>
                    <a:pt x="9383" y="3459"/>
                  </a:cubicBezTo>
                  <a:lnTo>
                    <a:pt x="9383" y="2521"/>
                  </a:lnTo>
                  <a:cubicBezTo>
                    <a:pt x="9383" y="1134"/>
                    <a:pt x="8249" y="1"/>
                    <a:pt x="6862" y="1"/>
                  </a:cubicBezTo>
                  <a:close/>
                </a:path>
              </a:pathLst>
            </a:custGeom>
            <a:solidFill>
              <a:schemeClr val="lt1"/>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5"/>
            <p:cNvSpPr/>
            <p:nvPr/>
          </p:nvSpPr>
          <p:spPr>
            <a:xfrm>
              <a:off x="6673371" y="2579936"/>
              <a:ext cx="122516" cy="289874"/>
            </a:xfrm>
            <a:custGeom>
              <a:rect b="b" l="l" r="r" t="t"/>
              <a:pathLst>
                <a:path extrusionOk="0" h="14894" w="6295">
                  <a:moveTo>
                    <a:pt x="997" y="0"/>
                  </a:moveTo>
                  <a:cubicBezTo>
                    <a:pt x="449" y="0"/>
                    <a:pt x="1" y="430"/>
                    <a:pt x="1" y="977"/>
                  </a:cubicBezTo>
                  <a:lnTo>
                    <a:pt x="1" y="13896"/>
                  </a:lnTo>
                  <a:cubicBezTo>
                    <a:pt x="1" y="14444"/>
                    <a:pt x="449" y="14894"/>
                    <a:pt x="997" y="14894"/>
                  </a:cubicBezTo>
                  <a:lnTo>
                    <a:pt x="5297" y="14894"/>
                  </a:lnTo>
                  <a:cubicBezTo>
                    <a:pt x="5844" y="14894"/>
                    <a:pt x="6294" y="14444"/>
                    <a:pt x="6294" y="13896"/>
                  </a:cubicBezTo>
                  <a:lnTo>
                    <a:pt x="6294" y="977"/>
                  </a:lnTo>
                  <a:cubicBezTo>
                    <a:pt x="6294" y="430"/>
                    <a:pt x="5844" y="0"/>
                    <a:pt x="5297" y="0"/>
                  </a:cubicBezTo>
                  <a:close/>
                </a:path>
              </a:pathLst>
            </a:custGeom>
            <a:solidFill>
              <a:schemeClr val="lt1"/>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5"/>
            <p:cNvSpPr/>
            <p:nvPr/>
          </p:nvSpPr>
          <p:spPr>
            <a:xfrm>
              <a:off x="6432938" y="3180249"/>
              <a:ext cx="101575" cy="101575"/>
            </a:xfrm>
            <a:custGeom>
              <a:rect b="b" l="l" r="r" t="t"/>
              <a:pathLst>
                <a:path extrusionOk="0" h="5219" w="5219">
                  <a:moveTo>
                    <a:pt x="2600" y="0"/>
                  </a:moveTo>
                  <a:cubicBezTo>
                    <a:pt x="1173" y="0"/>
                    <a:pt x="1" y="1173"/>
                    <a:pt x="1" y="2619"/>
                  </a:cubicBezTo>
                  <a:cubicBezTo>
                    <a:pt x="1" y="4066"/>
                    <a:pt x="1173" y="5218"/>
                    <a:pt x="2600" y="5218"/>
                  </a:cubicBezTo>
                  <a:cubicBezTo>
                    <a:pt x="4046" y="5218"/>
                    <a:pt x="5219" y="4066"/>
                    <a:pt x="5219" y="2619"/>
                  </a:cubicBezTo>
                  <a:cubicBezTo>
                    <a:pt x="5219" y="1173"/>
                    <a:pt x="4046" y="0"/>
                    <a:pt x="2600" y="0"/>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5"/>
            <p:cNvSpPr/>
            <p:nvPr/>
          </p:nvSpPr>
          <p:spPr>
            <a:xfrm>
              <a:off x="6432938" y="3370466"/>
              <a:ext cx="101575" cy="101575"/>
            </a:xfrm>
            <a:custGeom>
              <a:rect b="b" l="l" r="r" t="t"/>
              <a:pathLst>
                <a:path extrusionOk="0" h="5219" w="5219">
                  <a:moveTo>
                    <a:pt x="2600" y="0"/>
                  </a:moveTo>
                  <a:cubicBezTo>
                    <a:pt x="1173" y="0"/>
                    <a:pt x="1" y="1173"/>
                    <a:pt x="1" y="2619"/>
                  </a:cubicBezTo>
                  <a:cubicBezTo>
                    <a:pt x="1" y="4045"/>
                    <a:pt x="1173" y="5218"/>
                    <a:pt x="2600" y="5218"/>
                  </a:cubicBezTo>
                  <a:cubicBezTo>
                    <a:pt x="4046" y="5218"/>
                    <a:pt x="5219" y="4045"/>
                    <a:pt x="5219" y="2619"/>
                  </a:cubicBezTo>
                  <a:cubicBezTo>
                    <a:pt x="5219" y="1173"/>
                    <a:pt x="4046" y="0"/>
                    <a:pt x="2600" y="0"/>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6" name="Google Shape;2336;p75"/>
            <p:cNvGrpSpPr/>
            <p:nvPr/>
          </p:nvGrpSpPr>
          <p:grpSpPr>
            <a:xfrm>
              <a:off x="6647232" y="3130557"/>
              <a:ext cx="948437" cy="402155"/>
              <a:chOff x="5806369" y="3534407"/>
              <a:chExt cx="948437" cy="402155"/>
            </a:xfrm>
          </p:grpSpPr>
          <p:sp>
            <p:nvSpPr>
              <p:cNvPr id="2337" name="Google Shape;2337;p75"/>
              <p:cNvSpPr/>
              <p:nvPr/>
            </p:nvSpPr>
            <p:spPr>
              <a:xfrm>
                <a:off x="6432938" y="3560663"/>
                <a:ext cx="101580" cy="101580"/>
              </a:xfrm>
              <a:custGeom>
                <a:rect b="b" l="l" r="r" t="t"/>
                <a:pathLst>
                  <a:path extrusionOk="0" h="5219" w="5219">
                    <a:moveTo>
                      <a:pt x="2600" y="1"/>
                    </a:moveTo>
                    <a:cubicBezTo>
                      <a:pt x="1173" y="1"/>
                      <a:pt x="1" y="1153"/>
                      <a:pt x="1" y="2600"/>
                    </a:cubicBezTo>
                    <a:cubicBezTo>
                      <a:pt x="1" y="4046"/>
                      <a:pt x="1173" y="5219"/>
                      <a:pt x="2600" y="5219"/>
                    </a:cubicBezTo>
                    <a:cubicBezTo>
                      <a:pt x="4046" y="5219"/>
                      <a:pt x="5219" y="4046"/>
                      <a:pt x="5219" y="2600"/>
                    </a:cubicBezTo>
                    <a:cubicBezTo>
                      <a:pt x="5219" y="1153"/>
                      <a:pt x="4046" y="1"/>
                      <a:pt x="2600" y="1"/>
                    </a:cubicBezTo>
                    <a:close/>
                  </a:path>
                </a:pathLst>
              </a:custGeom>
              <a:solidFill>
                <a:srgbClr val="C7A2FF"/>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5"/>
              <p:cNvSpPr/>
              <p:nvPr/>
            </p:nvSpPr>
            <p:spPr>
              <a:xfrm>
                <a:off x="5806369" y="3653504"/>
                <a:ext cx="948437" cy="283058"/>
              </a:xfrm>
              <a:custGeom>
                <a:rect b="b" l="l" r="r" t="t"/>
                <a:pathLst>
                  <a:path extrusionOk="0" h="14543" w="48729">
                    <a:moveTo>
                      <a:pt x="0" y="0"/>
                    </a:moveTo>
                    <a:lnTo>
                      <a:pt x="0" y="11688"/>
                    </a:lnTo>
                    <a:cubicBezTo>
                      <a:pt x="0" y="13271"/>
                      <a:pt x="1271" y="14542"/>
                      <a:pt x="2854" y="14542"/>
                    </a:cubicBezTo>
                    <a:lnTo>
                      <a:pt x="45875" y="14542"/>
                    </a:lnTo>
                    <a:cubicBezTo>
                      <a:pt x="47438" y="14542"/>
                      <a:pt x="48728" y="13271"/>
                      <a:pt x="48728" y="11688"/>
                    </a:cubicBezTo>
                    <a:lnTo>
                      <a:pt x="48728" y="0"/>
                    </a:lnTo>
                    <a:close/>
                  </a:path>
                </a:pathLst>
              </a:custGeom>
              <a:solidFill>
                <a:schemeClr val="lt1"/>
              </a:solidFill>
              <a:ln>
                <a:noFill/>
              </a:ln>
              <a:effectLst>
                <a:outerShdw blurRad="57150" rotWithShape="0" algn="bl" dir="5400000" dist="19050">
                  <a:schemeClr val="dk1">
                    <a:alpha val="3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5"/>
              <p:cNvSpPr/>
              <p:nvPr/>
            </p:nvSpPr>
            <p:spPr>
              <a:xfrm>
                <a:off x="5806369" y="3534407"/>
                <a:ext cx="948437" cy="119117"/>
              </a:xfrm>
              <a:custGeom>
                <a:rect b="b" l="l" r="r" t="t"/>
                <a:pathLst>
                  <a:path extrusionOk="0" h="6120" w="48729">
                    <a:moveTo>
                      <a:pt x="2854" y="1"/>
                    </a:moveTo>
                    <a:cubicBezTo>
                      <a:pt x="1271" y="1"/>
                      <a:pt x="0" y="1291"/>
                      <a:pt x="0" y="2854"/>
                    </a:cubicBezTo>
                    <a:lnTo>
                      <a:pt x="0" y="6119"/>
                    </a:lnTo>
                    <a:lnTo>
                      <a:pt x="48728" y="6119"/>
                    </a:lnTo>
                    <a:lnTo>
                      <a:pt x="48728" y="2854"/>
                    </a:lnTo>
                    <a:cubicBezTo>
                      <a:pt x="48728" y="1291"/>
                      <a:pt x="47438" y="1"/>
                      <a:pt x="45875" y="1"/>
                    </a:cubicBezTo>
                    <a:close/>
                  </a:path>
                </a:pathLst>
              </a:custGeom>
              <a:solidFill>
                <a:schemeClr val="accent6"/>
              </a:solidFill>
              <a:ln>
                <a:noFill/>
              </a:ln>
              <a:effectLst>
                <a:outerShdw blurRad="57150" rotWithShape="0" algn="bl" dir="5400000" dist="19050">
                  <a:schemeClr val="dk1">
                    <a:alpha val="2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5"/>
              <p:cNvSpPr/>
              <p:nvPr/>
            </p:nvSpPr>
            <p:spPr>
              <a:xfrm>
                <a:off x="5961201" y="3572847"/>
                <a:ext cx="37681" cy="37662"/>
              </a:xfrm>
              <a:custGeom>
                <a:rect b="b" l="l" r="r" t="t"/>
                <a:pathLst>
                  <a:path extrusionOk="0" h="1935" w="1936">
                    <a:moveTo>
                      <a:pt x="978" y="0"/>
                    </a:moveTo>
                    <a:cubicBezTo>
                      <a:pt x="431" y="0"/>
                      <a:pt x="1" y="430"/>
                      <a:pt x="1" y="978"/>
                    </a:cubicBezTo>
                    <a:cubicBezTo>
                      <a:pt x="1" y="1505"/>
                      <a:pt x="431" y="1935"/>
                      <a:pt x="978" y="1935"/>
                    </a:cubicBezTo>
                    <a:cubicBezTo>
                      <a:pt x="1505" y="1935"/>
                      <a:pt x="1935" y="1505"/>
                      <a:pt x="1935" y="978"/>
                    </a:cubicBezTo>
                    <a:cubicBezTo>
                      <a:pt x="1935" y="430"/>
                      <a:pt x="1505" y="0"/>
                      <a:pt x="978" y="0"/>
                    </a:cubicBezTo>
                    <a:close/>
                  </a:path>
                </a:pathLst>
              </a:custGeom>
              <a:solidFill>
                <a:schemeClr val="accent2"/>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5"/>
              <p:cNvSpPr/>
              <p:nvPr/>
            </p:nvSpPr>
            <p:spPr>
              <a:xfrm>
                <a:off x="6043376" y="3572847"/>
                <a:ext cx="37681" cy="37662"/>
              </a:xfrm>
              <a:custGeom>
                <a:rect b="b" l="l" r="r" t="t"/>
                <a:pathLst>
                  <a:path extrusionOk="0" h="1935" w="1936">
                    <a:moveTo>
                      <a:pt x="958" y="0"/>
                    </a:moveTo>
                    <a:cubicBezTo>
                      <a:pt x="431" y="0"/>
                      <a:pt x="1" y="430"/>
                      <a:pt x="1" y="978"/>
                    </a:cubicBezTo>
                    <a:cubicBezTo>
                      <a:pt x="1" y="1505"/>
                      <a:pt x="431" y="1935"/>
                      <a:pt x="958" y="1935"/>
                    </a:cubicBezTo>
                    <a:cubicBezTo>
                      <a:pt x="1505" y="1935"/>
                      <a:pt x="1935" y="1505"/>
                      <a:pt x="1935" y="978"/>
                    </a:cubicBezTo>
                    <a:cubicBezTo>
                      <a:pt x="1935" y="430"/>
                      <a:pt x="1505" y="0"/>
                      <a:pt x="958" y="0"/>
                    </a:cubicBezTo>
                    <a:close/>
                  </a:path>
                </a:pathLst>
              </a:custGeom>
              <a:solidFill>
                <a:schemeClr val="accent4"/>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5"/>
              <p:cNvSpPr/>
              <p:nvPr/>
            </p:nvSpPr>
            <p:spPr>
              <a:xfrm>
                <a:off x="5907949" y="3721217"/>
                <a:ext cx="145353" cy="144945"/>
              </a:xfrm>
              <a:custGeom>
                <a:rect b="b" l="l" r="r" t="t"/>
                <a:pathLst>
                  <a:path extrusionOk="0" h="7447" w="7468">
                    <a:moveTo>
                      <a:pt x="3733" y="0"/>
                    </a:moveTo>
                    <a:cubicBezTo>
                      <a:pt x="1681" y="0"/>
                      <a:pt x="1" y="1661"/>
                      <a:pt x="1" y="3714"/>
                    </a:cubicBezTo>
                    <a:cubicBezTo>
                      <a:pt x="1" y="5786"/>
                      <a:pt x="1681" y="7446"/>
                      <a:pt x="3733" y="7446"/>
                    </a:cubicBezTo>
                    <a:cubicBezTo>
                      <a:pt x="5805" y="7446"/>
                      <a:pt x="7467" y="5786"/>
                      <a:pt x="7467" y="3714"/>
                    </a:cubicBezTo>
                    <a:cubicBezTo>
                      <a:pt x="7467" y="1661"/>
                      <a:pt x="5805" y="0"/>
                      <a:pt x="3733" y="0"/>
                    </a:cubicBezTo>
                    <a:close/>
                  </a:path>
                </a:pathLst>
              </a:custGeom>
              <a:solidFill>
                <a:schemeClr val="dk2"/>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5"/>
              <p:cNvSpPr/>
              <p:nvPr/>
            </p:nvSpPr>
            <p:spPr>
              <a:xfrm>
                <a:off x="6116793" y="3740233"/>
                <a:ext cx="510197" cy="33497"/>
              </a:xfrm>
              <a:custGeom>
                <a:rect b="b" l="l" r="r" t="t"/>
                <a:pathLst>
                  <a:path extrusionOk="0" h="1721" w="26213">
                    <a:moveTo>
                      <a:pt x="803" y="1"/>
                    </a:moveTo>
                    <a:cubicBezTo>
                      <a:pt x="352" y="1"/>
                      <a:pt x="0" y="352"/>
                      <a:pt x="0" y="801"/>
                    </a:cubicBezTo>
                    <a:lnTo>
                      <a:pt x="0" y="918"/>
                    </a:lnTo>
                    <a:cubicBezTo>
                      <a:pt x="0" y="1369"/>
                      <a:pt x="352" y="1721"/>
                      <a:pt x="803" y="1721"/>
                    </a:cubicBezTo>
                    <a:lnTo>
                      <a:pt x="25410" y="1721"/>
                    </a:lnTo>
                    <a:cubicBezTo>
                      <a:pt x="25840" y="1721"/>
                      <a:pt x="26212" y="1369"/>
                      <a:pt x="26212" y="918"/>
                    </a:cubicBezTo>
                    <a:lnTo>
                      <a:pt x="26212" y="801"/>
                    </a:lnTo>
                    <a:cubicBezTo>
                      <a:pt x="26212" y="352"/>
                      <a:pt x="25840" y="1"/>
                      <a:pt x="25410" y="1"/>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5"/>
              <p:cNvSpPr/>
              <p:nvPr/>
            </p:nvSpPr>
            <p:spPr>
              <a:xfrm>
                <a:off x="6116793" y="3823926"/>
                <a:ext cx="284206" cy="33497"/>
              </a:xfrm>
              <a:custGeom>
                <a:rect b="b" l="l" r="r" t="t"/>
                <a:pathLst>
                  <a:path extrusionOk="0" h="1721" w="14602">
                    <a:moveTo>
                      <a:pt x="803" y="1"/>
                    </a:moveTo>
                    <a:cubicBezTo>
                      <a:pt x="352" y="1"/>
                      <a:pt x="0" y="352"/>
                      <a:pt x="0" y="801"/>
                    </a:cubicBezTo>
                    <a:lnTo>
                      <a:pt x="0" y="919"/>
                    </a:lnTo>
                    <a:cubicBezTo>
                      <a:pt x="0" y="1369"/>
                      <a:pt x="352" y="1721"/>
                      <a:pt x="803" y="1721"/>
                    </a:cubicBezTo>
                    <a:lnTo>
                      <a:pt x="13820" y="1721"/>
                    </a:lnTo>
                    <a:cubicBezTo>
                      <a:pt x="14250" y="1721"/>
                      <a:pt x="14602" y="1369"/>
                      <a:pt x="14602" y="919"/>
                    </a:cubicBezTo>
                    <a:lnTo>
                      <a:pt x="14602" y="801"/>
                    </a:lnTo>
                    <a:cubicBezTo>
                      <a:pt x="14602" y="352"/>
                      <a:pt x="14250" y="1"/>
                      <a:pt x="13820" y="1"/>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5"/>
              <p:cNvSpPr/>
              <p:nvPr/>
            </p:nvSpPr>
            <p:spPr>
              <a:xfrm>
                <a:off x="6435235" y="3823926"/>
                <a:ext cx="81416" cy="33497"/>
              </a:xfrm>
              <a:custGeom>
                <a:rect b="b" l="l" r="r" t="t"/>
                <a:pathLst>
                  <a:path extrusionOk="0" h="1721" w="4183">
                    <a:moveTo>
                      <a:pt x="860" y="1"/>
                    </a:moveTo>
                    <a:cubicBezTo>
                      <a:pt x="371" y="1"/>
                      <a:pt x="0" y="392"/>
                      <a:pt x="0" y="861"/>
                    </a:cubicBezTo>
                    <a:cubicBezTo>
                      <a:pt x="0" y="1330"/>
                      <a:pt x="371" y="1721"/>
                      <a:pt x="860" y="1721"/>
                    </a:cubicBezTo>
                    <a:lnTo>
                      <a:pt x="3323" y="1721"/>
                    </a:lnTo>
                    <a:cubicBezTo>
                      <a:pt x="3792" y="1721"/>
                      <a:pt x="4183" y="1330"/>
                      <a:pt x="4183" y="861"/>
                    </a:cubicBezTo>
                    <a:cubicBezTo>
                      <a:pt x="4183" y="392"/>
                      <a:pt x="3792" y="1"/>
                      <a:pt x="3323" y="1"/>
                    </a:cubicBezTo>
                    <a:close/>
                  </a:path>
                </a:pathLst>
              </a:custGeom>
              <a:solidFill>
                <a:schemeClr val="lt2"/>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6" name="Google Shape;2346;p75"/>
            <p:cNvSpPr/>
            <p:nvPr/>
          </p:nvSpPr>
          <p:spPr>
            <a:xfrm>
              <a:off x="5900339" y="1446873"/>
              <a:ext cx="481230" cy="481210"/>
            </a:xfrm>
            <a:custGeom>
              <a:rect b="b" l="l" r="r" t="t"/>
              <a:pathLst>
                <a:path extrusionOk="0" h="24725" w="24726">
                  <a:moveTo>
                    <a:pt x="12372" y="0"/>
                  </a:moveTo>
                  <a:cubicBezTo>
                    <a:pt x="5552" y="0"/>
                    <a:pt x="1" y="5551"/>
                    <a:pt x="1" y="12353"/>
                  </a:cubicBezTo>
                  <a:cubicBezTo>
                    <a:pt x="1" y="19174"/>
                    <a:pt x="5552" y="24725"/>
                    <a:pt x="12372" y="24725"/>
                  </a:cubicBezTo>
                  <a:cubicBezTo>
                    <a:pt x="19174" y="24725"/>
                    <a:pt x="24725" y="19174"/>
                    <a:pt x="24725" y="12353"/>
                  </a:cubicBezTo>
                  <a:cubicBezTo>
                    <a:pt x="24725" y="5551"/>
                    <a:pt x="19174" y="0"/>
                    <a:pt x="12372" y="0"/>
                  </a:cubicBezTo>
                  <a:close/>
                </a:path>
              </a:pathLst>
            </a:custGeom>
            <a:solidFill>
              <a:schemeClr val="dk2"/>
            </a:solidFill>
            <a:ln>
              <a:noFill/>
            </a:ln>
            <a:effectLst>
              <a:outerShdw blurRad="57150" rotWithShape="0" algn="bl" dir="5400000" dist="19050">
                <a:schemeClr val="dk1">
                  <a:alpha val="3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5"/>
            <p:cNvSpPr/>
            <p:nvPr/>
          </p:nvSpPr>
          <p:spPr>
            <a:xfrm>
              <a:off x="6055152" y="1516105"/>
              <a:ext cx="171601" cy="171212"/>
            </a:xfrm>
            <a:custGeom>
              <a:rect b="b" l="l" r="r" t="t"/>
              <a:pathLst>
                <a:path extrusionOk="0" h="8797" w="8817">
                  <a:moveTo>
                    <a:pt x="4418" y="1"/>
                  </a:moveTo>
                  <a:cubicBezTo>
                    <a:pt x="1976" y="1"/>
                    <a:pt x="1" y="1974"/>
                    <a:pt x="1" y="4398"/>
                  </a:cubicBezTo>
                  <a:cubicBezTo>
                    <a:pt x="1" y="6821"/>
                    <a:pt x="1976" y="8796"/>
                    <a:pt x="4418" y="8796"/>
                  </a:cubicBezTo>
                  <a:cubicBezTo>
                    <a:pt x="6842" y="8796"/>
                    <a:pt x="8817" y="6821"/>
                    <a:pt x="8817" y="4398"/>
                  </a:cubicBezTo>
                  <a:cubicBezTo>
                    <a:pt x="8817" y="1974"/>
                    <a:pt x="6842" y="1"/>
                    <a:pt x="4418" y="1"/>
                  </a:cubicBezTo>
                  <a:close/>
                </a:path>
              </a:pathLst>
            </a:custGeom>
            <a:solidFill>
              <a:schemeClr val="lt1"/>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5"/>
            <p:cNvSpPr/>
            <p:nvPr/>
          </p:nvSpPr>
          <p:spPr>
            <a:xfrm>
              <a:off x="5976422" y="1724578"/>
              <a:ext cx="329461" cy="188708"/>
            </a:xfrm>
            <a:custGeom>
              <a:rect b="b" l="l" r="r" t="t"/>
              <a:pathLst>
                <a:path extrusionOk="0" h="9696" w="16928">
                  <a:moveTo>
                    <a:pt x="8463" y="1"/>
                  </a:moveTo>
                  <a:cubicBezTo>
                    <a:pt x="4535" y="1"/>
                    <a:pt x="1231" y="2502"/>
                    <a:pt x="1" y="6000"/>
                  </a:cubicBezTo>
                  <a:cubicBezTo>
                    <a:pt x="2112" y="8268"/>
                    <a:pt x="5122" y="9695"/>
                    <a:pt x="8463" y="9695"/>
                  </a:cubicBezTo>
                  <a:cubicBezTo>
                    <a:pt x="11806" y="9695"/>
                    <a:pt x="14817" y="8268"/>
                    <a:pt x="16927" y="6000"/>
                  </a:cubicBezTo>
                  <a:cubicBezTo>
                    <a:pt x="15695" y="2502"/>
                    <a:pt x="12372" y="1"/>
                    <a:pt x="8463" y="1"/>
                  </a:cubicBezTo>
                  <a:close/>
                </a:path>
              </a:pathLst>
            </a:custGeom>
            <a:solidFill>
              <a:schemeClr val="lt1"/>
            </a:solidFill>
            <a:ln>
              <a:noFill/>
            </a:ln>
            <a:effectLst>
              <a:outerShdw blurRad="57150" rotWithShape="0" algn="bl" dir="5400000" dist="19050">
                <a:schemeClr val="dk1">
                  <a:alpha val="14000"/>
                </a:schemeClr>
              </a:outerShdw>
              <a:reflection blurRad="0" dir="5400000" dist="38100" endA="0" endPos="12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9" name="Google Shape;2349;p75"/>
            <p:cNvGrpSpPr/>
            <p:nvPr/>
          </p:nvGrpSpPr>
          <p:grpSpPr>
            <a:xfrm>
              <a:off x="4331274" y="2093184"/>
              <a:ext cx="1074309" cy="356822"/>
              <a:chOff x="1725115" y="1291147"/>
              <a:chExt cx="519090" cy="172403"/>
            </a:xfrm>
          </p:grpSpPr>
          <p:sp>
            <p:nvSpPr>
              <p:cNvPr id="2350" name="Google Shape;2350;p75"/>
              <p:cNvSpPr/>
              <p:nvPr/>
            </p:nvSpPr>
            <p:spPr>
              <a:xfrm>
                <a:off x="1725115" y="1291147"/>
                <a:ext cx="519090" cy="172403"/>
              </a:xfrm>
              <a:custGeom>
                <a:rect b="b" l="l" r="r" t="t"/>
                <a:pathLst>
                  <a:path extrusionOk="0" h="9618" w="28959">
                    <a:moveTo>
                      <a:pt x="18640" y="1"/>
                    </a:moveTo>
                    <a:cubicBezTo>
                      <a:pt x="16417" y="1"/>
                      <a:pt x="14193" y="709"/>
                      <a:pt x="12640" y="1957"/>
                    </a:cubicBezTo>
                    <a:cubicBezTo>
                      <a:pt x="11219" y="3097"/>
                      <a:pt x="9782" y="4972"/>
                      <a:pt x="9291" y="6953"/>
                    </a:cubicBezTo>
                    <a:cubicBezTo>
                      <a:pt x="8237" y="6100"/>
                      <a:pt x="6888" y="5651"/>
                      <a:pt x="5543" y="5651"/>
                    </a:cubicBezTo>
                    <a:cubicBezTo>
                      <a:pt x="5009" y="5651"/>
                      <a:pt x="4476" y="5722"/>
                      <a:pt x="3962" y="5867"/>
                    </a:cubicBezTo>
                    <a:cubicBezTo>
                      <a:pt x="2139" y="6392"/>
                      <a:pt x="632" y="7830"/>
                      <a:pt x="1" y="9618"/>
                    </a:cubicBezTo>
                    <a:lnTo>
                      <a:pt x="28959" y="9529"/>
                    </a:lnTo>
                    <a:cubicBezTo>
                      <a:pt x="28451" y="5937"/>
                      <a:pt x="26348" y="3027"/>
                      <a:pt x="23227" y="1186"/>
                    </a:cubicBezTo>
                    <a:cubicBezTo>
                      <a:pt x="21870" y="374"/>
                      <a:pt x="20255" y="1"/>
                      <a:pt x="18640" y="1"/>
                    </a:cubicBezTo>
                    <a:close/>
                  </a:path>
                </a:pathLst>
              </a:custGeom>
              <a:solidFill>
                <a:schemeClr val="dk2"/>
              </a:solidFill>
              <a:ln>
                <a:noFill/>
              </a:ln>
              <a:effectLst>
                <a:outerShdw blurRad="57150" rotWithShape="0" algn="bl" dir="5400000" dist="19050">
                  <a:schemeClr val="dk1">
                    <a:alpha val="31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5"/>
              <p:cNvSpPr/>
              <p:nvPr/>
            </p:nvSpPr>
            <p:spPr>
              <a:xfrm>
                <a:off x="1953865" y="1296811"/>
                <a:ext cx="269951" cy="147971"/>
              </a:xfrm>
              <a:custGeom>
                <a:rect b="b" l="l" r="r" t="t"/>
                <a:pathLst>
                  <a:path extrusionOk="0" h="8255" w="15060">
                    <a:moveTo>
                      <a:pt x="5623" y="1"/>
                    </a:moveTo>
                    <a:cubicBezTo>
                      <a:pt x="5130" y="1"/>
                      <a:pt x="4634" y="39"/>
                      <a:pt x="4138" y="117"/>
                    </a:cubicBezTo>
                    <a:cubicBezTo>
                      <a:pt x="2964" y="292"/>
                      <a:pt x="1789" y="783"/>
                      <a:pt x="1036" y="1694"/>
                    </a:cubicBezTo>
                    <a:cubicBezTo>
                      <a:pt x="265" y="2606"/>
                      <a:pt x="1" y="3973"/>
                      <a:pt x="580" y="5025"/>
                    </a:cubicBezTo>
                    <a:cubicBezTo>
                      <a:pt x="1036" y="5848"/>
                      <a:pt x="1929" y="6339"/>
                      <a:pt x="2789" y="6724"/>
                    </a:cubicBezTo>
                    <a:cubicBezTo>
                      <a:pt x="5102" y="7736"/>
                      <a:pt x="7623" y="8255"/>
                      <a:pt x="10136" y="8255"/>
                    </a:cubicBezTo>
                    <a:cubicBezTo>
                      <a:pt x="10803" y="8255"/>
                      <a:pt x="11469" y="8218"/>
                      <a:pt x="12131" y="8145"/>
                    </a:cubicBezTo>
                    <a:cubicBezTo>
                      <a:pt x="12692" y="8075"/>
                      <a:pt x="13253" y="7986"/>
                      <a:pt x="13744" y="7759"/>
                    </a:cubicBezTo>
                    <a:cubicBezTo>
                      <a:pt x="14235" y="7514"/>
                      <a:pt x="14673" y="7093"/>
                      <a:pt x="14831" y="6567"/>
                    </a:cubicBezTo>
                    <a:cubicBezTo>
                      <a:pt x="15059" y="5761"/>
                      <a:pt x="14603" y="4920"/>
                      <a:pt x="14077" y="4253"/>
                    </a:cubicBezTo>
                    <a:cubicBezTo>
                      <a:pt x="12036" y="1664"/>
                      <a:pt x="8896" y="1"/>
                      <a:pt x="5623" y="1"/>
                    </a:cubicBezTo>
                    <a:close/>
                  </a:path>
                </a:pathLst>
              </a:custGeom>
              <a:solidFill>
                <a:schemeClr val="accent1"/>
              </a:solidFill>
              <a:ln>
                <a:noFill/>
              </a:ln>
              <a:effectLst>
                <a:outerShdw blurRad="57150" rotWithShape="0" algn="bl" dir="5400000" dist="19050">
                  <a:schemeClr val="dk1">
                    <a:alpha val="31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5"/>
              <p:cNvSpPr/>
              <p:nvPr/>
            </p:nvSpPr>
            <p:spPr>
              <a:xfrm>
                <a:off x="1773837" y="1396227"/>
                <a:ext cx="83907" cy="48523"/>
              </a:xfrm>
              <a:custGeom>
                <a:rect b="b" l="l" r="r" t="t"/>
                <a:pathLst>
                  <a:path extrusionOk="0" h="2707" w="4681">
                    <a:moveTo>
                      <a:pt x="2283" y="0"/>
                    </a:moveTo>
                    <a:cubicBezTo>
                      <a:pt x="1541" y="0"/>
                      <a:pt x="523" y="100"/>
                      <a:pt x="228" y="530"/>
                    </a:cubicBezTo>
                    <a:cubicBezTo>
                      <a:pt x="1" y="881"/>
                      <a:pt x="17" y="1372"/>
                      <a:pt x="228" y="1722"/>
                    </a:cubicBezTo>
                    <a:cubicBezTo>
                      <a:pt x="438" y="2090"/>
                      <a:pt x="807" y="2353"/>
                      <a:pt x="1193" y="2494"/>
                    </a:cubicBezTo>
                    <a:cubicBezTo>
                      <a:pt x="1595" y="2634"/>
                      <a:pt x="2016" y="2669"/>
                      <a:pt x="2436" y="2686"/>
                    </a:cubicBezTo>
                    <a:cubicBezTo>
                      <a:pt x="2577" y="2698"/>
                      <a:pt x="2718" y="2706"/>
                      <a:pt x="2858" y="2706"/>
                    </a:cubicBezTo>
                    <a:cubicBezTo>
                      <a:pt x="3119" y="2706"/>
                      <a:pt x="3377" y="2678"/>
                      <a:pt x="3628" y="2599"/>
                    </a:cubicBezTo>
                    <a:cubicBezTo>
                      <a:pt x="4014" y="2475"/>
                      <a:pt x="4383" y="2195"/>
                      <a:pt x="4523" y="1828"/>
                    </a:cubicBezTo>
                    <a:cubicBezTo>
                      <a:pt x="4680" y="1372"/>
                      <a:pt x="4505" y="846"/>
                      <a:pt x="4154" y="512"/>
                    </a:cubicBezTo>
                    <a:cubicBezTo>
                      <a:pt x="3804" y="197"/>
                      <a:pt x="3331" y="40"/>
                      <a:pt x="2857" y="21"/>
                    </a:cubicBezTo>
                    <a:cubicBezTo>
                      <a:pt x="2710" y="9"/>
                      <a:pt x="2509" y="0"/>
                      <a:pt x="2283" y="0"/>
                    </a:cubicBezTo>
                    <a:close/>
                  </a:path>
                </a:pathLst>
              </a:custGeom>
              <a:solidFill>
                <a:schemeClr val="accent1"/>
              </a:solidFill>
              <a:ln>
                <a:noFill/>
              </a:ln>
              <a:effectLst>
                <a:outerShdw blurRad="57150" rotWithShape="0" algn="bl" dir="5400000" dist="19050">
                  <a:schemeClr val="dk1">
                    <a:alpha val="31000"/>
                  </a:schemeClr>
                </a:outerShdw>
                <a:reflection blurRad="0" dir="5400000" dist="38100" endA="0" endPos="30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3" name="Google Shape;2353;p75"/>
            <p:cNvSpPr/>
            <p:nvPr/>
          </p:nvSpPr>
          <p:spPr>
            <a:xfrm>
              <a:off x="5561036" y="3739088"/>
              <a:ext cx="185700" cy="1857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5"/>
            <p:cNvSpPr/>
            <p:nvPr/>
          </p:nvSpPr>
          <p:spPr>
            <a:xfrm>
              <a:off x="5885696" y="3574551"/>
              <a:ext cx="86400" cy="864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5" name="Google Shape;2355;p75"/>
            <p:cNvGrpSpPr/>
            <p:nvPr/>
          </p:nvGrpSpPr>
          <p:grpSpPr>
            <a:xfrm>
              <a:off x="4825565" y="3357409"/>
              <a:ext cx="546643" cy="356848"/>
              <a:chOff x="5013102" y="2654046"/>
              <a:chExt cx="546643" cy="356848"/>
            </a:xfrm>
          </p:grpSpPr>
          <p:sp>
            <p:nvSpPr>
              <p:cNvPr id="2356" name="Google Shape;2356;p75"/>
              <p:cNvSpPr/>
              <p:nvPr/>
            </p:nvSpPr>
            <p:spPr>
              <a:xfrm>
                <a:off x="5013102" y="2654046"/>
                <a:ext cx="546643" cy="356848"/>
              </a:xfrm>
              <a:custGeom>
                <a:rect b="b" l="l" r="r" t="t"/>
                <a:pathLst>
                  <a:path extrusionOk="0" h="23446" w="35922">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solidFill>
                <a:schemeClr val="accent3"/>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5"/>
              <p:cNvSpPr/>
              <p:nvPr/>
            </p:nvSpPr>
            <p:spPr>
              <a:xfrm>
                <a:off x="5106723" y="2758236"/>
                <a:ext cx="359392" cy="76161"/>
              </a:xfrm>
              <a:custGeom>
                <a:rect b="b" l="l" r="r" t="t"/>
                <a:pathLst>
                  <a:path extrusionOk="0" h="5004" w="23617">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chemeClr val="accent6"/>
              </a:solidFill>
              <a:ln>
                <a:noFill/>
              </a:ln>
              <a:effectLst>
                <a:outerShdw blurRad="57150" rotWithShape="0" algn="bl" dir="5400000" dist="19050">
                  <a:schemeClr val="dk1">
                    <a:alpha val="18000"/>
                  </a:schemeClr>
                </a:outerShdw>
                <a:reflection blurRad="0" dir="5400000" dist="76200" endA="0" endPos="26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1" name="Shape 2361"/>
        <p:cNvGrpSpPr/>
        <p:nvPr/>
      </p:nvGrpSpPr>
      <p:grpSpPr>
        <a:xfrm>
          <a:off x="0" y="0"/>
          <a:ext cx="0" cy="0"/>
          <a:chOff x="0" y="0"/>
          <a:chExt cx="0" cy="0"/>
        </a:xfrm>
      </p:grpSpPr>
      <p:sp>
        <p:nvSpPr>
          <p:cNvPr id="2362" name="Google Shape;2362;p7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a:t>
            </a:r>
            <a:r>
              <a:rPr lang="en"/>
              <a:t>eb-D</a:t>
            </a:r>
            <a:r>
              <a:rPr lang="en"/>
              <a:t>esign Icon Pack</a:t>
            </a:r>
            <a:endParaRPr/>
          </a:p>
        </p:txBody>
      </p:sp>
      <p:grpSp>
        <p:nvGrpSpPr>
          <p:cNvPr id="2363" name="Google Shape;2363;p76"/>
          <p:cNvGrpSpPr/>
          <p:nvPr/>
        </p:nvGrpSpPr>
        <p:grpSpPr>
          <a:xfrm>
            <a:off x="893252" y="1631484"/>
            <a:ext cx="402940" cy="353851"/>
            <a:chOff x="713620" y="1566649"/>
            <a:chExt cx="422679" cy="371185"/>
          </a:xfrm>
        </p:grpSpPr>
        <p:sp>
          <p:nvSpPr>
            <p:cNvPr id="2364" name="Google Shape;2364;p76"/>
            <p:cNvSpPr/>
            <p:nvPr/>
          </p:nvSpPr>
          <p:spPr>
            <a:xfrm>
              <a:off x="713620" y="1690368"/>
              <a:ext cx="422679" cy="247466"/>
            </a:xfrm>
            <a:custGeom>
              <a:rect b="b" l="l" r="r" t="t"/>
              <a:pathLst>
                <a:path extrusionOk="0" h="9179" w="15678">
                  <a:moveTo>
                    <a:pt x="13346" y="1369"/>
                  </a:moveTo>
                  <a:cubicBezTo>
                    <a:pt x="13601" y="1369"/>
                    <a:pt x="13812" y="1580"/>
                    <a:pt x="13812" y="1836"/>
                  </a:cubicBezTo>
                  <a:cubicBezTo>
                    <a:pt x="13812" y="2091"/>
                    <a:pt x="13601" y="2287"/>
                    <a:pt x="13346" y="2287"/>
                  </a:cubicBezTo>
                  <a:lnTo>
                    <a:pt x="2333" y="2287"/>
                  </a:lnTo>
                  <a:cubicBezTo>
                    <a:pt x="2076" y="2287"/>
                    <a:pt x="1866" y="2091"/>
                    <a:pt x="1866" y="1836"/>
                  </a:cubicBezTo>
                  <a:cubicBezTo>
                    <a:pt x="1866" y="1580"/>
                    <a:pt x="2076" y="1369"/>
                    <a:pt x="2333" y="1369"/>
                  </a:cubicBezTo>
                  <a:close/>
                  <a:moveTo>
                    <a:pt x="5085" y="3205"/>
                  </a:moveTo>
                  <a:cubicBezTo>
                    <a:pt x="5206" y="3205"/>
                    <a:pt x="5326" y="3250"/>
                    <a:pt x="5416" y="3341"/>
                  </a:cubicBezTo>
                  <a:cubicBezTo>
                    <a:pt x="5582" y="3521"/>
                    <a:pt x="5582" y="3822"/>
                    <a:pt x="5416" y="3987"/>
                  </a:cubicBezTo>
                  <a:lnTo>
                    <a:pt x="3897" y="5507"/>
                  </a:lnTo>
                  <a:lnTo>
                    <a:pt x="5416" y="7012"/>
                  </a:lnTo>
                  <a:cubicBezTo>
                    <a:pt x="5582" y="7192"/>
                    <a:pt x="5582" y="7493"/>
                    <a:pt x="5416" y="7658"/>
                  </a:cubicBezTo>
                  <a:cubicBezTo>
                    <a:pt x="5326" y="7748"/>
                    <a:pt x="5206" y="7793"/>
                    <a:pt x="5085" y="7793"/>
                  </a:cubicBezTo>
                  <a:cubicBezTo>
                    <a:pt x="4965" y="7793"/>
                    <a:pt x="4845" y="7748"/>
                    <a:pt x="4754" y="7658"/>
                  </a:cubicBezTo>
                  <a:lnTo>
                    <a:pt x="2919" y="5822"/>
                  </a:lnTo>
                  <a:cubicBezTo>
                    <a:pt x="2738" y="5657"/>
                    <a:pt x="2738" y="5357"/>
                    <a:pt x="2919" y="5176"/>
                  </a:cubicBezTo>
                  <a:lnTo>
                    <a:pt x="4754" y="3341"/>
                  </a:lnTo>
                  <a:cubicBezTo>
                    <a:pt x="4845" y="3250"/>
                    <a:pt x="4965" y="3205"/>
                    <a:pt x="5085" y="3205"/>
                  </a:cubicBezTo>
                  <a:close/>
                  <a:moveTo>
                    <a:pt x="10592" y="3205"/>
                  </a:moveTo>
                  <a:cubicBezTo>
                    <a:pt x="10712" y="3205"/>
                    <a:pt x="10833" y="3250"/>
                    <a:pt x="10923" y="3341"/>
                  </a:cubicBezTo>
                  <a:lnTo>
                    <a:pt x="12758" y="5176"/>
                  </a:lnTo>
                  <a:cubicBezTo>
                    <a:pt x="12939" y="5357"/>
                    <a:pt x="12939" y="5657"/>
                    <a:pt x="12758" y="5822"/>
                  </a:cubicBezTo>
                  <a:lnTo>
                    <a:pt x="10923" y="7658"/>
                  </a:lnTo>
                  <a:cubicBezTo>
                    <a:pt x="10833" y="7748"/>
                    <a:pt x="10712" y="7793"/>
                    <a:pt x="10592" y="7793"/>
                  </a:cubicBezTo>
                  <a:cubicBezTo>
                    <a:pt x="10472" y="7793"/>
                    <a:pt x="10351" y="7748"/>
                    <a:pt x="10261" y="7658"/>
                  </a:cubicBezTo>
                  <a:cubicBezTo>
                    <a:pt x="10096" y="7493"/>
                    <a:pt x="10096" y="7192"/>
                    <a:pt x="10261" y="7012"/>
                  </a:cubicBezTo>
                  <a:lnTo>
                    <a:pt x="11781" y="5507"/>
                  </a:lnTo>
                  <a:lnTo>
                    <a:pt x="10261" y="3987"/>
                  </a:lnTo>
                  <a:cubicBezTo>
                    <a:pt x="10096" y="3822"/>
                    <a:pt x="10096" y="3521"/>
                    <a:pt x="10261" y="3341"/>
                  </a:cubicBezTo>
                  <a:cubicBezTo>
                    <a:pt x="10351" y="3250"/>
                    <a:pt x="10472" y="3205"/>
                    <a:pt x="10592" y="3205"/>
                  </a:cubicBezTo>
                  <a:close/>
                  <a:moveTo>
                    <a:pt x="8753" y="3211"/>
                  </a:moveTo>
                  <a:cubicBezTo>
                    <a:pt x="8826" y="3211"/>
                    <a:pt x="8899" y="3228"/>
                    <a:pt x="8967" y="3265"/>
                  </a:cubicBezTo>
                  <a:cubicBezTo>
                    <a:pt x="9193" y="3371"/>
                    <a:pt x="9284" y="3641"/>
                    <a:pt x="9163" y="3882"/>
                  </a:cubicBezTo>
                  <a:lnTo>
                    <a:pt x="7328" y="7553"/>
                  </a:lnTo>
                  <a:cubicBezTo>
                    <a:pt x="7254" y="7710"/>
                    <a:pt x="7100" y="7802"/>
                    <a:pt x="6931" y="7802"/>
                  </a:cubicBezTo>
                  <a:cubicBezTo>
                    <a:pt x="6858" y="7802"/>
                    <a:pt x="6783" y="7785"/>
                    <a:pt x="6710" y="7748"/>
                  </a:cubicBezTo>
                  <a:cubicBezTo>
                    <a:pt x="6485" y="7643"/>
                    <a:pt x="6395" y="7357"/>
                    <a:pt x="6515" y="7132"/>
                  </a:cubicBezTo>
                  <a:lnTo>
                    <a:pt x="8351" y="3461"/>
                  </a:lnTo>
                  <a:cubicBezTo>
                    <a:pt x="8424" y="3303"/>
                    <a:pt x="8586" y="3211"/>
                    <a:pt x="8753" y="3211"/>
                  </a:cubicBezTo>
                  <a:close/>
                  <a:moveTo>
                    <a:pt x="0" y="0"/>
                  </a:moveTo>
                  <a:lnTo>
                    <a:pt x="0" y="8711"/>
                  </a:lnTo>
                  <a:cubicBezTo>
                    <a:pt x="0" y="8967"/>
                    <a:pt x="211" y="9178"/>
                    <a:pt x="467" y="9178"/>
                  </a:cubicBezTo>
                  <a:lnTo>
                    <a:pt x="15211" y="9178"/>
                  </a:lnTo>
                  <a:cubicBezTo>
                    <a:pt x="15467" y="9178"/>
                    <a:pt x="15677" y="8967"/>
                    <a:pt x="15677" y="8711"/>
                  </a:cubicBezTo>
                  <a:lnTo>
                    <a:pt x="15677"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6"/>
            <p:cNvSpPr/>
            <p:nvPr/>
          </p:nvSpPr>
          <p:spPr>
            <a:xfrm>
              <a:off x="713620" y="1566649"/>
              <a:ext cx="422679" cy="98997"/>
            </a:xfrm>
            <a:custGeom>
              <a:rect b="b" l="l" r="r" t="t"/>
              <a:pathLst>
                <a:path extrusionOk="0" h="3672" w="15678">
                  <a:moveTo>
                    <a:pt x="6921" y="1370"/>
                  </a:moveTo>
                  <a:cubicBezTo>
                    <a:pt x="7177" y="1370"/>
                    <a:pt x="7372" y="1580"/>
                    <a:pt x="7372" y="1836"/>
                  </a:cubicBezTo>
                  <a:cubicBezTo>
                    <a:pt x="7372" y="2092"/>
                    <a:pt x="7177" y="2287"/>
                    <a:pt x="6921" y="2287"/>
                  </a:cubicBezTo>
                  <a:lnTo>
                    <a:pt x="2333" y="2287"/>
                  </a:lnTo>
                  <a:cubicBezTo>
                    <a:pt x="2076" y="2287"/>
                    <a:pt x="1866" y="2092"/>
                    <a:pt x="1866" y="1836"/>
                  </a:cubicBezTo>
                  <a:cubicBezTo>
                    <a:pt x="1866" y="1580"/>
                    <a:pt x="2076" y="1370"/>
                    <a:pt x="2333" y="1370"/>
                  </a:cubicBezTo>
                  <a:close/>
                  <a:moveTo>
                    <a:pt x="9675" y="1370"/>
                  </a:moveTo>
                  <a:cubicBezTo>
                    <a:pt x="9930" y="1370"/>
                    <a:pt x="10141" y="1580"/>
                    <a:pt x="10141" y="1836"/>
                  </a:cubicBezTo>
                  <a:cubicBezTo>
                    <a:pt x="10141" y="2092"/>
                    <a:pt x="9930" y="2287"/>
                    <a:pt x="9675" y="2287"/>
                  </a:cubicBezTo>
                  <a:cubicBezTo>
                    <a:pt x="9418" y="2287"/>
                    <a:pt x="9223" y="2092"/>
                    <a:pt x="9223" y="1836"/>
                  </a:cubicBezTo>
                  <a:cubicBezTo>
                    <a:pt x="9223" y="1580"/>
                    <a:pt x="9418" y="1370"/>
                    <a:pt x="9675" y="1370"/>
                  </a:cubicBezTo>
                  <a:close/>
                  <a:moveTo>
                    <a:pt x="11510" y="1370"/>
                  </a:moveTo>
                  <a:cubicBezTo>
                    <a:pt x="11765" y="1370"/>
                    <a:pt x="11976" y="1580"/>
                    <a:pt x="11976" y="1836"/>
                  </a:cubicBezTo>
                  <a:cubicBezTo>
                    <a:pt x="11976" y="2092"/>
                    <a:pt x="11765" y="2287"/>
                    <a:pt x="11510" y="2287"/>
                  </a:cubicBezTo>
                  <a:cubicBezTo>
                    <a:pt x="11254" y="2287"/>
                    <a:pt x="11059" y="2092"/>
                    <a:pt x="11059" y="1836"/>
                  </a:cubicBezTo>
                  <a:cubicBezTo>
                    <a:pt x="11059" y="1580"/>
                    <a:pt x="11254" y="1370"/>
                    <a:pt x="11510" y="1370"/>
                  </a:cubicBezTo>
                  <a:close/>
                  <a:moveTo>
                    <a:pt x="13346" y="1370"/>
                  </a:moveTo>
                  <a:cubicBezTo>
                    <a:pt x="13601" y="1370"/>
                    <a:pt x="13812" y="1580"/>
                    <a:pt x="13812" y="1836"/>
                  </a:cubicBezTo>
                  <a:cubicBezTo>
                    <a:pt x="13812" y="2092"/>
                    <a:pt x="13601" y="2287"/>
                    <a:pt x="13346" y="2287"/>
                  </a:cubicBezTo>
                  <a:cubicBezTo>
                    <a:pt x="13089" y="2287"/>
                    <a:pt x="12894" y="2092"/>
                    <a:pt x="12894" y="1836"/>
                  </a:cubicBezTo>
                  <a:cubicBezTo>
                    <a:pt x="12894" y="1580"/>
                    <a:pt x="13089" y="1370"/>
                    <a:pt x="13346" y="1370"/>
                  </a:cubicBezTo>
                  <a:close/>
                  <a:moveTo>
                    <a:pt x="467" y="0"/>
                  </a:moveTo>
                  <a:cubicBezTo>
                    <a:pt x="211" y="0"/>
                    <a:pt x="0" y="196"/>
                    <a:pt x="0" y="451"/>
                  </a:cubicBezTo>
                  <a:lnTo>
                    <a:pt x="0" y="3671"/>
                  </a:lnTo>
                  <a:lnTo>
                    <a:pt x="15677" y="3671"/>
                  </a:lnTo>
                  <a:lnTo>
                    <a:pt x="15677" y="451"/>
                  </a:lnTo>
                  <a:cubicBezTo>
                    <a:pt x="15677" y="196"/>
                    <a:pt x="15467" y="0"/>
                    <a:pt x="1521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76"/>
          <p:cNvGrpSpPr/>
          <p:nvPr/>
        </p:nvGrpSpPr>
        <p:grpSpPr>
          <a:xfrm>
            <a:off x="1675101" y="1631484"/>
            <a:ext cx="404122" cy="355393"/>
            <a:chOff x="1533770" y="1566649"/>
            <a:chExt cx="423919" cy="372803"/>
          </a:xfrm>
        </p:grpSpPr>
        <p:sp>
          <p:nvSpPr>
            <p:cNvPr id="2367" name="Google Shape;2367;p76"/>
            <p:cNvSpPr/>
            <p:nvPr/>
          </p:nvSpPr>
          <p:spPr>
            <a:xfrm>
              <a:off x="1683479" y="1752834"/>
              <a:ext cx="199154" cy="24749"/>
            </a:xfrm>
            <a:custGeom>
              <a:rect b="b" l="l" r="r" t="t"/>
              <a:pathLst>
                <a:path extrusionOk="0" h="918" w="7387">
                  <a:moveTo>
                    <a:pt x="0" y="0"/>
                  </a:moveTo>
                  <a:lnTo>
                    <a:pt x="0" y="918"/>
                  </a:lnTo>
                  <a:lnTo>
                    <a:pt x="7387" y="918"/>
                  </a:lnTo>
                  <a:lnTo>
                    <a:pt x="7387"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6"/>
            <p:cNvSpPr/>
            <p:nvPr/>
          </p:nvSpPr>
          <p:spPr>
            <a:xfrm>
              <a:off x="1609231" y="1752834"/>
              <a:ext cx="49499" cy="124151"/>
            </a:xfrm>
            <a:custGeom>
              <a:rect b="b" l="l" r="r" t="t"/>
              <a:pathLst>
                <a:path extrusionOk="0" h="4605" w="1836">
                  <a:moveTo>
                    <a:pt x="0" y="0"/>
                  </a:moveTo>
                  <a:lnTo>
                    <a:pt x="0" y="4604"/>
                  </a:lnTo>
                  <a:lnTo>
                    <a:pt x="1836" y="4604"/>
                  </a:lnTo>
                  <a:lnTo>
                    <a:pt x="183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6"/>
            <p:cNvSpPr/>
            <p:nvPr/>
          </p:nvSpPr>
          <p:spPr>
            <a:xfrm>
              <a:off x="1533770" y="1690745"/>
              <a:ext cx="423919" cy="248706"/>
            </a:xfrm>
            <a:custGeom>
              <a:rect b="b" l="l" r="r" t="t"/>
              <a:pathLst>
                <a:path extrusionOk="0" h="9225" w="15724">
                  <a:moveTo>
                    <a:pt x="13391" y="1385"/>
                  </a:moveTo>
                  <a:cubicBezTo>
                    <a:pt x="13647" y="1385"/>
                    <a:pt x="13858" y="1596"/>
                    <a:pt x="13858" y="1836"/>
                  </a:cubicBezTo>
                  <a:lnTo>
                    <a:pt x="13858" y="7373"/>
                  </a:lnTo>
                  <a:cubicBezTo>
                    <a:pt x="13858" y="7629"/>
                    <a:pt x="13647" y="7840"/>
                    <a:pt x="13391" y="7840"/>
                  </a:cubicBezTo>
                  <a:lnTo>
                    <a:pt x="2333" y="7840"/>
                  </a:lnTo>
                  <a:cubicBezTo>
                    <a:pt x="2077" y="7840"/>
                    <a:pt x="1866" y="7629"/>
                    <a:pt x="1866" y="7373"/>
                  </a:cubicBezTo>
                  <a:lnTo>
                    <a:pt x="1866" y="1836"/>
                  </a:lnTo>
                  <a:cubicBezTo>
                    <a:pt x="1866" y="1596"/>
                    <a:pt x="2077" y="1385"/>
                    <a:pt x="2333" y="1385"/>
                  </a:cubicBezTo>
                  <a:close/>
                  <a:moveTo>
                    <a:pt x="1" y="1"/>
                  </a:moveTo>
                  <a:lnTo>
                    <a:pt x="1" y="8757"/>
                  </a:lnTo>
                  <a:cubicBezTo>
                    <a:pt x="1" y="9014"/>
                    <a:pt x="211" y="9224"/>
                    <a:pt x="452" y="9224"/>
                  </a:cubicBezTo>
                  <a:lnTo>
                    <a:pt x="15272" y="9224"/>
                  </a:lnTo>
                  <a:cubicBezTo>
                    <a:pt x="15528" y="9224"/>
                    <a:pt x="15724" y="9014"/>
                    <a:pt x="15724" y="8757"/>
                  </a:cubicBezTo>
                  <a:lnTo>
                    <a:pt x="15724"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6"/>
            <p:cNvSpPr/>
            <p:nvPr/>
          </p:nvSpPr>
          <p:spPr>
            <a:xfrm>
              <a:off x="1758104" y="1802710"/>
              <a:ext cx="49903" cy="74275"/>
            </a:xfrm>
            <a:custGeom>
              <a:rect b="b" l="l" r="r" t="t"/>
              <a:pathLst>
                <a:path extrusionOk="0" h="2755" w="1851">
                  <a:moveTo>
                    <a:pt x="0" y="0"/>
                  </a:moveTo>
                  <a:lnTo>
                    <a:pt x="0" y="2754"/>
                  </a:lnTo>
                  <a:lnTo>
                    <a:pt x="1850" y="2754"/>
                  </a:lnTo>
                  <a:lnTo>
                    <a:pt x="185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6"/>
            <p:cNvSpPr/>
            <p:nvPr/>
          </p:nvSpPr>
          <p:spPr>
            <a:xfrm>
              <a:off x="1683479" y="1802710"/>
              <a:ext cx="49903" cy="74275"/>
            </a:xfrm>
            <a:custGeom>
              <a:rect b="b" l="l" r="r" t="t"/>
              <a:pathLst>
                <a:path extrusionOk="0" h="2755" w="1851">
                  <a:moveTo>
                    <a:pt x="0" y="0"/>
                  </a:moveTo>
                  <a:lnTo>
                    <a:pt x="0" y="2754"/>
                  </a:lnTo>
                  <a:lnTo>
                    <a:pt x="1850" y="2754"/>
                  </a:lnTo>
                  <a:lnTo>
                    <a:pt x="185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6"/>
            <p:cNvSpPr/>
            <p:nvPr/>
          </p:nvSpPr>
          <p:spPr>
            <a:xfrm>
              <a:off x="1832730" y="1802710"/>
              <a:ext cx="49903" cy="74275"/>
            </a:xfrm>
            <a:custGeom>
              <a:rect b="b" l="l" r="r" t="t"/>
              <a:pathLst>
                <a:path extrusionOk="0" h="2755" w="1851">
                  <a:moveTo>
                    <a:pt x="1" y="0"/>
                  </a:moveTo>
                  <a:lnTo>
                    <a:pt x="1" y="2754"/>
                  </a:lnTo>
                  <a:lnTo>
                    <a:pt x="1851" y="2754"/>
                  </a:lnTo>
                  <a:lnTo>
                    <a:pt x="1851"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6"/>
            <p:cNvSpPr/>
            <p:nvPr/>
          </p:nvSpPr>
          <p:spPr>
            <a:xfrm>
              <a:off x="1533770" y="1566649"/>
              <a:ext cx="423919" cy="99402"/>
            </a:xfrm>
            <a:custGeom>
              <a:rect b="b" l="l" r="r" t="t"/>
              <a:pathLst>
                <a:path extrusionOk="0" h="3687" w="15724">
                  <a:moveTo>
                    <a:pt x="6937" y="1384"/>
                  </a:moveTo>
                  <a:cubicBezTo>
                    <a:pt x="7192" y="1384"/>
                    <a:pt x="7403" y="1580"/>
                    <a:pt x="7403" y="1836"/>
                  </a:cubicBezTo>
                  <a:cubicBezTo>
                    <a:pt x="7403" y="2092"/>
                    <a:pt x="7192" y="2303"/>
                    <a:pt x="6937" y="2303"/>
                  </a:cubicBezTo>
                  <a:lnTo>
                    <a:pt x="2333" y="2303"/>
                  </a:lnTo>
                  <a:cubicBezTo>
                    <a:pt x="2077" y="2303"/>
                    <a:pt x="1866" y="2092"/>
                    <a:pt x="1866" y="1836"/>
                  </a:cubicBezTo>
                  <a:cubicBezTo>
                    <a:pt x="1866" y="1580"/>
                    <a:pt x="2077" y="1384"/>
                    <a:pt x="2333" y="1384"/>
                  </a:cubicBezTo>
                  <a:close/>
                  <a:moveTo>
                    <a:pt x="9736" y="1384"/>
                  </a:moveTo>
                  <a:cubicBezTo>
                    <a:pt x="9991" y="1384"/>
                    <a:pt x="10187" y="1580"/>
                    <a:pt x="10187" y="1836"/>
                  </a:cubicBezTo>
                  <a:cubicBezTo>
                    <a:pt x="10187" y="2092"/>
                    <a:pt x="9991" y="2303"/>
                    <a:pt x="9736" y="2303"/>
                  </a:cubicBezTo>
                  <a:cubicBezTo>
                    <a:pt x="9479" y="2303"/>
                    <a:pt x="9269" y="2092"/>
                    <a:pt x="9269" y="1836"/>
                  </a:cubicBezTo>
                  <a:cubicBezTo>
                    <a:pt x="9269" y="1580"/>
                    <a:pt x="9479" y="1384"/>
                    <a:pt x="9736" y="1384"/>
                  </a:cubicBezTo>
                  <a:close/>
                  <a:moveTo>
                    <a:pt x="11571" y="1384"/>
                  </a:moveTo>
                  <a:cubicBezTo>
                    <a:pt x="11826" y="1384"/>
                    <a:pt x="12037" y="1580"/>
                    <a:pt x="12037" y="1836"/>
                  </a:cubicBezTo>
                  <a:cubicBezTo>
                    <a:pt x="12037" y="2092"/>
                    <a:pt x="11826" y="2303"/>
                    <a:pt x="11571" y="2303"/>
                  </a:cubicBezTo>
                  <a:cubicBezTo>
                    <a:pt x="11315" y="2303"/>
                    <a:pt x="11120" y="2092"/>
                    <a:pt x="11120" y="1836"/>
                  </a:cubicBezTo>
                  <a:cubicBezTo>
                    <a:pt x="11120" y="1580"/>
                    <a:pt x="11315" y="1384"/>
                    <a:pt x="11571" y="1384"/>
                  </a:cubicBezTo>
                  <a:close/>
                  <a:moveTo>
                    <a:pt x="13421" y="1384"/>
                  </a:moveTo>
                  <a:cubicBezTo>
                    <a:pt x="13678" y="1384"/>
                    <a:pt x="13873" y="1580"/>
                    <a:pt x="13873" y="1836"/>
                  </a:cubicBezTo>
                  <a:cubicBezTo>
                    <a:pt x="13873" y="2092"/>
                    <a:pt x="13678" y="2303"/>
                    <a:pt x="13421" y="2303"/>
                  </a:cubicBezTo>
                  <a:cubicBezTo>
                    <a:pt x="13166" y="2303"/>
                    <a:pt x="12955" y="2092"/>
                    <a:pt x="12955" y="1836"/>
                  </a:cubicBezTo>
                  <a:cubicBezTo>
                    <a:pt x="12955" y="1580"/>
                    <a:pt x="13166" y="1384"/>
                    <a:pt x="13421" y="1384"/>
                  </a:cubicBezTo>
                  <a:close/>
                  <a:moveTo>
                    <a:pt x="452" y="0"/>
                  </a:moveTo>
                  <a:cubicBezTo>
                    <a:pt x="211" y="0"/>
                    <a:pt x="1" y="196"/>
                    <a:pt x="1" y="451"/>
                  </a:cubicBezTo>
                  <a:lnTo>
                    <a:pt x="1" y="3687"/>
                  </a:lnTo>
                  <a:lnTo>
                    <a:pt x="15724" y="3687"/>
                  </a:lnTo>
                  <a:lnTo>
                    <a:pt x="15724" y="451"/>
                  </a:lnTo>
                  <a:cubicBezTo>
                    <a:pt x="15724" y="196"/>
                    <a:pt x="15528" y="0"/>
                    <a:pt x="1527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76"/>
          <p:cNvGrpSpPr/>
          <p:nvPr/>
        </p:nvGrpSpPr>
        <p:grpSpPr>
          <a:xfrm>
            <a:off x="2480569" y="1631484"/>
            <a:ext cx="355779" cy="353851"/>
            <a:chOff x="2378697" y="1566649"/>
            <a:chExt cx="373207" cy="371185"/>
          </a:xfrm>
        </p:grpSpPr>
        <p:sp>
          <p:nvSpPr>
            <p:cNvPr id="2375" name="Google Shape;2375;p76"/>
            <p:cNvSpPr/>
            <p:nvPr/>
          </p:nvSpPr>
          <p:spPr>
            <a:xfrm>
              <a:off x="2523930" y="1725254"/>
              <a:ext cx="88833" cy="87997"/>
            </a:xfrm>
            <a:custGeom>
              <a:rect b="b" l="l" r="r" t="t"/>
              <a:pathLst>
                <a:path extrusionOk="0" h="3264" w="3295">
                  <a:moveTo>
                    <a:pt x="2151" y="0"/>
                  </a:moveTo>
                  <a:lnTo>
                    <a:pt x="1715" y="436"/>
                  </a:lnTo>
                  <a:cubicBezTo>
                    <a:pt x="1625" y="526"/>
                    <a:pt x="1549" y="632"/>
                    <a:pt x="1475" y="753"/>
                  </a:cubicBezTo>
                  <a:lnTo>
                    <a:pt x="722" y="2016"/>
                  </a:lnTo>
                  <a:lnTo>
                    <a:pt x="151" y="2572"/>
                  </a:lnTo>
                  <a:cubicBezTo>
                    <a:pt x="0" y="2739"/>
                    <a:pt x="0" y="2994"/>
                    <a:pt x="165" y="3160"/>
                  </a:cubicBezTo>
                  <a:cubicBezTo>
                    <a:pt x="242" y="3230"/>
                    <a:pt x="338" y="3264"/>
                    <a:pt x="434" y="3264"/>
                  </a:cubicBezTo>
                  <a:cubicBezTo>
                    <a:pt x="545" y="3264"/>
                    <a:pt x="656" y="3218"/>
                    <a:pt x="737" y="3130"/>
                  </a:cubicBezTo>
                  <a:lnTo>
                    <a:pt x="1294" y="2572"/>
                  </a:lnTo>
                  <a:lnTo>
                    <a:pt x="2558" y="1820"/>
                  </a:lnTo>
                  <a:cubicBezTo>
                    <a:pt x="2662" y="1746"/>
                    <a:pt x="2768" y="1670"/>
                    <a:pt x="2859" y="1579"/>
                  </a:cubicBezTo>
                  <a:lnTo>
                    <a:pt x="3294" y="1144"/>
                  </a:lnTo>
                  <a:lnTo>
                    <a:pt x="2151"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6"/>
            <p:cNvSpPr/>
            <p:nvPr/>
          </p:nvSpPr>
          <p:spPr>
            <a:xfrm>
              <a:off x="2697094" y="1588244"/>
              <a:ext cx="54810" cy="52653"/>
            </a:xfrm>
            <a:custGeom>
              <a:rect b="b" l="l" r="r" t="t"/>
              <a:pathLst>
                <a:path extrusionOk="0" h="1953" w="2033">
                  <a:moveTo>
                    <a:pt x="1145" y="0"/>
                  </a:moveTo>
                  <a:cubicBezTo>
                    <a:pt x="938" y="0"/>
                    <a:pt x="731" y="79"/>
                    <a:pt x="573" y="238"/>
                  </a:cubicBezTo>
                  <a:lnTo>
                    <a:pt x="1" y="809"/>
                  </a:lnTo>
                  <a:lnTo>
                    <a:pt x="1144" y="1953"/>
                  </a:lnTo>
                  <a:lnTo>
                    <a:pt x="1716" y="1381"/>
                  </a:lnTo>
                  <a:cubicBezTo>
                    <a:pt x="2033" y="1065"/>
                    <a:pt x="2033" y="553"/>
                    <a:pt x="1716" y="238"/>
                  </a:cubicBezTo>
                  <a:cubicBezTo>
                    <a:pt x="1558" y="79"/>
                    <a:pt x="1352" y="0"/>
                    <a:pt x="114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6"/>
            <p:cNvSpPr/>
            <p:nvPr/>
          </p:nvSpPr>
          <p:spPr>
            <a:xfrm>
              <a:off x="2597315" y="1625475"/>
              <a:ext cx="115227" cy="115227"/>
            </a:xfrm>
            <a:custGeom>
              <a:rect b="b" l="l" r="r" t="t"/>
              <a:pathLst>
                <a:path extrusionOk="0" h="4274" w="4274">
                  <a:moveTo>
                    <a:pt x="3146" y="0"/>
                  </a:moveTo>
                  <a:lnTo>
                    <a:pt x="1" y="3130"/>
                  </a:lnTo>
                  <a:lnTo>
                    <a:pt x="1144" y="4273"/>
                  </a:lnTo>
                  <a:lnTo>
                    <a:pt x="4274" y="1144"/>
                  </a:lnTo>
                  <a:lnTo>
                    <a:pt x="314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6"/>
            <p:cNvSpPr/>
            <p:nvPr/>
          </p:nvSpPr>
          <p:spPr>
            <a:xfrm>
              <a:off x="2384763" y="1572742"/>
              <a:ext cx="59689" cy="59231"/>
            </a:xfrm>
            <a:custGeom>
              <a:rect b="b" l="l" r="r" t="t"/>
              <a:pathLst>
                <a:path extrusionOk="0" h="2197" w="2214">
                  <a:moveTo>
                    <a:pt x="2213" y="0"/>
                  </a:moveTo>
                  <a:lnTo>
                    <a:pt x="1" y="2197"/>
                  </a:lnTo>
                  <a:lnTo>
                    <a:pt x="2213" y="2197"/>
                  </a:lnTo>
                  <a:lnTo>
                    <a:pt x="221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6"/>
            <p:cNvSpPr/>
            <p:nvPr/>
          </p:nvSpPr>
          <p:spPr>
            <a:xfrm>
              <a:off x="2378697" y="1566649"/>
              <a:ext cx="284509" cy="371185"/>
            </a:xfrm>
            <a:custGeom>
              <a:rect b="b" l="l" r="r" t="t"/>
              <a:pathLst>
                <a:path extrusionOk="0" h="13768" w="10553">
                  <a:moveTo>
                    <a:pt x="3251" y="0"/>
                  </a:moveTo>
                  <a:lnTo>
                    <a:pt x="3251" y="2814"/>
                  </a:lnTo>
                  <a:cubicBezTo>
                    <a:pt x="3251" y="3039"/>
                    <a:pt x="3070" y="3220"/>
                    <a:pt x="2844" y="3220"/>
                  </a:cubicBezTo>
                  <a:lnTo>
                    <a:pt x="1" y="3220"/>
                  </a:lnTo>
                  <a:lnTo>
                    <a:pt x="1" y="12157"/>
                  </a:lnTo>
                  <a:cubicBezTo>
                    <a:pt x="1" y="13045"/>
                    <a:pt x="737" y="13767"/>
                    <a:pt x="1626" y="13767"/>
                  </a:cubicBezTo>
                  <a:cubicBezTo>
                    <a:pt x="2513" y="13767"/>
                    <a:pt x="3251" y="13015"/>
                    <a:pt x="3251" y="12127"/>
                  </a:cubicBezTo>
                  <a:lnTo>
                    <a:pt x="3251" y="10939"/>
                  </a:lnTo>
                  <a:cubicBezTo>
                    <a:pt x="3251" y="10712"/>
                    <a:pt x="3431" y="10532"/>
                    <a:pt x="3656" y="10532"/>
                  </a:cubicBezTo>
                  <a:lnTo>
                    <a:pt x="10533" y="10532"/>
                  </a:lnTo>
                  <a:lnTo>
                    <a:pt x="10533" y="6319"/>
                  </a:lnTo>
                  <a:lnTo>
                    <a:pt x="8817" y="8034"/>
                  </a:lnTo>
                  <a:cubicBezTo>
                    <a:pt x="8817" y="8034"/>
                    <a:pt x="8471" y="8321"/>
                    <a:pt x="8350" y="8395"/>
                  </a:cubicBezTo>
                  <a:lnTo>
                    <a:pt x="7177" y="9103"/>
                  </a:lnTo>
                  <a:lnTo>
                    <a:pt x="6681" y="9599"/>
                  </a:lnTo>
                  <a:cubicBezTo>
                    <a:pt x="6453" y="9827"/>
                    <a:pt x="6150" y="9949"/>
                    <a:pt x="5839" y="9949"/>
                  </a:cubicBezTo>
                  <a:cubicBezTo>
                    <a:pt x="5575" y="9949"/>
                    <a:pt x="5305" y="9861"/>
                    <a:pt x="5071" y="9675"/>
                  </a:cubicBezTo>
                  <a:lnTo>
                    <a:pt x="2047" y="9675"/>
                  </a:lnTo>
                  <a:cubicBezTo>
                    <a:pt x="1836" y="9675"/>
                    <a:pt x="1640" y="9509"/>
                    <a:pt x="1640" y="9298"/>
                  </a:cubicBezTo>
                  <a:cubicBezTo>
                    <a:pt x="1626" y="9057"/>
                    <a:pt x="1806" y="8877"/>
                    <a:pt x="2047" y="8877"/>
                  </a:cubicBezTo>
                  <a:lnTo>
                    <a:pt x="4635" y="8877"/>
                  </a:lnTo>
                  <a:cubicBezTo>
                    <a:pt x="4619" y="8832"/>
                    <a:pt x="4619" y="8786"/>
                    <a:pt x="4619" y="8742"/>
                  </a:cubicBezTo>
                  <a:cubicBezTo>
                    <a:pt x="4619" y="8501"/>
                    <a:pt x="4695" y="8260"/>
                    <a:pt x="4830" y="8064"/>
                  </a:cubicBezTo>
                  <a:lnTo>
                    <a:pt x="2047" y="8064"/>
                  </a:lnTo>
                  <a:cubicBezTo>
                    <a:pt x="1836" y="8064"/>
                    <a:pt x="1640" y="7899"/>
                    <a:pt x="1640" y="7673"/>
                  </a:cubicBezTo>
                  <a:cubicBezTo>
                    <a:pt x="1626" y="7448"/>
                    <a:pt x="1806" y="7252"/>
                    <a:pt x="2047" y="7252"/>
                  </a:cubicBezTo>
                  <a:lnTo>
                    <a:pt x="5552" y="7252"/>
                  </a:lnTo>
                  <a:lnTo>
                    <a:pt x="6033" y="6455"/>
                  </a:lnTo>
                  <a:lnTo>
                    <a:pt x="2047" y="6455"/>
                  </a:lnTo>
                  <a:cubicBezTo>
                    <a:pt x="1836" y="6455"/>
                    <a:pt x="1640" y="6289"/>
                    <a:pt x="1640" y="6064"/>
                  </a:cubicBezTo>
                  <a:cubicBezTo>
                    <a:pt x="1626" y="5838"/>
                    <a:pt x="1806" y="5643"/>
                    <a:pt x="2047" y="5643"/>
                  </a:cubicBezTo>
                  <a:lnTo>
                    <a:pt x="6635" y="5643"/>
                  </a:lnTo>
                  <a:lnTo>
                    <a:pt x="7448" y="4830"/>
                  </a:lnTo>
                  <a:lnTo>
                    <a:pt x="2047" y="4830"/>
                  </a:lnTo>
                  <a:cubicBezTo>
                    <a:pt x="1836" y="4830"/>
                    <a:pt x="1640" y="4664"/>
                    <a:pt x="1640" y="4453"/>
                  </a:cubicBezTo>
                  <a:cubicBezTo>
                    <a:pt x="1626" y="4228"/>
                    <a:pt x="1806" y="4032"/>
                    <a:pt x="2047" y="4032"/>
                  </a:cubicBezTo>
                  <a:lnTo>
                    <a:pt x="8260" y="4032"/>
                  </a:lnTo>
                  <a:lnTo>
                    <a:pt x="9058" y="3220"/>
                  </a:lnTo>
                  <a:lnTo>
                    <a:pt x="4469" y="3220"/>
                  </a:lnTo>
                  <a:cubicBezTo>
                    <a:pt x="4258" y="3220"/>
                    <a:pt x="4063" y="3055"/>
                    <a:pt x="4063" y="2844"/>
                  </a:cubicBezTo>
                  <a:cubicBezTo>
                    <a:pt x="4047" y="2603"/>
                    <a:pt x="4228" y="2423"/>
                    <a:pt x="4454" y="2423"/>
                  </a:cubicBezTo>
                  <a:lnTo>
                    <a:pt x="9871" y="2423"/>
                  </a:lnTo>
                  <a:cubicBezTo>
                    <a:pt x="9941" y="2337"/>
                    <a:pt x="10553" y="1739"/>
                    <a:pt x="10541" y="1739"/>
                  </a:cubicBezTo>
                  <a:lnTo>
                    <a:pt x="10541" y="1739"/>
                  </a:lnTo>
                  <a:cubicBezTo>
                    <a:pt x="10540" y="1739"/>
                    <a:pt x="10537" y="1741"/>
                    <a:pt x="10533" y="1745"/>
                  </a:cubicBezTo>
                  <a:lnTo>
                    <a:pt x="10533" y="391"/>
                  </a:lnTo>
                  <a:cubicBezTo>
                    <a:pt x="10533" y="181"/>
                    <a:pt x="10352" y="0"/>
                    <a:pt x="1014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6"/>
            <p:cNvSpPr/>
            <p:nvPr/>
          </p:nvSpPr>
          <p:spPr>
            <a:xfrm>
              <a:off x="2471196" y="1872483"/>
              <a:ext cx="235280" cy="65351"/>
            </a:xfrm>
            <a:custGeom>
              <a:rect b="b" l="l" r="r" t="t"/>
              <a:pathLst>
                <a:path extrusionOk="0" h="2424" w="8727">
                  <a:moveTo>
                    <a:pt x="632" y="0"/>
                  </a:moveTo>
                  <a:lnTo>
                    <a:pt x="632" y="813"/>
                  </a:lnTo>
                  <a:cubicBezTo>
                    <a:pt x="632" y="1430"/>
                    <a:pt x="376" y="1986"/>
                    <a:pt x="0" y="2423"/>
                  </a:cubicBezTo>
                  <a:lnTo>
                    <a:pt x="7507" y="2423"/>
                  </a:lnTo>
                  <a:cubicBezTo>
                    <a:pt x="8185" y="2423"/>
                    <a:pt x="8726" y="1881"/>
                    <a:pt x="8726" y="1219"/>
                  </a:cubicBezTo>
                  <a:lnTo>
                    <a:pt x="8726" y="407"/>
                  </a:lnTo>
                  <a:cubicBezTo>
                    <a:pt x="8726" y="181"/>
                    <a:pt x="8546" y="0"/>
                    <a:pt x="832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76"/>
          <p:cNvGrpSpPr/>
          <p:nvPr/>
        </p:nvGrpSpPr>
        <p:grpSpPr>
          <a:xfrm>
            <a:off x="3226462" y="1631484"/>
            <a:ext cx="367370" cy="344162"/>
            <a:chOff x="3161130" y="1566649"/>
            <a:chExt cx="385366" cy="361021"/>
          </a:xfrm>
        </p:grpSpPr>
        <p:sp>
          <p:nvSpPr>
            <p:cNvPr id="2382" name="Google Shape;2382;p76"/>
            <p:cNvSpPr/>
            <p:nvPr/>
          </p:nvSpPr>
          <p:spPr>
            <a:xfrm>
              <a:off x="3229716" y="1882620"/>
              <a:ext cx="248248" cy="45050"/>
            </a:xfrm>
            <a:custGeom>
              <a:rect b="b" l="l" r="r" t="t"/>
              <a:pathLst>
                <a:path extrusionOk="0" h="1671" w="9208">
                  <a:moveTo>
                    <a:pt x="2076" y="1"/>
                  </a:moveTo>
                  <a:lnTo>
                    <a:pt x="1790" y="828"/>
                  </a:lnTo>
                  <a:lnTo>
                    <a:pt x="421" y="828"/>
                  </a:lnTo>
                  <a:cubicBezTo>
                    <a:pt x="195" y="828"/>
                    <a:pt x="0" y="1024"/>
                    <a:pt x="0" y="1249"/>
                  </a:cubicBezTo>
                  <a:cubicBezTo>
                    <a:pt x="0" y="1475"/>
                    <a:pt x="195" y="1670"/>
                    <a:pt x="421" y="1670"/>
                  </a:cubicBezTo>
                  <a:lnTo>
                    <a:pt x="8786" y="1670"/>
                  </a:lnTo>
                  <a:cubicBezTo>
                    <a:pt x="9027" y="1670"/>
                    <a:pt x="9208" y="1475"/>
                    <a:pt x="9208" y="1249"/>
                  </a:cubicBezTo>
                  <a:cubicBezTo>
                    <a:pt x="9208" y="1024"/>
                    <a:pt x="9027" y="828"/>
                    <a:pt x="8786" y="828"/>
                  </a:cubicBezTo>
                  <a:lnTo>
                    <a:pt x="7417" y="828"/>
                  </a:lnTo>
                  <a:lnTo>
                    <a:pt x="7132"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6"/>
            <p:cNvSpPr/>
            <p:nvPr/>
          </p:nvSpPr>
          <p:spPr>
            <a:xfrm>
              <a:off x="3229716" y="1679395"/>
              <a:ext cx="45023" cy="22350"/>
            </a:xfrm>
            <a:custGeom>
              <a:rect b="b" l="l" r="r" t="t"/>
              <a:pathLst>
                <a:path extrusionOk="0" h="829" w="1670">
                  <a:moveTo>
                    <a:pt x="0" y="1"/>
                  </a:moveTo>
                  <a:lnTo>
                    <a:pt x="0" y="829"/>
                  </a:lnTo>
                  <a:lnTo>
                    <a:pt x="1669" y="829"/>
                  </a:lnTo>
                  <a:lnTo>
                    <a:pt x="1669"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6"/>
            <p:cNvSpPr/>
            <p:nvPr/>
          </p:nvSpPr>
          <p:spPr>
            <a:xfrm>
              <a:off x="3229716" y="1634399"/>
              <a:ext cx="45023" cy="22323"/>
            </a:xfrm>
            <a:custGeom>
              <a:rect b="b" l="l" r="r" t="t"/>
              <a:pathLst>
                <a:path extrusionOk="0" h="828" w="1670">
                  <a:moveTo>
                    <a:pt x="0" y="0"/>
                  </a:moveTo>
                  <a:lnTo>
                    <a:pt x="0" y="827"/>
                  </a:lnTo>
                  <a:lnTo>
                    <a:pt x="1669" y="827"/>
                  </a:lnTo>
                  <a:lnTo>
                    <a:pt x="1669"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6"/>
            <p:cNvSpPr/>
            <p:nvPr/>
          </p:nvSpPr>
          <p:spPr>
            <a:xfrm>
              <a:off x="3229716" y="1724445"/>
              <a:ext cx="45023" cy="22727"/>
            </a:xfrm>
            <a:custGeom>
              <a:rect b="b" l="l" r="r" t="t"/>
              <a:pathLst>
                <a:path extrusionOk="0" h="843" w="1670">
                  <a:moveTo>
                    <a:pt x="0" y="0"/>
                  </a:moveTo>
                  <a:lnTo>
                    <a:pt x="0" y="843"/>
                  </a:lnTo>
                  <a:lnTo>
                    <a:pt x="1669" y="843"/>
                  </a:lnTo>
                  <a:lnTo>
                    <a:pt x="1669"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6"/>
            <p:cNvSpPr/>
            <p:nvPr/>
          </p:nvSpPr>
          <p:spPr>
            <a:xfrm>
              <a:off x="3455236" y="1656695"/>
              <a:ext cx="22727" cy="22727"/>
            </a:xfrm>
            <a:custGeom>
              <a:rect b="b" l="l" r="r" t="t"/>
              <a:pathLst>
                <a:path extrusionOk="0" h="843" w="843">
                  <a:moveTo>
                    <a:pt x="421" y="0"/>
                  </a:moveTo>
                  <a:cubicBezTo>
                    <a:pt x="195" y="0"/>
                    <a:pt x="0" y="196"/>
                    <a:pt x="0" y="421"/>
                  </a:cubicBezTo>
                  <a:cubicBezTo>
                    <a:pt x="0" y="648"/>
                    <a:pt x="195" y="843"/>
                    <a:pt x="421" y="843"/>
                  </a:cubicBezTo>
                  <a:cubicBezTo>
                    <a:pt x="662" y="843"/>
                    <a:pt x="843" y="648"/>
                    <a:pt x="843" y="421"/>
                  </a:cubicBezTo>
                  <a:cubicBezTo>
                    <a:pt x="843" y="196"/>
                    <a:pt x="662" y="0"/>
                    <a:pt x="42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6"/>
            <p:cNvSpPr/>
            <p:nvPr/>
          </p:nvSpPr>
          <p:spPr>
            <a:xfrm>
              <a:off x="3161130" y="1566649"/>
              <a:ext cx="385366" cy="225547"/>
            </a:xfrm>
            <a:custGeom>
              <a:rect b="b" l="l" r="r" t="t"/>
              <a:pathLst>
                <a:path extrusionOk="0" h="8366" w="14294">
                  <a:moveTo>
                    <a:pt x="6305" y="1671"/>
                  </a:moveTo>
                  <a:cubicBezTo>
                    <a:pt x="6546" y="1671"/>
                    <a:pt x="6727" y="1851"/>
                    <a:pt x="6727" y="2092"/>
                  </a:cubicBezTo>
                  <a:cubicBezTo>
                    <a:pt x="6727" y="2317"/>
                    <a:pt x="6546" y="2513"/>
                    <a:pt x="6305" y="2513"/>
                  </a:cubicBezTo>
                  <a:cubicBezTo>
                    <a:pt x="6079" y="2513"/>
                    <a:pt x="5899" y="2317"/>
                    <a:pt x="5899" y="2092"/>
                  </a:cubicBezTo>
                  <a:cubicBezTo>
                    <a:pt x="5899" y="1851"/>
                    <a:pt x="6079" y="1671"/>
                    <a:pt x="6305" y="1671"/>
                  </a:cubicBezTo>
                  <a:close/>
                  <a:moveTo>
                    <a:pt x="7990" y="1671"/>
                  </a:moveTo>
                  <a:cubicBezTo>
                    <a:pt x="8216" y="1671"/>
                    <a:pt x="8412" y="1851"/>
                    <a:pt x="8412" y="2092"/>
                  </a:cubicBezTo>
                  <a:cubicBezTo>
                    <a:pt x="8412" y="2317"/>
                    <a:pt x="8216" y="2513"/>
                    <a:pt x="7990" y="2513"/>
                  </a:cubicBezTo>
                  <a:cubicBezTo>
                    <a:pt x="7750" y="2513"/>
                    <a:pt x="7569" y="2317"/>
                    <a:pt x="7569" y="2092"/>
                  </a:cubicBezTo>
                  <a:cubicBezTo>
                    <a:pt x="7569" y="1851"/>
                    <a:pt x="7750" y="1671"/>
                    <a:pt x="7990" y="1671"/>
                  </a:cubicBezTo>
                  <a:close/>
                  <a:moveTo>
                    <a:pt x="9660" y="1671"/>
                  </a:moveTo>
                  <a:cubicBezTo>
                    <a:pt x="9886" y="1671"/>
                    <a:pt x="10081" y="1851"/>
                    <a:pt x="10081" y="2092"/>
                  </a:cubicBezTo>
                  <a:cubicBezTo>
                    <a:pt x="10081" y="2317"/>
                    <a:pt x="9886" y="2513"/>
                    <a:pt x="9660" y="2513"/>
                  </a:cubicBezTo>
                  <a:cubicBezTo>
                    <a:pt x="9435" y="2513"/>
                    <a:pt x="9239" y="2317"/>
                    <a:pt x="9239" y="2092"/>
                  </a:cubicBezTo>
                  <a:cubicBezTo>
                    <a:pt x="9239" y="1851"/>
                    <a:pt x="9435" y="1671"/>
                    <a:pt x="9660" y="1671"/>
                  </a:cubicBezTo>
                  <a:close/>
                  <a:moveTo>
                    <a:pt x="11330" y="2513"/>
                  </a:moveTo>
                  <a:cubicBezTo>
                    <a:pt x="12023" y="2513"/>
                    <a:pt x="12594" y="3069"/>
                    <a:pt x="12594" y="3761"/>
                  </a:cubicBezTo>
                  <a:cubicBezTo>
                    <a:pt x="12594" y="4453"/>
                    <a:pt x="12023" y="5011"/>
                    <a:pt x="11330" y="5011"/>
                  </a:cubicBezTo>
                  <a:cubicBezTo>
                    <a:pt x="10638" y="5011"/>
                    <a:pt x="10081" y="4453"/>
                    <a:pt x="10081" y="3761"/>
                  </a:cubicBezTo>
                  <a:cubicBezTo>
                    <a:pt x="10081" y="3069"/>
                    <a:pt x="10638" y="2513"/>
                    <a:pt x="11330" y="2513"/>
                  </a:cubicBezTo>
                  <a:close/>
                  <a:moveTo>
                    <a:pt x="4635" y="1671"/>
                  </a:moveTo>
                  <a:cubicBezTo>
                    <a:pt x="4875" y="1671"/>
                    <a:pt x="5056" y="1851"/>
                    <a:pt x="5056" y="2092"/>
                  </a:cubicBezTo>
                  <a:lnTo>
                    <a:pt x="5056" y="7117"/>
                  </a:lnTo>
                  <a:cubicBezTo>
                    <a:pt x="5056" y="7342"/>
                    <a:pt x="4875" y="7523"/>
                    <a:pt x="4635" y="7523"/>
                  </a:cubicBezTo>
                  <a:lnTo>
                    <a:pt x="2123" y="7523"/>
                  </a:lnTo>
                  <a:cubicBezTo>
                    <a:pt x="1896" y="7523"/>
                    <a:pt x="1701" y="7342"/>
                    <a:pt x="1701" y="7117"/>
                  </a:cubicBezTo>
                  <a:lnTo>
                    <a:pt x="1701" y="2092"/>
                  </a:lnTo>
                  <a:cubicBezTo>
                    <a:pt x="1701" y="1851"/>
                    <a:pt x="1896" y="1671"/>
                    <a:pt x="2123" y="1671"/>
                  </a:cubicBezTo>
                  <a:close/>
                  <a:moveTo>
                    <a:pt x="7990" y="4194"/>
                  </a:moveTo>
                  <a:cubicBezTo>
                    <a:pt x="8125" y="4194"/>
                    <a:pt x="8261" y="4251"/>
                    <a:pt x="8336" y="4363"/>
                  </a:cubicBezTo>
                  <a:lnTo>
                    <a:pt x="9720" y="6455"/>
                  </a:lnTo>
                  <a:lnTo>
                    <a:pt x="10201" y="5974"/>
                  </a:lnTo>
                  <a:cubicBezTo>
                    <a:pt x="10285" y="5891"/>
                    <a:pt x="10390" y="5849"/>
                    <a:pt x="10495" y="5849"/>
                  </a:cubicBezTo>
                  <a:cubicBezTo>
                    <a:pt x="10600" y="5849"/>
                    <a:pt x="10706" y="5891"/>
                    <a:pt x="10789" y="5974"/>
                  </a:cubicBezTo>
                  <a:lnTo>
                    <a:pt x="11631" y="6816"/>
                  </a:lnTo>
                  <a:cubicBezTo>
                    <a:pt x="11796" y="6981"/>
                    <a:pt x="11796" y="7237"/>
                    <a:pt x="11631" y="7402"/>
                  </a:cubicBezTo>
                  <a:cubicBezTo>
                    <a:pt x="11548" y="7485"/>
                    <a:pt x="11439" y="7527"/>
                    <a:pt x="11332" y="7527"/>
                  </a:cubicBezTo>
                  <a:cubicBezTo>
                    <a:pt x="11225" y="7527"/>
                    <a:pt x="11119" y="7485"/>
                    <a:pt x="11044" y="7402"/>
                  </a:cubicBezTo>
                  <a:lnTo>
                    <a:pt x="10502" y="6861"/>
                  </a:lnTo>
                  <a:lnTo>
                    <a:pt x="9961" y="7402"/>
                  </a:lnTo>
                  <a:cubicBezTo>
                    <a:pt x="9882" y="7481"/>
                    <a:pt x="9781" y="7526"/>
                    <a:pt x="9667" y="7526"/>
                  </a:cubicBezTo>
                  <a:cubicBezTo>
                    <a:pt x="9650" y="7526"/>
                    <a:pt x="9633" y="7525"/>
                    <a:pt x="9615" y="7523"/>
                  </a:cubicBezTo>
                  <a:cubicBezTo>
                    <a:pt x="9495" y="7508"/>
                    <a:pt x="9375" y="7448"/>
                    <a:pt x="9314" y="7342"/>
                  </a:cubicBezTo>
                  <a:lnTo>
                    <a:pt x="7990" y="5356"/>
                  </a:lnTo>
                  <a:lnTo>
                    <a:pt x="6666" y="7342"/>
                  </a:lnTo>
                  <a:cubicBezTo>
                    <a:pt x="6581" y="7466"/>
                    <a:pt x="6448" y="7529"/>
                    <a:pt x="6312" y="7529"/>
                  </a:cubicBezTo>
                  <a:cubicBezTo>
                    <a:pt x="6233" y="7529"/>
                    <a:pt x="6152" y="7507"/>
                    <a:pt x="6079" y="7462"/>
                  </a:cubicBezTo>
                  <a:cubicBezTo>
                    <a:pt x="5884" y="7328"/>
                    <a:pt x="5838" y="7071"/>
                    <a:pt x="5959" y="6876"/>
                  </a:cubicBezTo>
                  <a:lnTo>
                    <a:pt x="7644" y="4363"/>
                  </a:lnTo>
                  <a:cubicBezTo>
                    <a:pt x="7719" y="4251"/>
                    <a:pt x="7854" y="4194"/>
                    <a:pt x="7990" y="4194"/>
                  </a:cubicBezTo>
                  <a:close/>
                  <a:moveTo>
                    <a:pt x="1265" y="0"/>
                  </a:moveTo>
                  <a:cubicBezTo>
                    <a:pt x="572" y="0"/>
                    <a:pt x="1" y="557"/>
                    <a:pt x="1" y="1249"/>
                  </a:cubicBezTo>
                  <a:lnTo>
                    <a:pt x="1" y="8365"/>
                  </a:lnTo>
                  <a:lnTo>
                    <a:pt x="14294" y="8365"/>
                  </a:lnTo>
                  <a:lnTo>
                    <a:pt x="14294" y="1249"/>
                  </a:lnTo>
                  <a:cubicBezTo>
                    <a:pt x="14294" y="557"/>
                    <a:pt x="13722" y="0"/>
                    <a:pt x="1303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6"/>
            <p:cNvSpPr/>
            <p:nvPr/>
          </p:nvSpPr>
          <p:spPr>
            <a:xfrm>
              <a:off x="3161130" y="1814869"/>
              <a:ext cx="385366" cy="45077"/>
            </a:xfrm>
            <a:custGeom>
              <a:rect b="b" l="l" r="r" t="t"/>
              <a:pathLst>
                <a:path extrusionOk="0" h="1672" w="14294">
                  <a:moveTo>
                    <a:pt x="1" y="1"/>
                  </a:moveTo>
                  <a:lnTo>
                    <a:pt x="1" y="408"/>
                  </a:lnTo>
                  <a:cubicBezTo>
                    <a:pt x="1" y="1100"/>
                    <a:pt x="572" y="1671"/>
                    <a:pt x="1265" y="1671"/>
                  </a:cubicBezTo>
                  <a:lnTo>
                    <a:pt x="13030" y="1671"/>
                  </a:lnTo>
                  <a:cubicBezTo>
                    <a:pt x="13722" y="1671"/>
                    <a:pt x="14294" y="1100"/>
                    <a:pt x="14294" y="408"/>
                  </a:cubicBezTo>
                  <a:lnTo>
                    <a:pt x="14294"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9" name="Google Shape;2389;p76"/>
          <p:cNvGrpSpPr/>
          <p:nvPr/>
        </p:nvGrpSpPr>
        <p:grpSpPr>
          <a:xfrm>
            <a:off x="4008337" y="1631484"/>
            <a:ext cx="378601" cy="354982"/>
            <a:chOff x="3981307" y="1566649"/>
            <a:chExt cx="397148" cy="372372"/>
          </a:xfrm>
        </p:grpSpPr>
        <p:sp>
          <p:nvSpPr>
            <p:cNvPr id="2390" name="Google Shape;2390;p76"/>
            <p:cNvSpPr/>
            <p:nvPr/>
          </p:nvSpPr>
          <p:spPr>
            <a:xfrm>
              <a:off x="4238883" y="1892379"/>
              <a:ext cx="139572" cy="46641"/>
            </a:xfrm>
            <a:custGeom>
              <a:rect b="b" l="l" r="r" t="t"/>
              <a:pathLst>
                <a:path extrusionOk="0" h="1730" w="5177">
                  <a:moveTo>
                    <a:pt x="1" y="0"/>
                  </a:moveTo>
                  <a:lnTo>
                    <a:pt x="1" y="436"/>
                  </a:lnTo>
                  <a:cubicBezTo>
                    <a:pt x="1" y="1143"/>
                    <a:pt x="587" y="1730"/>
                    <a:pt x="1295" y="1730"/>
                  </a:cubicBezTo>
                  <a:lnTo>
                    <a:pt x="3883" y="1730"/>
                  </a:lnTo>
                  <a:cubicBezTo>
                    <a:pt x="4605" y="1730"/>
                    <a:pt x="5176" y="1143"/>
                    <a:pt x="5176" y="436"/>
                  </a:cubicBezTo>
                  <a:lnTo>
                    <a:pt x="517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6"/>
            <p:cNvSpPr/>
            <p:nvPr/>
          </p:nvSpPr>
          <p:spPr>
            <a:xfrm>
              <a:off x="4238883" y="1775939"/>
              <a:ext cx="139572" cy="93309"/>
            </a:xfrm>
            <a:custGeom>
              <a:rect b="b" l="l" r="r" t="t"/>
              <a:pathLst>
                <a:path extrusionOk="0" h="3461" w="5177">
                  <a:moveTo>
                    <a:pt x="1" y="0"/>
                  </a:moveTo>
                  <a:lnTo>
                    <a:pt x="1" y="3461"/>
                  </a:lnTo>
                  <a:lnTo>
                    <a:pt x="5176" y="3461"/>
                  </a:lnTo>
                  <a:lnTo>
                    <a:pt x="517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6"/>
            <p:cNvSpPr/>
            <p:nvPr/>
          </p:nvSpPr>
          <p:spPr>
            <a:xfrm>
              <a:off x="4238883" y="1706167"/>
              <a:ext cx="139572" cy="46695"/>
            </a:xfrm>
            <a:custGeom>
              <a:rect b="b" l="l" r="r" t="t"/>
              <a:pathLst>
                <a:path extrusionOk="0" h="1732" w="5177">
                  <a:moveTo>
                    <a:pt x="1295" y="1"/>
                  </a:moveTo>
                  <a:cubicBezTo>
                    <a:pt x="587" y="1"/>
                    <a:pt x="1" y="588"/>
                    <a:pt x="1" y="1295"/>
                  </a:cubicBezTo>
                  <a:lnTo>
                    <a:pt x="1" y="1731"/>
                  </a:lnTo>
                  <a:lnTo>
                    <a:pt x="5176" y="1731"/>
                  </a:lnTo>
                  <a:lnTo>
                    <a:pt x="5176" y="1295"/>
                  </a:lnTo>
                  <a:cubicBezTo>
                    <a:pt x="5176" y="588"/>
                    <a:pt x="4605" y="1"/>
                    <a:pt x="3883"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6"/>
            <p:cNvSpPr/>
            <p:nvPr/>
          </p:nvSpPr>
          <p:spPr>
            <a:xfrm>
              <a:off x="3981307" y="1566649"/>
              <a:ext cx="397148" cy="232854"/>
            </a:xfrm>
            <a:custGeom>
              <a:rect b="b" l="l" r="r" t="t"/>
              <a:pathLst>
                <a:path extrusionOk="0" h="8637" w="14731">
                  <a:moveTo>
                    <a:pt x="1294" y="0"/>
                  </a:moveTo>
                  <a:cubicBezTo>
                    <a:pt x="572" y="0"/>
                    <a:pt x="0" y="572"/>
                    <a:pt x="0" y="1294"/>
                  </a:cubicBezTo>
                  <a:lnTo>
                    <a:pt x="0" y="8636"/>
                  </a:lnTo>
                  <a:lnTo>
                    <a:pt x="8697" y="8636"/>
                  </a:lnTo>
                  <a:lnTo>
                    <a:pt x="8697" y="6470"/>
                  </a:lnTo>
                  <a:cubicBezTo>
                    <a:pt x="8697" y="5282"/>
                    <a:pt x="9660" y="4319"/>
                    <a:pt x="10849" y="4319"/>
                  </a:cubicBezTo>
                  <a:lnTo>
                    <a:pt x="13437" y="4319"/>
                  </a:lnTo>
                  <a:cubicBezTo>
                    <a:pt x="13932" y="4319"/>
                    <a:pt x="14369" y="4484"/>
                    <a:pt x="14730" y="4754"/>
                  </a:cubicBezTo>
                  <a:lnTo>
                    <a:pt x="14730" y="1294"/>
                  </a:lnTo>
                  <a:cubicBezTo>
                    <a:pt x="14730" y="572"/>
                    <a:pt x="14159" y="0"/>
                    <a:pt x="134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6"/>
            <p:cNvSpPr/>
            <p:nvPr/>
          </p:nvSpPr>
          <p:spPr>
            <a:xfrm>
              <a:off x="3981307" y="1822607"/>
              <a:ext cx="234471" cy="46641"/>
            </a:xfrm>
            <a:custGeom>
              <a:rect b="b" l="l" r="r" t="t"/>
              <a:pathLst>
                <a:path extrusionOk="0" h="1730" w="8697">
                  <a:moveTo>
                    <a:pt x="0" y="0"/>
                  </a:moveTo>
                  <a:lnTo>
                    <a:pt x="0" y="436"/>
                  </a:lnTo>
                  <a:cubicBezTo>
                    <a:pt x="0" y="1144"/>
                    <a:pt x="572" y="1730"/>
                    <a:pt x="1294" y="1730"/>
                  </a:cubicBezTo>
                  <a:lnTo>
                    <a:pt x="8697" y="1730"/>
                  </a:lnTo>
                  <a:lnTo>
                    <a:pt x="8697"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6"/>
            <p:cNvSpPr/>
            <p:nvPr/>
          </p:nvSpPr>
          <p:spPr>
            <a:xfrm>
              <a:off x="4051888" y="1892379"/>
              <a:ext cx="175671" cy="46641"/>
            </a:xfrm>
            <a:custGeom>
              <a:rect b="b" l="l" r="r" t="t"/>
              <a:pathLst>
                <a:path extrusionOk="0" h="1730" w="6516">
                  <a:moveTo>
                    <a:pt x="2137" y="0"/>
                  </a:moveTo>
                  <a:lnTo>
                    <a:pt x="1852" y="873"/>
                  </a:lnTo>
                  <a:lnTo>
                    <a:pt x="437" y="873"/>
                  </a:lnTo>
                  <a:cubicBezTo>
                    <a:pt x="197" y="873"/>
                    <a:pt x="0" y="1053"/>
                    <a:pt x="0" y="1294"/>
                  </a:cubicBezTo>
                  <a:cubicBezTo>
                    <a:pt x="0" y="1535"/>
                    <a:pt x="197" y="1730"/>
                    <a:pt x="437" y="1730"/>
                  </a:cubicBezTo>
                  <a:lnTo>
                    <a:pt x="6516" y="1730"/>
                  </a:lnTo>
                  <a:cubicBezTo>
                    <a:pt x="6245" y="1369"/>
                    <a:pt x="6079" y="917"/>
                    <a:pt x="6079" y="436"/>
                  </a:cubicBezTo>
                  <a:lnTo>
                    <a:pt x="6079"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6" name="Google Shape;2396;p76"/>
          <p:cNvGrpSpPr/>
          <p:nvPr/>
        </p:nvGrpSpPr>
        <p:grpSpPr>
          <a:xfrm>
            <a:off x="4801803" y="1631484"/>
            <a:ext cx="367370" cy="366984"/>
            <a:chOff x="4813643" y="1566649"/>
            <a:chExt cx="385366" cy="384962"/>
          </a:xfrm>
        </p:grpSpPr>
        <p:sp>
          <p:nvSpPr>
            <p:cNvPr id="2397" name="Google Shape;2397;p76"/>
            <p:cNvSpPr/>
            <p:nvPr/>
          </p:nvSpPr>
          <p:spPr>
            <a:xfrm>
              <a:off x="4813643" y="1709024"/>
              <a:ext cx="385366" cy="242586"/>
            </a:xfrm>
            <a:custGeom>
              <a:rect b="b" l="l" r="r" t="t"/>
              <a:pathLst>
                <a:path extrusionOk="0" h="8998" w="14294">
                  <a:moveTo>
                    <a:pt x="4213" y="1"/>
                  </a:moveTo>
                  <a:cubicBezTo>
                    <a:pt x="3477" y="617"/>
                    <a:pt x="2935" y="1429"/>
                    <a:pt x="2694" y="2362"/>
                  </a:cubicBezTo>
                  <a:cubicBezTo>
                    <a:pt x="1160" y="2679"/>
                    <a:pt x="1" y="4033"/>
                    <a:pt x="1" y="5627"/>
                  </a:cubicBezTo>
                  <a:cubicBezTo>
                    <a:pt x="1" y="7463"/>
                    <a:pt x="1535" y="8998"/>
                    <a:pt x="3371" y="8998"/>
                  </a:cubicBezTo>
                  <a:lnTo>
                    <a:pt x="10939" y="8998"/>
                  </a:lnTo>
                  <a:cubicBezTo>
                    <a:pt x="12789" y="8998"/>
                    <a:pt x="14294" y="7463"/>
                    <a:pt x="14294" y="5627"/>
                  </a:cubicBezTo>
                  <a:cubicBezTo>
                    <a:pt x="14294" y="4033"/>
                    <a:pt x="13166" y="2679"/>
                    <a:pt x="11616" y="2362"/>
                  </a:cubicBezTo>
                  <a:cubicBezTo>
                    <a:pt x="11375" y="1429"/>
                    <a:pt x="10819" y="617"/>
                    <a:pt x="10067" y="1"/>
                  </a:cubicBezTo>
                  <a:lnTo>
                    <a:pt x="10067" y="4785"/>
                  </a:lnTo>
                  <a:lnTo>
                    <a:pt x="10518" y="4785"/>
                  </a:lnTo>
                  <a:cubicBezTo>
                    <a:pt x="10759" y="4785"/>
                    <a:pt x="10939" y="4980"/>
                    <a:pt x="10939" y="5206"/>
                  </a:cubicBezTo>
                  <a:cubicBezTo>
                    <a:pt x="10939" y="5431"/>
                    <a:pt x="10759" y="5627"/>
                    <a:pt x="10518" y="5627"/>
                  </a:cubicBezTo>
                  <a:lnTo>
                    <a:pt x="3792" y="5627"/>
                  </a:lnTo>
                  <a:cubicBezTo>
                    <a:pt x="3567" y="5627"/>
                    <a:pt x="3371" y="5431"/>
                    <a:pt x="3371" y="5206"/>
                  </a:cubicBezTo>
                  <a:cubicBezTo>
                    <a:pt x="3371" y="4980"/>
                    <a:pt x="3567" y="4785"/>
                    <a:pt x="3792" y="4785"/>
                  </a:cubicBezTo>
                  <a:lnTo>
                    <a:pt x="4213" y="4785"/>
                  </a:lnTo>
                  <a:lnTo>
                    <a:pt x="4213"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6"/>
            <p:cNvSpPr/>
            <p:nvPr/>
          </p:nvSpPr>
          <p:spPr>
            <a:xfrm>
              <a:off x="4994976" y="1725254"/>
              <a:ext cx="22727" cy="22727"/>
            </a:xfrm>
            <a:custGeom>
              <a:rect b="b" l="l" r="r" t="t"/>
              <a:pathLst>
                <a:path extrusionOk="0" h="843" w="843">
                  <a:moveTo>
                    <a:pt x="422" y="0"/>
                  </a:moveTo>
                  <a:cubicBezTo>
                    <a:pt x="181" y="0"/>
                    <a:pt x="0" y="181"/>
                    <a:pt x="0" y="422"/>
                  </a:cubicBezTo>
                  <a:cubicBezTo>
                    <a:pt x="0" y="647"/>
                    <a:pt x="181" y="843"/>
                    <a:pt x="422" y="843"/>
                  </a:cubicBezTo>
                  <a:cubicBezTo>
                    <a:pt x="647" y="843"/>
                    <a:pt x="843" y="647"/>
                    <a:pt x="843" y="422"/>
                  </a:cubicBezTo>
                  <a:cubicBezTo>
                    <a:pt x="843" y="181"/>
                    <a:pt x="647" y="0"/>
                    <a:pt x="42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6"/>
            <p:cNvSpPr/>
            <p:nvPr/>
          </p:nvSpPr>
          <p:spPr>
            <a:xfrm>
              <a:off x="4949926" y="1612481"/>
              <a:ext cx="112801" cy="45050"/>
            </a:xfrm>
            <a:custGeom>
              <a:rect b="b" l="l" r="r" t="t"/>
              <a:pathLst>
                <a:path extrusionOk="0" h="1671" w="4184">
                  <a:moveTo>
                    <a:pt x="1250" y="1"/>
                  </a:moveTo>
                  <a:cubicBezTo>
                    <a:pt x="558" y="1"/>
                    <a:pt x="1" y="557"/>
                    <a:pt x="1" y="1249"/>
                  </a:cubicBezTo>
                  <a:lnTo>
                    <a:pt x="1" y="1670"/>
                  </a:lnTo>
                  <a:lnTo>
                    <a:pt x="4183" y="1670"/>
                  </a:lnTo>
                  <a:lnTo>
                    <a:pt x="4183" y="1249"/>
                  </a:lnTo>
                  <a:cubicBezTo>
                    <a:pt x="4183" y="557"/>
                    <a:pt x="3612" y="1"/>
                    <a:pt x="292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6"/>
            <p:cNvSpPr/>
            <p:nvPr/>
          </p:nvSpPr>
          <p:spPr>
            <a:xfrm>
              <a:off x="4949926" y="1680204"/>
              <a:ext cx="112801" cy="157824"/>
            </a:xfrm>
            <a:custGeom>
              <a:rect b="b" l="l" r="r" t="t"/>
              <a:pathLst>
                <a:path extrusionOk="0" h="5854" w="4184">
                  <a:moveTo>
                    <a:pt x="2093" y="829"/>
                  </a:moveTo>
                  <a:cubicBezTo>
                    <a:pt x="2785" y="829"/>
                    <a:pt x="3341" y="1401"/>
                    <a:pt x="3341" y="2093"/>
                  </a:cubicBezTo>
                  <a:cubicBezTo>
                    <a:pt x="3341" y="2785"/>
                    <a:pt x="2785" y="3341"/>
                    <a:pt x="2093" y="3341"/>
                  </a:cubicBezTo>
                  <a:cubicBezTo>
                    <a:pt x="1401" y="3341"/>
                    <a:pt x="829" y="2785"/>
                    <a:pt x="829" y="2093"/>
                  </a:cubicBezTo>
                  <a:cubicBezTo>
                    <a:pt x="829" y="1401"/>
                    <a:pt x="1401" y="829"/>
                    <a:pt x="2093" y="829"/>
                  </a:cubicBezTo>
                  <a:close/>
                  <a:moveTo>
                    <a:pt x="2093" y="4183"/>
                  </a:moveTo>
                  <a:cubicBezTo>
                    <a:pt x="2318" y="4183"/>
                    <a:pt x="2514" y="4364"/>
                    <a:pt x="2514" y="4605"/>
                  </a:cubicBezTo>
                  <a:cubicBezTo>
                    <a:pt x="2514" y="4831"/>
                    <a:pt x="2318" y="5026"/>
                    <a:pt x="2093" y="5026"/>
                  </a:cubicBezTo>
                  <a:cubicBezTo>
                    <a:pt x="1852" y="5026"/>
                    <a:pt x="1671" y="4831"/>
                    <a:pt x="1671" y="4605"/>
                  </a:cubicBezTo>
                  <a:cubicBezTo>
                    <a:pt x="1671" y="4364"/>
                    <a:pt x="1852" y="4183"/>
                    <a:pt x="2093" y="4183"/>
                  </a:cubicBezTo>
                  <a:close/>
                  <a:moveTo>
                    <a:pt x="1" y="1"/>
                  </a:moveTo>
                  <a:lnTo>
                    <a:pt x="1" y="5854"/>
                  </a:lnTo>
                  <a:lnTo>
                    <a:pt x="4183" y="5854"/>
                  </a:lnTo>
                  <a:lnTo>
                    <a:pt x="4183"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6"/>
            <p:cNvSpPr/>
            <p:nvPr/>
          </p:nvSpPr>
          <p:spPr>
            <a:xfrm>
              <a:off x="4882202" y="1566649"/>
              <a:ext cx="22323" cy="45859"/>
            </a:xfrm>
            <a:custGeom>
              <a:rect b="b" l="l" r="r" t="t"/>
              <a:pathLst>
                <a:path extrusionOk="0" h="1701" w="828">
                  <a:moveTo>
                    <a:pt x="422" y="0"/>
                  </a:moveTo>
                  <a:cubicBezTo>
                    <a:pt x="181" y="0"/>
                    <a:pt x="1" y="181"/>
                    <a:pt x="1" y="407"/>
                  </a:cubicBezTo>
                  <a:lnTo>
                    <a:pt x="1" y="1279"/>
                  </a:lnTo>
                  <a:cubicBezTo>
                    <a:pt x="1" y="1505"/>
                    <a:pt x="181" y="1701"/>
                    <a:pt x="422" y="1701"/>
                  </a:cubicBezTo>
                  <a:cubicBezTo>
                    <a:pt x="647" y="1701"/>
                    <a:pt x="828" y="1505"/>
                    <a:pt x="828" y="1279"/>
                  </a:cubicBezTo>
                  <a:lnTo>
                    <a:pt x="828" y="407"/>
                  </a:lnTo>
                  <a:cubicBezTo>
                    <a:pt x="828" y="181"/>
                    <a:pt x="647" y="0"/>
                    <a:pt x="42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6"/>
            <p:cNvSpPr/>
            <p:nvPr/>
          </p:nvSpPr>
          <p:spPr>
            <a:xfrm>
              <a:off x="4836370" y="1702527"/>
              <a:ext cx="22350" cy="45455"/>
            </a:xfrm>
            <a:custGeom>
              <a:rect b="b" l="l" r="r" t="t"/>
              <a:pathLst>
                <a:path extrusionOk="0" h="1686" w="829">
                  <a:moveTo>
                    <a:pt x="407" y="1"/>
                  </a:moveTo>
                  <a:cubicBezTo>
                    <a:pt x="181" y="1"/>
                    <a:pt x="0" y="196"/>
                    <a:pt x="0" y="422"/>
                  </a:cubicBezTo>
                  <a:lnTo>
                    <a:pt x="0" y="1265"/>
                  </a:lnTo>
                  <a:cubicBezTo>
                    <a:pt x="0" y="1490"/>
                    <a:pt x="181" y="1686"/>
                    <a:pt x="407" y="1686"/>
                  </a:cubicBezTo>
                  <a:cubicBezTo>
                    <a:pt x="648" y="1686"/>
                    <a:pt x="828" y="1490"/>
                    <a:pt x="828" y="1265"/>
                  </a:cubicBezTo>
                  <a:lnTo>
                    <a:pt x="828" y="422"/>
                  </a:lnTo>
                  <a:cubicBezTo>
                    <a:pt x="828" y="196"/>
                    <a:pt x="648" y="1"/>
                    <a:pt x="40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6"/>
            <p:cNvSpPr/>
            <p:nvPr/>
          </p:nvSpPr>
          <p:spPr>
            <a:xfrm>
              <a:off x="4882202" y="1634777"/>
              <a:ext cx="22323" cy="67777"/>
            </a:xfrm>
            <a:custGeom>
              <a:rect b="b" l="l" r="r" t="t"/>
              <a:pathLst>
                <a:path extrusionOk="0" h="2514" w="828">
                  <a:moveTo>
                    <a:pt x="422" y="1"/>
                  </a:moveTo>
                  <a:cubicBezTo>
                    <a:pt x="181" y="1"/>
                    <a:pt x="1" y="197"/>
                    <a:pt x="1" y="422"/>
                  </a:cubicBezTo>
                  <a:lnTo>
                    <a:pt x="1" y="2107"/>
                  </a:lnTo>
                  <a:cubicBezTo>
                    <a:pt x="1" y="2333"/>
                    <a:pt x="181" y="2514"/>
                    <a:pt x="422" y="2514"/>
                  </a:cubicBezTo>
                  <a:cubicBezTo>
                    <a:pt x="647" y="2514"/>
                    <a:pt x="828" y="2333"/>
                    <a:pt x="828" y="2107"/>
                  </a:cubicBezTo>
                  <a:lnTo>
                    <a:pt x="828" y="422"/>
                  </a:lnTo>
                  <a:cubicBezTo>
                    <a:pt x="828" y="197"/>
                    <a:pt x="647" y="1"/>
                    <a:pt x="42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6"/>
            <p:cNvSpPr/>
            <p:nvPr/>
          </p:nvSpPr>
          <p:spPr>
            <a:xfrm>
              <a:off x="5108558" y="1566649"/>
              <a:ext cx="22727" cy="45859"/>
            </a:xfrm>
            <a:custGeom>
              <a:rect b="b" l="l" r="r" t="t"/>
              <a:pathLst>
                <a:path extrusionOk="0" h="1701" w="843">
                  <a:moveTo>
                    <a:pt x="421" y="0"/>
                  </a:moveTo>
                  <a:cubicBezTo>
                    <a:pt x="181" y="0"/>
                    <a:pt x="0" y="181"/>
                    <a:pt x="0" y="407"/>
                  </a:cubicBezTo>
                  <a:lnTo>
                    <a:pt x="0" y="1279"/>
                  </a:lnTo>
                  <a:cubicBezTo>
                    <a:pt x="0" y="1505"/>
                    <a:pt x="181" y="1701"/>
                    <a:pt x="421" y="1701"/>
                  </a:cubicBezTo>
                  <a:cubicBezTo>
                    <a:pt x="646" y="1701"/>
                    <a:pt x="843" y="1505"/>
                    <a:pt x="843" y="1279"/>
                  </a:cubicBezTo>
                  <a:lnTo>
                    <a:pt x="843" y="407"/>
                  </a:lnTo>
                  <a:cubicBezTo>
                    <a:pt x="843" y="181"/>
                    <a:pt x="646" y="0"/>
                    <a:pt x="42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6"/>
            <p:cNvSpPr/>
            <p:nvPr/>
          </p:nvSpPr>
          <p:spPr>
            <a:xfrm>
              <a:off x="5108558" y="1634777"/>
              <a:ext cx="22727" cy="67777"/>
            </a:xfrm>
            <a:custGeom>
              <a:rect b="b" l="l" r="r" t="t"/>
              <a:pathLst>
                <a:path extrusionOk="0" h="2514" w="843">
                  <a:moveTo>
                    <a:pt x="421" y="1"/>
                  </a:moveTo>
                  <a:cubicBezTo>
                    <a:pt x="181" y="1"/>
                    <a:pt x="0" y="197"/>
                    <a:pt x="0" y="422"/>
                  </a:cubicBezTo>
                  <a:lnTo>
                    <a:pt x="0" y="2107"/>
                  </a:lnTo>
                  <a:cubicBezTo>
                    <a:pt x="0" y="2333"/>
                    <a:pt x="181" y="2514"/>
                    <a:pt x="421" y="2514"/>
                  </a:cubicBezTo>
                  <a:cubicBezTo>
                    <a:pt x="646" y="2514"/>
                    <a:pt x="843" y="2333"/>
                    <a:pt x="843" y="2107"/>
                  </a:cubicBezTo>
                  <a:lnTo>
                    <a:pt x="843" y="422"/>
                  </a:lnTo>
                  <a:cubicBezTo>
                    <a:pt x="843" y="197"/>
                    <a:pt x="646" y="1"/>
                    <a:pt x="42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6"/>
            <p:cNvSpPr/>
            <p:nvPr/>
          </p:nvSpPr>
          <p:spPr>
            <a:xfrm>
              <a:off x="4836370" y="1612481"/>
              <a:ext cx="22350" cy="67750"/>
            </a:xfrm>
            <a:custGeom>
              <a:rect b="b" l="l" r="r" t="t"/>
              <a:pathLst>
                <a:path extrusionOk="0" h="2513" w="829">
                  <a:moveTo>
                    <a:pt x="407" y="1"/>
                  </a:moveTo>
                  <a:cubicBezTo>
                    <a:pt x="181" y="1"/>
                    <a:pt x="0" y="181"/>
                    <a:pt x="0" y="422"/>
                  </a:cubicBezTo>
                  <a:lnTo>
                    <a:pt x="0" y="2091"/>
                  </a:lnTo>
                  <a:cubicBezTo>
                    <a:pt x="0" y="2318"/>
                    <a:pt x="181" y="2513"/>
                    <a:pt x="407" y="2513"/>
                  </a:cubicBezTo>
                  <a:cubicBezTo>
                    <a:pt x="648" y="2513"/>
                    <a:pt x="828" y="2318"/>
                    <a:pt x="828" y="2091"/>
                  </a:cubicBezTo>
                  <a:lnTo>
                    <a:pt x="828" y="422"/>
                  </a:lnTo>
                  <a:cubicBezTo>
                    <a:pt x="828" y="181"/>
                    <a:pt x="648" y="1"/>
                    <a:pt x="40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6"/>
            <p:cNvSpPr/>
            <p:nvPr/>
          </p:nvSpPr>
          <p:spPr>
            <a:xfrm>
              <a:off x="5153555" y="1702527"/>
              <a:ext cx="22754" cy="45455"/>
            </a:xfrm>
            <a:custGeom>
              <a:rect b="b" l="l" r="r" t="t"/>
              <a:pathLst>
                <a:path extrusionOk="0" h="1686" w="844">
                  <a:moveTo>
                    <a:pt x="422" y="1"/>
                  </a:moveTo>
                  <a:cubicBezTo>
                    <a:pt x="197" y="1"/>
                    <a:pt x="1" y="196"/>
                    <a:pt x="1" y="422"/>
                  </a:cubicBezTo>
                  <a:lnTo>
                    <a:pt x="1" y="1265"/>
                  </a:lnTo>
                  <a:cubicBezTo>
                    <a:pt x="1" y="1490"/>
                    <a:pt x="197" y="1686"/>
                    <a:pt x="422" y="1686"/>
                  </a:cubicBezTo>
                  <a:cubicBezTo>
                    <a:pt x="648" y="1686"/>
                    <a:pt x="843" y="1490"/>
                    <a:pt x="843" y="1265"/>
                  </a:cubicBezTo>
                  <a:lnTo>
                    <a:pt x="843" y="422"/>
                  </a:lnTo>
                  <a:cubicBezTo>
                    <a:pt x="843" y="196"/>
                    <a:pt x="648" y="1"/>
                    <a:pt x="42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6"/>
            <p:cNvSpPr/>
            <p:nvPr/>
          </p:nvSpPr>
          <p:spPr>
            <a:xfrm>
              <a:off x="5153555" y="1612481"/>
              <a:ext cx="22754" cy="67750"/>
            </a:xfrm>
            <a:custGeom>
              <a:rect b="b" l="l" r="r" t="t"/>
              <a:pathLst>
                <a:path extrusionOk="0" h="2513" w="844">
                  <a:moveTo>
                    <a:pt x="422" y="1"/>
                  </a:moveTo>
                  <a:cubicBezTo>
                    <a:pt x="197" y="1"/>
                    <a:pt x="1" y="181"/>
                    <a:pt x="1" y="422"/>
                  </a:cubicBezTo>
                  <a:lnTo>
                    <a:pt x="1" y="2091"/>
                  </a:lnTo>
                  <a:cubicBezTo>
                    <a:pt x="1" y="2318"/>
                    <a:pt x="197" y="2513"/>
                    <a:pt x="422" y="2513"/>
                  </a:cubicBezTo>
                  <a:cubicBezTo>
                    <a:pt x="648" y="2513"/>
                    <a:pt x="843" y="2318"/>
                    <a:pt x="843" y="2091"/>
                  </a:cubicBezTo>
                  <a:lnTo>
                    <a:pt x="843" y="422"/>
                  </a:lnTo>
                  <a:cubicBezTo>
                    <a:pt x="843" y="181"/>
                    <a:pt x="648" y="1"/>
                    <a:pt x="42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9" name="Google Shape;2409;p76"/>
          <p:cNvGrpSpPr/>
          <p:nvPr/>
        </p:nvGrpSpPr>
        <p:grpSpPr>
          <a:xfrm>
            <a:off x="5571702" y="1631484"/>
            <a:ext cx="366958" cy="301241"/>
            <a:chOff x="5621257" y="1566649"/>
            <a:chExt cx="384935" cy="315998"/>
          </a:xfrm>
        </p:grpSpPr>
        <p:sp>
          <p:nvSpPr>
            <p:cNvPr id="2410" name="Google Shape;2410;p76"/>
            <p:cNvSpPr/>
            <p:nvPr/>
          </p:nvSpPr>
          <p:spPr>
            <a:xfrm>
              <a:off x="5621257" y="1566649"/>
              <a:ext cx="112801" cy="112774"/>
            </a:xfrm>
            <a:custGeom>
              <a:rect b="b" l="l" r="r" t="t"/>
              <a:pathLst>
                <a:path extrusionOk="0" h="4183" w="4184">
                  <a:moveTo>
                    <a:pt x="422" y="0"/>
                  </a:moveTo>
                  <a:cubicBezTo>
                    <a:pt x="181" y="0"/>
                    <a:pt x="0" y="181"/>
                    <a:pt x="0" y="407"/>
                  </a:cubicBezTo>
                  <a:lnTo>
                    <a:pt x="0" y="2092"/>
                  </a:lnTo>
                  <a:cubicBezTo>
                    <a:pt x="0" y="2317"/>
                    <a:pt x="181" y="2513"/>
                    <a:pt x="422" y="2513"/>
                  </a:cubicBezTo>
                  <a:lnTo>
                    <a:pt x="843" y="2513"/>
                  </a:lnTo>
                  <a:lnTo>
                    <a:pt x="843" y="3761"/>
                  </a:lnTo>
                  <a:cubicBezTo>
                    <a:pt x="843" y="3988"/>
                    <a:pt x="1024" y="4183"/>
                    <a:pt x="1249" y="4183"/>
                  </a:cubicBezTo>
                  <a:cubicBezTo>
                    <a:pt x="1489" y="4183"/>
                    <a:pt x="1670" y="3988"/>
                    <a:pt x="1670" y="3761"/>
                  </a:cubicBezTo>
                  <a:lnTo>
                    <a:pt x="1670" y="2513"/>
                  </a:lnTo>
                  <a:lnTo>
                    <a:pt x="2091" y="2513"/>
                  </a:lnTo>
                  <a:cubicBezTo>
                    <a:pt x="2317" y="2513"/>
                    <a:pt x="2512" y="2317"/>
                    <a:pt x="2512" y="2092"/>
                  </a:cubicBezTo>
                  <a:lnTo>
                    <a:pt x="2512" y="1671"/>
                  </a:lnTo>
                  <a:lnTo>
                    <a:pt x="3762" y="1671"/>
                  </a:lnTo>
                  <a:cubicBezTo>
                    <a:pt x="4003" y="1671"/>
                    <a:pt x="4183" y="1490"/>
                    <a:pt x="4183" y="1249"/>
                  </a:cubicBezTo>
                  <a:cubicBezTo>
                    <a:pt x="4183" y="1023"/>
                    <a:pt x="4003" y="828"/>
                    <a:pt x="3762" y="828"/>
                  </a:cubicBezTo>
                  <a:lnTo>
                    <a:pt x="2512" y="828"/>
                  </a:lnTo>
                  <a:lnTo>
                    <a:pt x="2512" y="407"/>
                  </a:lnTo>
                  <a:cubicBezTo>
                    <a:pt x="2512" y="181"/>
                    <a:pt x="2317" y="0"/>
                    <a:pt x="209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6"/>
            <p:cNvSpPr/>
            <p:nvPr/>
          </p:nvSpPr>
          <p:spPr>
            <a:xfrm>
              <a:off x="5893418" y="1566649"/>
              <a:ext cx="112774" cy="112774"/>
            </a:xfrm>
            <a:custGeom>
              <a:rect b="b" l="l" r="r" t="t"/>
              <a:pathLst>
                <a:path extrusionOk="0" h="4183" w="4183">
                  <a:moveTo>
                    <a:pt x="2092" y="0"/>
                  </a:moveTo>
                  <a:cubicBezTo>
                    <a:pt x="1866" y="0"/>
                    <a:pt x="1685" y="181"/>
                    <a:pt x="1685" y="407"/>
                  </a:cubicBezTo>
                  <a:lnTo>
                    <a:pt x="1685" y="828"/>
                  </a:lnTo>
                  <a:lnTo>
                    <a:pt x="422" y="828"/>
                  </a:lnTo>
                  <a:cubicBezTo>
                    <a:pt x="197" y="828"/>
                    <a:pt x="0" y="1023"/>
                    <a:pt x="0" y="1249"/>
                  </a:cubicBezTo>
                  <a:cubicBezTo>
                    <a:pt x="0" y="1490"/>
                    <a:pt x="197" y="1671"/>
                    <a:pt x="422" y="1671"/>
                  </a:cubicBezTo>
                  <a:lnTo>
                    <a:pt x="1685" y="1671"/>
                  </a:lnTo>
                  <a:lnTo>
                    <a:pt x="1685" y="2092"/>
                  </a:lnTo>
                  <a:cubicBezTo>
                    <a:pt x="1685" y="2317"/>
                    <a:pt x="1866" y="2513"/>
                    <a:pt x="2092" y="2513"/>
                  </a:cubicBezTo>
                  <a:lnTo>
                    <a:pt x="2513" y="2513"/>
                  </a:lnTo>
                  <a:lnTo>
                    <a:pt x="2513" y="3761"/>
                  </a:lnTo>
                  <a:cubicBezTo>
                    <a:pt x="2513" y="3988"/>
                    <a:pt x="2708" y="4183"/>
                    <a:pt x="2935" y="4183"/>
                  </a:cubicBezTo>
                  <a:cubicBezTo>
                    <a:pt x="3160" y="4183"/>
                    <a:pt x="3356" y="3988"/>
                    <a:pt x="3356" y="3761"/>
                  </a:cubicBezTo>
                  <a:lnTo>
                    <a:pt x="3356" y="2513"/>
                  </a:lnTo>
                  <a:lnTo>
                    <a:pt x="3777" y="2513"/>
                  </a:lnTo>
                  <a:cubicBezTo>
                    <a:pt x="4002" y="2513"/>
                    <a:pt x="4183" y="2317"/>
                    <a:pt x="4183" y="2092"/>
                  </a:cubicBezTo>
                  <a:lnTo>
                    <a:pt x="4183" y="407"/>
                  </a:lnTo>
                  <a:cubicBezTo>
                    <a:pt x="4183" y="181"/>
                    <a:pt x="4002" y="0"/>
                    <a:pt x="377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6"/>
            <p:cNvSpPr/>
            <p:nvPr/>
          </p:nvSpPr>
          <p:spPr>
            <a:xfrm>
              <a:off x="5688980" y="1634399"/>
              <a:ext cx="249892" cy="180497"/>
            </a:xfrm>
            <a:custGeom>
              <a:rect b="b" l="l" r="r" t="t"/>
              <a:pathLst>
                <a:path extrusionOk="0" h="6695" w="9269">
                  <a:moveTo>
                    <a:pt x="422" y="0"/>
                  </a:moveTo>
                  <a:cubicBezTo>
                    <a:pt x="181" y="0"/>
                    <a:pt x="0" y="181"/>
                    <a:pt x="0" y="406"/>
                  </a:cubicBezTo>
                  <a:lnTo>
                    <a:pt x="0" y="6273"/>
                  </a:lnTo>
                  <a:cubicBezTo>
                    <a:pt x="0" y="6500"/>
                    <a:pt x="181" y="6695"/>
                    <a:pt x="422" y="6695"/>
                  </a:cubicBezTo>
                  <a:lnTo>
                    <a:pt x="8847" y="6695"/>
                  </a:lnTo>
                  <a:cubicBezTo>
                    <a:pt x="9073" y="6695"/>
                    <a:pt x="9268" y="6500"/>
                    <a:pt x="9268" y="6273"/>
                  </a:cubicBezTo>
                  <a:lnTo>
                    <a:pt x="9268" y="406"/>
                  </a:lnTo>
                  <a:cubicBezTo>
                    <a:pt x="9268" y="181"/>
                    <a:pt x="9073" y="0"/>
                    <a:pt x="884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6"/>
            <p:cNvSpPr/>
            <p:nvPr/>
          </p:nvSpPr>
          <p:spPr>
            <a:xfrm>
              <a:off x="5893418" y="1769442"/>
              <a:ext cx="112774" cy="113205"/>
            </a:xfrm>
            <a:custGeom>
              <a:rect b="b" l="l" r="r" t="t"/>
              <a:pathLst>
                <a:path extrusionOk="0" h="4199" w="4183">
                  <a:moveTo>
                    <a:pt x="2935" y="1"/>
                  </a:moveTo>
                  <a:cubicBezTo>
                    <a:pt x="2708" y="1"/>
                    <a:pt x="2513" y="197"/>
                    <a:pt x="2513" y="422"/>
                  </a:cubicBezTo>
                  <a:lnTo>
                    <a:pt x="2513" y="1686"/>
                  </a:lnTo>
                  <a:lnTo>
                    <a:pt x="2092" y="1686"/>
                  </a:lnTo>
                  <a:cubicBezTo>
                    <a:pt x="1866" y="1686"/>
                    <a:pt x="1685" y="1866"/>
                    <a:pt x="1685" y="2093"/>
                  </a:cubicBezTo>
                  <a:lnTo>
                    <a:pt x="1685" y="2514"/>
                  </a:lnTo>
                  <a:lnTo>
                    <a:pt x="422" y="2514"/>
                  </a:lnTo>
                  <a:cubicBezTo>
                    <a:pt x="197" y="2514"/>
                    <a:pt x="0" y="2709"/>
                    <a:pt x="0" y="2935"/>
                  </a:cubicBezTo>
                  <a:cubicBezTo>
                    <a:pt x="0" y="3160"/>
                    <a:pt x="197" y="3356"/>
                    <a:pt x="422" y="3356"/>
                  </a:cubicBezTo>
                  <a:lnTo>
                    <a:pt x="1685" y="3356"/>
                  </a:lnTo>
                  <a:lnTo>
                    <a:pt x="1685" y="3778"/>
                  </a:lnTo>
                  <a:cubicBezTo>
                    <a:pt x="1685" y="4003"/>
                    <a:pt x="1866" y="4199"/>
                    <a:pt x="2092" y="4199"/>
                  </a:cubicBezTo>
                  <a:lnTo>
                    <a:pt x="3777" y="4199"/>
                  </a:lnTo>
                  <a:cubicBezTo>
                    <a:pt x="4002" y="4199"/>
                    <a:pt x="4183" y="4003"/>
                    <a:pt x="4183" y="3778"/>
                  </a:cubicBezTo>
                  <a:lnTo>
                    <a:pt x="4183" y="2093"/>
                  </a:lnTo>
                  <a:cubicBezTo>
                    <a:pt x="4183" y="1866"/>
                    <a:pt x="4002" y="1686"/>
                    <a:pt x="3777" y="1686"/>
                  </a:cubicBezTo>
                  <a:lnTo>
                    <a:pt x="3356" y="1686"/>
                  </a:lnTo>
                  <a:lnTo>
                    <a:pt x="3356" y="422"/>
                  </a:lnTo>
                  <a:cubicBezTo>
                    <a:pt x="3356" y="197"/>
                    <a:pt x="3160" y="1"/>
                    <a:pt x="2935"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6"/>
            <p:cNvSpPr/>
            <p:nvPr/>
          </p:nvSpPr>
          <p:spPr>
            <a:xfrm>
              <a:off x="5621257" y="1769442"/>
              <a:ext cx="112801" cy="113205"/>
            </a:xfrm>
            <a:custGeom>
              <a:rect b="b" l="l" r="r" t="t"/>
              <a:pathLst>
                <a:path extrusionOk="0" h="4199" w="4184">
                  <a:moveTo>
                    <a:pt x="1249" y="1"/>
                  </a:moveTo>
                  <a:cubicBezTo>
                    <a:pt x="1024" y="1"/>
                    <a:pt x="843" y="197"/>
                    <a:pt x="843" y="422"/>
                  </a:cubicBezTo>
                  <a:lnTo>
                    <a:pt x="843" y="1686"/>
                  </a:lnTo>
                  <a:lnTo>
                    <a:pt x="422" y="1686"/>
                  </a:lnTo>
                  <a:cubicBezTo>
                    <a:pt x="181" y="1686"/>
                    <a:pt x="0" y="1866"/>
                    <a:pt x="0" y="2093"/>
                  </a:cubicBezTo>
                  <a:lnTo>
                    <a:pt x="0" y="3778"/>
                  </a:lnTo>
                  <a:cubicBezTo>
                    <a:pt x="0" y="4003"/>
                    <a:pt x="181" y="4199"/>
                    <a:pt x="422" y="4199"/>
                  </a:cubicBezTo>
                  <a:lnTo>
                    <a:pt x="2091" y="4199"/>
                  </a:lnTo>
                  <a:cubicBezTo>
                    <a:pt x="2317" y="4199"/>
                    <a:pt x="2512" y="4003"/>
                    <a:pt x="2512" y="3778"/>
                  </a:cubicBezTo>
                  <a:lnTo>
                    <a:pt x="2512" y="3356"/>
                  </a:lnTo>
                  <a:lnTo>
                    <a:pt x="3762" y="3356"/>
                  </a:lnTo>
                  <a:cubicBezTo>
                    <a:pt x="4003" y="3356"/>
                    <a:pt x="4183" y="3160"/>
                    <a:pt x="4183" y="2935"/>
                  </a:cubicBezTo>
                  <a:cubicBezTo>
                    <a:pt x="4183" y="2709"/>
                    <a:pt x="4003" y="2514"/>
                    <a:pt x="3762" y="2514"/>
                  </a:cubicBezTo>
                  <a:lnTo>
                    <a:pt x="2512" y="2514"/>
                  </a:lnTo>
                  <a:lnTo>
                    <a:pt x="2512" y="2093"/>
                  </a:lnTo>
                  <a:cubicBezTo>
                    <a:pt x="2512" y="1866"/>
                    <a:pt x="2317" y="1686"/>
                    <a:pt x="2091" y="1686"/>
                  </a:cubicBezTo>
                  <a:lnTo>
                    <a:pt x="1670" y="1686"/>
                  </a:lnTo>
                  <a:lnTo>
                    <a:pt x="1670" y="422"/>
                  </a:lnTo>
                  <a:cubicBezTo>
                    <a:pt x="1670" y="197"/>
                    <a:pt x="1489" y="1"/>
                    <a:pt x="124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6"/>
            <p:cNvSpPr/>
            <p:nvPr/>
          </p:nvSpPr>
          <p:spPr>
            <a:xfrm>
              <a:off x="5756731" y="1837192"/>
              <a:ext cx="45859" cy="22754"/>
            </a:xfrm>
            <a:custGeom>
              <a:rect b="b" l="l" r="r" t="t"/>
              <a:pathLst>
                <a:path extrusionOk="0" h="844" w="1701">
                  <a:moveTo>
                    <a:pt x="422" y="1"/>
                  </a:moveTo>
                  <a:cubicBezTo>
                    <a:pt x="181" y="1"/>
                    <a:pt x="1" y="196"/>
                    <a:pt x="1" y="422"/>
                  </a:cubicBezTo>
                  <a:cubicBezTo>
                    <a:pt x="1" y="647"/>
                    <a:pt x="181" y="843"/>
                    <a:pt x="422" y="843"/>
                  </a:cubicBezTo>
                  <a:lnTo>
                    <a:pt x="1279" y="843"/>
                  </a:lnTo>
                  <a:cubicBezTo>
                    <a:pt x="1505" y="843"/>
                    <a:pt x="1700" y="647"/>
                    <a:pt x="1700" y="422"/>
                  </a:cubicBezTo>
                  <a:cubicBezTo>
                    <a:pt x="1700" y="196"/>
                    <a:pt x="1505" y="1"/>
                    <a:pt x="127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6"/>
            <p:cNvSpPr/>
            <p:nvPr/>
          </p:nvSpPr>
          <p:spPr>
            <a:xfrm>
              <a:off x="5824886" y="1837192"/>
              <a:ext cx="46263" cy="22754"/>
            </a:xfrm>
            <a:custGeom>
              <a:rect b="b" l="l" r="r" t="t"/>
              <a:pathLst>
                <a:path extrusionOk="0" h="844" w="1716">
                  <a:moveTo>
                    <a:pt x="422" y="1"/>
                  </a:moveTo>
                  <a:cubicBezTo>
                    <a:pt x="195" y="1"/>
                    <a:pt x="0" y="196"/>
                    <a:pt x="0" y="422"/>
                  </a:cubicBezTo>
                  <a:cubicBezTo>
                    <a:pt x="0" y="647"/>
                    <a:pt x="195" y="843"/>
                    <a:pt x="422" y="843"/>
                  </a:cubicBezTo>
                  <a:lnTo>
                    <a:pt x="1294" y="843"/>
                  </a:lnTo>
                  <a:cubicBezTo>
                    <a:pt x="1519" y="843"/>
                    <a:pt x="1715" y="647"/>
                    <a:pt x="1715" y="422"/>
                  </a:cubicBezTo>
                  <a:cubicBezTo>
                    <a:pt x="1715" y="196"/>
                    <a:pt x="1519" y="1"/>
                    <a:pt x="129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6"/>
            <p:cNvSpPr/>
            <p:nvPr/>
          </p:nvSpPr>
          <p:spPr>
            <a:xfrm>
              <a:off x="5756731" y="1588971"/>
              <a:ext cx="45859" cy="22727"/>
            </a:xfrm>
            <a:custGeom>
              <a:rect b="b" l="l" r="r" t="t"/>
              <a:pathLst>
                <a:path extrusionOk="0" h="843" w="1701">
                  <a:moveTo>
                    <a:pt x="422" y="0"/>
                  </a:moveTo>
                  <a:cubicBezTo>
                    <a:pt x="181" y="0"/>
                    <a:pt x="1" y="195"/>
                    <a:pt x="1" y="421"/>
                  </a:cubicBezTo>
                  <a:cubicBezTo>
                    <a:pt x="1" y="662"/>
                    <a:pt x="181" y="843"/>
                    <a:pt x="422" y="843"/>
                  </a:cubicBezTo>
                  <a:lnTo>
                    <a:pt x="1279" y="843"/>
                  </a:lnTo>
                  <a:cubicBezTo>
                    <a:pt x="1505" y="843"/>
                    <a:pt x="1700" y="662"/>
                    <a:pt x="1700" y="421"/>
                  </a:cubicBezTo>
                  <a:cubicBezTo>
                    <a:pt x="1700" y="195"/>
                    <a:pt x="1505" y="0"/>
                    <a:pt x="127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6"/>
            <p:cNvSpPr/>
            <p:nvPr/>
          </p:nvSpPr>
          <p:spPr>
            <a:xfrm>
              <a:off x="5824886" y="1588971"/>
              <a:ext cx="46263" cy="22727"/>
            </a:xfrm>
            <a:custGeom>
              <a:rect b="b" l="l" r="r" t="t"/>
              <a:pathLst>
                <a:path extrusionOk="0" h="843" w="1716">
                  <a:moveTo>
                    <a:pt x="422" y="0"/>
                  </a:moveTo>
                  <a:cubicBezTo>
                    <a:pt x="195" y="0"/>
                    <a:pt x="0" y="195"/>
                    <a:pt x="0" y="421"/>
                  </a:cubicBezTo>
                  <a:cubicBezTo>
                    <a:pt x="0" y="662"/>
                    <a:pt x="195" y="843"/>
                    <a:pt x="422" y="843"/>
                  </a:cubicBezTo>
                  <a:lnTo>
                    <a:pt x="1294" y="843"/>
                  </a:lnTo>
                  <a:cubicBezTo>
                    <a:pt x="1519" y="843"/>
                    <a:pt x="1715" y="662"/>
                    <a:pt x="1715" y="421"/>
                  </a:cubicBezTo>
                  <a:cubicBezTo>
                    <a:pt x="1715" y="195"/>
                    <a:pt x="1519" y="0"/>
                    <a:pt x="129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6"/>
            <p:cNvSpPr/>
            <p:nvPr/>
          </p:nvSpPr>
          <p:spPr>
            <a:xfrm>
              <a:off x="5961168" y="1701718"/>
              <a:ext cx="22754" cy="45455"/>
            </a:xfrm>
            <a:custGeom>
              <a:rect b="b" l="l" r="r" t="t"/>
              <a:pathLst>
                <a:path extrusionOk="0" h="1686" w="844">
                  <a:moveTo>
                    <a:pt x="422" y="1"/>
                  </a:moveTo>
                  <a:cubicBezTo>
                    <a:pt x="195" y="1"/>
                    <a:pt x="0" y="196"/>
                    <a:pt x="0" y="422"/>
                  </a:cubicBezTo>
                  <a:lnTo>
                    <a:pt x="0" y="1265"/>
                  </a:lnTo>
                  <a:cubicBezTo>
                    <a:pt x="0" y="1490"/>
                    <a:pt x="195" y="1686"/>
                    <a:pt x="422" y="1686"/>
                  </a:cubicBezTo>
                  <a:cubicBezTo>
                    <a:pt x="647" y="1686"/>
                    <a:pt x="843" y="1490"/>
                    <a:pt x="843" y="1265"/>
                  </a:cubicBezTo>
                  <a:lnTo>
                    <a:pt x="843" y="422"/>
                  </a:lnTo>
                  <a:cubicBezTo>
                    <a:pt x="843" y="196"/>
                    <a:pt x="647" y="1"/>
                    <a:pt x="42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 name="Google Shape;2420;p76"/>
          <p:cNvGrpSpPr/>
          <p:nvPr/>
        </p:nvGrpSpPr>
        <p:grpSpPr>
          <a:xfrm>
            <a:off x="6338464" y="1631175"/>
            <a:ext cx="384024" cy="367293"/>
            <a:chOff x="6425581" y="1566325"/>
            <a:chExt cx="402836" cy="385285"/>
          </a:xfrm>
        </p:grpSpPr>
        <p:sp>
          <p:nvSpPr>
            <p:cNvPr id="2421" name="Google Shape;2421;p76"/>
            <p:cNvSpPr/>
            <p:nvPr/>
          </p:nvSpPr>
          <p:spPr>
            <a:xfrm>
              <a:off x="6425581" y="1885882"/>
              <a:ext cx="68991" cy="65728"/>
            </a:xfrm>
            <a:custGeom>
              <a:rect b="b" l="l" r="r" t="t"/>
              <a:pathLst>
                <a:path extrusionOk="0" h="2438" w="2559">
                  <a:moveTo>
                    <a:pt x="783" y="0"/>
                  </a:moveTo>
                  <a:lnTo>
                    <a:pt x="482" y="301"/>
                  </a:lnTo>
                  <a:cubicBezTo>
                    <a:pt x="1" y="783"/>
                    <a:pt x="1" y="1579"/>
                    <a:pt x="482" y="2077"/>
                  </a:cubicBezTo>
                  <a:cubicBezTo>
                    <a:pt x="731" y="2317"/>
                    <a:pt x="1054" y="2438"/>
                    <a:pt x="1376" y="2438"/>
                  </a:cubicBezTo>
                  <a:cubicBezTo>
                    <a:pt x="1697" y="2438"/>
                    <a:pt x="2017" y="2317"/>
                    <a:pt x="2258" y="2077"/>
                  </a:cubicBezTo>
                  <a:lnTo>
                    <a:pt x="2559" y="1776"/>
                  </a:lnTo>
                  <a:lnTo>
                    <a:pt x="78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6"/>
            <p:cNvSpPr/>
            <p:nvPr/>
          </p:nvSpPr>
          <p:spPr>
            <a:xfrm>
              <a:off x="6494545" y="1806377"/>
              <a:ext cx="79532" cy="79532"/>
            </a:xfrm>
            <a:custGeom>
              <a:rect b="b" l="l" r="r" t="t"/>
              <a:pathLst>
                <a:path extrusionOk="0" h="2950" w="2950">
                  <a:moveTo>
                    <a:pt x="1174" y="0"/>
                  </a:moveTo>
                  <a:lnTo>
                    <a:pt x="1" y="1174"/>
                  </a:lnTo>
                  <a:lnTo>
                    <a:pt x="1776" y="2949"/>
                  </a:lnTo>
                  <a:lnTo>
                    <a:pt x="2949" y="1776"/>
                  </a:lnTo>
                  <a:cubicBezTo>
                    <a:pt x="2604" y="1549"/>
                    <a:pt x="2273" y="1279"/>
                    <a:pt x="1972" y="978"/>
                  </a:cubicBezTo>
                  <a:cubicBezTo>
                    <a:pt x="1671" y="677"/>
                    <a:pt x="1400" y="346"/>
                    <a:pt x="117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6"/>
            <p:cNvSpPr/>
            <p:nvPr/>
          </p:nvSpPr>
          <p:spPr>
            <a:xfrm>
              <a:off x="6462516" y="1853827"/>
              <a:ext cx="64111" cy="64111"/>
            </a:xfrm>
            <a:custGeom>
              <a:rect b="b" l="l" r="r" t="t"/>
              <a:pathLst>
                <a:path extrusionOk="0" h="2378" w="2378">
                  <a:moveTo>
                    <a:pt x="602" y="0"/>
                  </a:moveTo>
                  <a:lnTo>
                    <a:pt x="1" y="602"/>
                  </a:lnTo>
                  <a:lnTo>
                    <a:pt x="1776" y="2377"/>
                  </a:lnTo>
                  <a:lnTo>
                    <a:pt x="2378" y="1775"/>
                  </a:lnTo>
                  <a:lnTo>
                    <a:pt x="602"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6"/>
            <p:cNvSpPr/>
            <p:nvPr/>
          </p:nvSpPr>
          <p:spPr>
            <a:xfrm>
              <a:off x="6580547" y="1633995"/>
              <a:ext cx="173622" cy="157285"/>
            </a:xfrm>
            <a:custGeom>
              <a:rect b="b" l="l" r="r" t="t"/>
              <a:pathLst>
                <a:path extrusionOk="0" h="5834" w="6440">
                  <a:moveTo>
                    <a:pt x="4817" y="1761"/>
                  </a:moveTo>
                  <a:cubicBezTo>
                    <a:pt x="4878" y="1761"/>
                    <a:pt x="4939" y="1775"/>
                    <a:pt x="4995" y="1805"/>
                  </a:cubicBezTo>
                  <a:cubicBezTo>
                    <a:pt x="5206" y="1911"/>
                    <a:pt x="5296" y="2166"/>
                    <a:pt x="5191" y="2362"/>
                  </a:cubicBezTo>
                  <a:lnTo>
                    <a:pt x="4349" y="4047"/>
                  </a:lnTo>
                  <a:cubicBezTo>
                    <a:pt x="4273" y="4182"/>
                    <a:pt x="4138" y="4272"/>
                    <a:pt x="3972" y="4272"/>
                  </a:cubicBezTo>
                  <a:cubicBezTo>
                    <a:pt x="3822" y="4272"/>
                    <a:pt x="3671" y="4182"/>
                    <a:pt x="3597" y="4047"/>
                  </a:cubicBezTo>
                  <a:lnTo>
                    <a:pt x="3145" y="3115"/>
                  </a:lnTo>
                  <a:lnTo>
                    <a:pt x="2678" y="4047"/>
                  </a:lnTo>
                  <a:cubicBezTo>
                    <a:pt x="2603" y="4183"/>
                    <a:pt x="2449" y="4250"/>
                    <a:pt x="2297" y="4250"/>
                  </a:cubicBezTo>
                  <a:cubicBezTo>
                    <a:pt x="2144" y="4250"/>
                    <a:pt x="1994" y="4183"/>
                    <a:pt x="1926" y="4047"/>
                  </a:cubicBezTo>
                  <a:lnTo>
                    <a:pt x="1083" y="2362"/>
                  </a:lnTo>
                  <a:cubicBezTo>
                    <a:pt x="993" y="2166"/>
                    <a:pt x="1069" y="1911"/>
                    <a:pt x="1280" y="1805"/>
                  </a:cubicBezTo>
                  <a:cubicBezTo>
                    <a:pt x="1340" y="1775"/>
                    <a:pt x="1403" y="1761"/>
                    <a:pt x="1465" y="1761"/>
                  </a:cubicBezTo>
                  <a:cubicBezTo>
                    <a:pt x="1618" y="1761"/>
                    <a:pt x="1761" y="1847"/>
                    <a:pt x="1836" y="1986"/>
                  </a:cubicBezTo>
                  <a:lnTo>
                    <a:pt x="2303" y="2918"/>
                  </a:lnTo>
                  <a:lnTo>
                    <a:pt x="2769" y="1986"/>
                  </a:lnTo>
                  <a:cubicBezTo>
                    <a:pt x="2837" y="1850"/>
                    <a:pt x="2987" y="1782"/>
                    <a:pt x="3137" y="1782"/>
                  </a:cubicBezTo>
                  <a:cubicBezTo>
                    <a:pt x="3288" y="1782"/>
                    <a:pt x="3438" y="1850"/>
                    <a:pt x="3506" y="1986"/>
                  </a:cubicBezTo>
                  <a:lnTo>
                    <a:pt x="3972" y="2918"/>
                  </a:lnTo>
                  <a:lnTo>
                    <a:pt x="4439" y="1986"/>
                  </a:lnTo>
                  <a:cubicBezTo>
                    <a:pt x="4514" y="1847"/>
                    <a:pt x="4665" y="1761"/>
                    <a:pt x="4817" y="1761"/>
                  </a:cubicBezTo>
                  <a:close/>
                  <a:moveTo>
                    <a:pt x="3220" y="0"/>
                  </a:moveTo>
                  <a:cubicBezTo>
                    <a:pt x="2468" y="0"/>
                    <a:pt x="1715" y="286"/>
                    <a:pt x="1144" y="858"/>
                  </a:cubicBezTo>
                  <a:cubicBezTo>
                    <a:pt x="0" y="2001"/>
                    <a:pt x="0" y="3867"/>
                    <a:pt x="1144" y="5010"/>
                  </a:cubicBezTo>
                  <a:cubicBezTo>
                    <a:pt x="1700" y="5559"/>
                    <a:pt x="2460" y="5834"/>
                    <a:pt x="3220" y="5834"/>
                  </a:cubicBezTo>
                  <a:cubicBezTo>
                    <a:pt x="3980" y="5834"/>
                    <a:pt x="4739" y="5559"/>
                    <a:pt x="5296" y="5010"/>
                  </a:cubicBezTo>
                  <a:cubicBezTo>
                    <a:pt x="6440" y="3867"/>
                    <a:pt x="6440" y="2001"/>
                    <a:pt x="5296" y="858"/>
                  </a:cubicBezTo>
                  <a:cubicBezTo>
                    <a:pt x="4724" y="286"/>
                    <a:pt x="3972" y="0"/>
                    <a:pt x="322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6"/>
            <p:cNvSpPr/>
            <p:nvPr/>
          </p:nvSpPr>
          <p:spPr>
            <a:xfrm>
              <a:off x="6506326" y="1566325"/>
              <a:ext cx="322091" cy="293514"/>
            </a:xfrm>
            <a:custGeom>
              <a:rect b="b" l="l" r="r" t="t"/>
              <a:pathLst>
                <a:path extrusionOk="0" h="10887" w="11947">
                  <a:moveTo>
                    <a:pt x="5968" y="1675"/>
                  </a:moveTo>
                  <a:cubicBezTo>
                    <a:pt x="6932" y="1675"/>
                    <a:pt x="7899" y="2043"/>
                    <a:pt x="8637" y="2780"/>
                  </a:cubicBezTo>
                  <a:cubicBezTo>
                    <a:pt x="10111" y="4255"/>
                    <a:pt x="10111" y="6648"/>
                    <a:pt x="8637" y="8106"/>
                  </a:cubicBezTo>
                  <a:cubicBezTo>
                    <a:pt x="7899" y="8844"/>
                    <a:pt x="6932" y="9212"/>
                    <a:pt x="5968" y="9212"/>
                  </a:cubicBezTo>
                  <a:cubicBezTo>
                    <a:pt x="5003" y="9212"/>
                    <a:pt x="4040" y="8844"/>
                    <a:pt x="3310" y="8106"/>
                  </a:cubicBezTo>
                  <a:cubicBezTo>
                    <a:pt x="1836" y="6648"/>
                    <a:pt x="1836" y="4255"/>
                    <a:pt x="3310" y="2780"/>
                  </a:cubicBezTo>
                  <a:cubicBezTo>
                    <a:pt x="4040" y="2043"/>
                    <a:pt x="5003" y="1675"/>
                    <a:pt x="5968" y="1675"/>
                  </a:cubicBezTo>
                  <a:close/>
                  <a:moveTo>
                    <a:pt x="5973" y="1"/>
                  </a:moveTo>
                  <a:cubicBezTo>
                    <a:pt x="4578" y="1"/>
                    <a:pt x="3182" y="531"/>
                    <a:pt x="2121" y="1592"/>
                  </a:cubicBezTo>
                  <a:cubicBezTo>
                    <a:pt x="0" y="3713"/>
                    <a:pt x="0" y="7174"/>
                    <a:pt x="2121" y="9296"/>
                  </a:cubicBezTo>
                  <a:cubicBezTo>
                    <a:pt x="3182" y="10356"/>
                    <a:pt x="4578" y="10886"/>
                    <a:pt x="5973" y="10886"/>
                  </a:cubicBezTo>
                  <a:cubicBezTo>
                    <a:pt x="7369" y="10886"/>
                    <a:pt x="8764" y="10356"/>
                    <a:pt x="9824" y="9296"/>
                  </a:cubicBezTo>
                  <a:cubicBezTo>
                    <a:pt x="11946" y="7174"/>
                    <a:pt x="11946" y="3713"/>
                    <a:pt x="9824" y="1592"/>
                  </a:cubicBezTo>
                  <a:cubicBezTo>
                    <a:pt x="8764" y="531"/>
                    <a:pt x="7369" y="1"/>
                    <a:pt x="5973"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 name="Google Shape;2426;p76"/>
          <p:cNvGrpSpPr/>
          <p:nvPr/>
        </p:nvGrpSpPr>
        <p:grpSpPr>
          <a:xfrm>
            <a:off x="7099470" y="1631278"/>
            <a:ext cx="295433" cy="355599"/>
            <a:chOff x="7223867" y="1566433"/>
            <a:chExt cx="309905" cy="373019"/>
          </a:xfrm>
        </p:grpSpPr>
        <p:sp>
          <p:nvSpPr>
            <p:cNvPr id="2427" name="Google Shape;2427;p76"/>
            <p:cNvSpPr/>
            <p:nvPr/>
          </p:nvSpPr>
          <p:spPr>
            <a:xfrm>
              <a:off x="7384899" y="1566433"/>
              <a:ext cx="148873" cy="142915"/>
            </a:xfrm>
            <a:custGeom>
              <a:rect b="b" l="l" r="r" t="t"/>
              <a:pathLst>
                <a:path extrusionOk="0" h="5301" w="5522">
                  <a:moveTo>
                    <a:pt x="3746" y="0"/>
                  </a:moveTo>
                  <a:cubicBezTo>
                    <a:pt x="3333" y="0"/>
                    <a:pt x="2919" y="158"/>
                    <a:pt x="2603" y="475"/>
                  </a:cubicBezTo>
                  <a:lnTo>
                    <a:pt x="1460" y="1618"/>
                  </a:lnTo>
                  <a:cubicBezTo>
                    <a:pt x="1302" y="1460"/>
                    <a:pt x="1095" y="1381"/>
                    <a:pt x="888" y="1381"/>
                  </a:cubicBezTo>
                  <a:cubicBezTo>
                    <a:pt x="681" y="1381"/>
                    <a:pt x="474" y="1460"/>
                    <a:pt x="316" y="1618"/>
                  </a:cubicBezTo>
                  <a:cubicBezTo>
                    <a:pt x="1" y="1934"/>
                    <a:pt x="1" y="2445"/>
                    <a:pt x="316" y="2762"/>
                  </a:cubicBezTo>
                  <a:lnTo>
                    <a:pt x="2603" y="5063"/>
                  </a:lnTo>
                  <a:cubicBezTo>
                    <a:pt x="2761" y="5222"/>
                    <a:pt x="2968" y="5301"/>
                    <a:pt x="3175" y="5301"/>
                  </a:cubicBezTo>
                  <a:cubicBezTo>
                    <a:pt x="3382" y="5301"/>
                    <a:pt x="3589" y="5222"/>
                    <a:pt x="3746" y="5063"/>
                  </a:cubicBezTo>
                  <a:cubicBezTo>
                    <a:pt x="4063" y="4748"/>
                    <a:pt x="4063" y="4236"/>
                    <a:pt x="3746" y="3920"/>
                  </a:cubicBezTo>
                  <a:lnTo>
                    <a:pt x="4890" y="2762"/>
                  </a:lnTo>
                  <a:cubicBezTo>
                    <a:pt x="5522" y="2130"/>
                    <a:pt x="5522" y="1107"/>
                    <a:pt x="4890" y="475"/>
                  </a:cubicBezTo>
                  <a:cubicBezTo>
                    <a:pt x="4574" y="158"/>
                    <a:pt x="4160" y="0"/>
                    <a:pt x="3746"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6"/>
            <p:cNvSpPr/>
            <p:nvPr/>
          </p:nvSpPr>
          <p:spPr>
            <a:xfrm>
              <a:off x="7291186" y="1656695"/>
              <a:ext cx="148496" cy="91260"/>
            </a:xfrm>
            <a:custGeom>
              <a:rect b="b" l="l" r="r" t="t"/>
              <a:pathLst>
                <a:path extrusionOk="0" h="3385" w="5508">
                  <a:moveTo>
                    <a:pt x="3220" y="0"/>
                  </a:moveTo>
                  <a:lnTo>
                    <a:pt x="1" y="3220"/>
                  </a:lnTo>
                  <a:cubicBezTo>
                    <a:pt x="256" y="3332"/>
                    <a:pt x="512" y="3385"/>
                    <a:pt x="759" y="3385"/>
                  </a:cubicBezTo>
                  <a:cubicBezTo>
                    <a:pt x="1108" y="3385"/>
                    <a:pt x="1440" y="3279"/>
                    <a:pt x="1731" y="3085"/>
                  </a:cubicBezTo>
                  <a:cubicBezTo>
                    <a:pt x="2148" y="2805"/>
                    <a:pt x="2648" y="2650"/>
                    <a:pt x="3163" y="2650"/>
                  </a:cubicBezTo>
                  <a:cubicBezTo>
                    <a:pt x="3671" y="2650"/>
                    <a:pt x="4194" y="2801"/>
                    <a:pt x="4665" y="3130"/>
                  </a:cubicBezTo>
                  <a:lnTo>
                    <a:pt x="5507" y="2287"/>
                  </a:lnTo>
                  <a:lnTo>
                    <a:pt x="322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6"/>
            <p:cNvSpPr/>
            <p:nvPr/>
          </p:nvSpPr>
          <p:spPr>
            <a:xfrm>
              <a:off x="7230337" y="1749977"/>
              <a:ext cx="170819" cy="113798"/>
            </a:xfrm>
            <a:custGeom>
              <a:rect b="b" l="l" r="r" t="t"/>
              <a:pathLst>
                <a:path extrusionOk="0" h="4221" w="6336">
                  <a:moveTo>
                    <a:pt x="5419" y="1"/>
                  </a:moveTo>
                  <a:cubicBezTo>
                    <a:pt x="5057" y="1"/>
                    <a:pt x="4712" y="113"/>
                    <a:pt x="4424" y="301"/>
                  </a:cubicBezTo>
                  <a:cubicBezTo>
                    <a:pt x="3984" y="595"/>
                    <a:pt x="3484" y="738"/>
                    <a:pt x="2987" y="738"/>
                  </a:cubicBezTo>
                  <a:cubicBezTo>
                    <a:pt x="2517" y="738"/>
                    <a:pt x="2051" y="610"/>
                    <a:pt x="1641" y="362"/>
                  </a:cubicBezTo>
                  <a:lnTo>
                    <a:pt x="1461" y="542"/>
                  </a:lnTo>
                  <a:cubicBezTo>
                    <a:pt x="1040" y="963"/>
                    <a:pt x="904" y="1565"/>
                    <a:pt x="1054" y="2107"/>
                  </a:cubicBezTo>
                  <a:lnTo>
                    <a:pt x="317" y="2829"/>
                  </a:lnTo>
                  <a:cubicBezTo>
                    <a:pt x="1" y="3146"/>
                    <a:pt x="1" y="3657"/>
                    <a:pt x="317" y="3972"/>
                  </a:cubicBezTo>
                  <a:cubicBezTo>
                    <a:pt x="475" y="4138"/>
                    <a:pt x="682" y="4221"/>
                    <a:pt x="889" y="4221"/>
                  </a:cubicBezTo>
                  <a:cubicBezTo>
                    <a:pt x="1096" y="4221"/>
                    <a:pt x="1303" y="4138"/>
                    <a:pt x="1461" y="3972"/>
                  </a:cubicBezTo>
                  <a:lnTo>
                    <a:pt x="2197" y="3250"/>
                  </a:lnTo>
                  <a:cubicBezTo>
                    <a:pt x="2332" y="3284"/>
                    <a:pt x="2469" y="3301"/>
                    <a:pt x="2606" y="3301"/>
                  </a:cubicBezTo>
                  <a:cubicBezTo>
                    <a:pt x="3021" y="3301"/>
                    <a:pt x="3431" y="3146"/>
                    <a:pt x="3748" y="2829"/>
                  </a:cubicBezTo>
                  <a:lnTo>
                    <a:pt x="6336" y="257"/>
                  </a:lnTo>
                  <a:cubicBezTo>
                    <a:pt x="6034" y="79"/>
                    <a:pt x="5721" y="1"/>
                    <a:pt x="541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6"/>
            <p:cNvSpPr/>
            <p:nvPr/>
          </p:nvSpPr>
          <p:spPr>
            <a:xfrm>
              <a:off x="7223867" y="1876958"/>
              <a:ext cx="65728" cy="62493"/>
            </a:xfrm>
            <a:custGeom>
              <a:rect b="b" l="l" r="r" t="t"/>
              <a:pathLst>
                <a:path extrusionOk="0" h="2318" w="2438">
                  <a:moveTo>
                    <a:pt x="2092" y="0"/>
                  </a:moveTo>
                  <a:cubicBezTo>
                    <a:pt x="1806" y="195"/>
                    <a:pt x="1475" y="316"/>
                    <a:pt x="1129" y="316"/>
                  </a:cubicBezTo>
                  <a:cubicBezTo>
                    <a:pt x="828" y="316"/>
                    <a:pt x="557" y="241"/>
                    <a:pt x="301" y="91"/>
                  </a:cubicBezTo>
                  <a:cubicBezTo>
                    <a:pt x="136" y="452"/>
                    <a:pt x="0" y="857"/>
                    <a:pt x="0" y="1098"/>
                  </a:cubicBezTo>
                  <a:cubicBezTo>
                    <a:pt x="0" y="1760"/>
                    <a:pt x="542" y="2317"/>
                    <a:pt x="1219" y="2317"/>
                  </a:cubicBezTo>
                  <a:cubicBezTo>
                    <a:pt x="1881" y="2317"/>
                    <a:pt x="2437" y="1760"/>
                    <a:pt x="2437" y="1098"/>
                  </a:cubicBezTo>
                  <a:cubicBezTo>
                    <a:pt x="2437" y="843"/>
                    <a:pt x="2273" y="391"/>
                    <a:pt x="209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76"/>
          <p:cNvGrpSpPr/>
          <p:nvPr/>
        </p:nvGrpSpPr>
        <p:grpSpPr>
          <a:xfrm>
            <a:off x="7857366" y="1631484"/>
            <a:ext cx="379372" cy="355187"/>
            <a:chOff x="8018890" y="1566649"/>
            <a:chExt cx="397957" cy="372587"/>
          </a:xfrm>
        </p:grpSpPr>
        <p:sp>
          <p:nvSpPr>
            <p:cNvPr id="2432" name="Google Shape;2432;p76"/>
            <p:cNvSpPr/>
            <p:nvPr/>
          </p:nvSpPr>
          <p:spPr>
            <a:xfrm>
              <a:off x="8158840" y="1752834"/>
              <a:ext cx="118031" cy="186401"/>
            </a:xfrm>
            <a:custGeom>
              <a:rect b="b" l="l" r="r" t="t"/>
              <a:pathLst>
                <a:path extrusionOk="0" h="6914" w="4378">
                  <a:moveTo>
                    <a:pt x="1760" y="0"/>
                  </a:moveTo>
                  <a:cubicBezTo>
                    <a:pt x="1519" y="0"/>
                    <a:pt x="1324" y="195"/>
                    <a:pt x="1324" y="436"/>
                  </a:cubicBezTo>
                  <a:lnTo>
                    <a:pt x="1324" y="3461"/>
                  </a:lnTo>
                  <a:lnTo>
                    <a:pt x="466" y="3461"/>
                  </a:lnTo>
                  <a:cubicBezTo>
                    <a:pt x="301" y="3461"/>
                    <a:pt x="151" y="3551"/>
                    <a:pt x="75" y="3702"/>
                  </a:cubicBezTo>
                  <a:cubicBezTo>
                    <a:pt x="0" y="3836"/>
                    <a:pt x="15" y="4017"/>
                    <a:pt x="121" y="4153"/>
                  </a:cubicBezTo>
                  <a:lnTo>
                    <a:pt x="1850" y="6755"/>
                  </a:lnTo>
                  <a:cubicBezTo>
                    <a:pt x="1925" y="6860"/>
                    <a:pt x="2057" y="6913"/>
                    <a:pt x="2189" y="6913"/>
                  </a:cubicBezTo>
                  <a:cubicBezTo>
                    <a:pt x="2321" y="6913"/>
                    <a:pt x="2453" y="6860"/>
                    <a:pt x="2528" y="6755"/>
                  </a:cubicBezTo>
                  <a:lnTo>
                    <a:pt x="4258" y="4153"/>
                  </a:lnTo>
                  <a:cubicBezTo>
                    <a:pt x="4363" y="4017"/>
                    <a:pt x="4378" y="3836"/>
                    <a:pt x="4303" y="3702"/>
                  </a:cubicBezTo>
                  <a:cubicBezTo>
                    <a:pt x="4227" y="3551"/>
                    <a:pt x="4077" y="3461"/>
                    <a:pt x="3912" y="3461"/>
                  </a:cubicBezTo>
                  <a:lnTo>
                    <a:pt x="3054" y="3461"/>
                  </a:lnTo>
                  <a:lnTo>
                    <a:pt x="3054" y="436"/>
                  </a:lnTo>
                  <a:cubicBezTo>
                    <a:pt x="3054" y="195"/>
                    <a:pt x="2859" y="0"/>
                    <a:pt x="2618"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6"/>
            <p:cNvSpPr/>
            <p:nvPr/>
          </p:nvSpPr>
          <p:spPr>
            <a:xfrm>
              <a:off x="8018890" y="1566649"/>
              <a:ext cx="397957" cy="279494"/>
            </a:xfrm>
            <a:custGeom>
              <a:rect b="b" l="l" r="r" t="t"/>
              <a:pathLst>
                <a:path extrusionOk="0" h="10367" w="14761">
                  <a:moveTo>
                    <a:pt x="6515" y="0"/>
                  </a:moveTo>
                  <a:cubicBezTo>
                    <a:pt x="4243" y="0"/>
                    <a:pt x="2287" y="1641"/>
                    <a:pt x="1866" y="3867"/>
                  </a:cubicBezTo>
                  <a:cubicBezTo>
                    <a:pt x="752" y="4469"/>
                    <a:pt x="0" y="5627"/>
                    <a:pt x="0" y="6906"/>
                  </a:cubicBezTo>
                  <a:cubicBezTo>
                    <a:pt x="0" y="8817"/>
                    <a:pt x="1580" y="10367"/>
                    <a:pt x="3491" y="10367"/>
                  </a:cubicBezTo>
                  <a:lnTo>
                    <a:pt x="4439" y="10367"/>
                  </a:lnTo>
                  <a:cubicBezTo>
                    <a:pt x="4453" y="10321"/>
                    <a:pt x="4469" y="10261"/>
                    <a:pt x="4499" y="10216"/>
                  </a:cubicBezTo>
                  <a:cubicBezTo>
                    <a:pt x="4710" y="9779"/>
                    <a:pt x="5161" y="9494"/>
                    <a:pt x="5657" y="9494"/>
                  </a:cubicBezTo>
                  <a:lnTo>
                    <a:pt x="5657" y="6906"/>
                  </a:lnTo>
                  <a:lnTo>
                    <a:pt x="5221" y="6906"/>
                  </a:lnTo>
                  <a:cubicBezTo>
                    <a:pt x="4981" y="6906"/>
                    <a:pt x="4784" y="6710"/>
                    <a:pt x="4784" y="6470"/>
                  </a:cubicBezTo>
                  <a:cubicBezTo>
                    <a:pt x="4784" y="6244"/>
                    <a:pt x="4981" y="6048"/>
                    <a:pt x="5221" y="6048"/>
                  </a:cubicBezTo>
                  <a:lnTo>
                    <a:pt x="9539" y="6048"/>
                  </a:lnTo>
                  <a:cubicBezTo>
                    <a:pt x="9780" y="6048"/>
                    <a:pt x="9976" y="6244"/>
                    <a:pt x="9976" y="6470"/>
                  </a:cubicBezTo>
                  <a:cubicBezTo>
                    <a:pt x="9976" y="6710"/>
                    <a:pt x="9780" y="6906"/>
                    <a:pt x="9539" y="6906"/>
                  </a:cubicBezTo>
                  <a:lnTo>
                    <a:pt x="9103" y="6906"/>
                  </a:lnTo>
                  <a:lnTo>
                    <a:pt x="9103" y="9494"/>
                  </a:lnTo>
                  <a:cubicBezTo>
                    <a:pt x="9599" y="9494"/>
                    <a:pt x="10050" y="9779"/>
                    <a:pt x="10261" y="10216"/>
                  </a:cubicBezTo>
                  <a:cubicBezTo>
                    <a:pt x="10291" y="10261"/>
                    <a:pt x="10307" y="10321"/>
                    <a:pt x="10321" y="10367"/>
                  </a:cubicBezTo>
                  <a:lnTo>
                    <a:pt x="11270" y="10367"/>
                  </a:lnTo>
                  <a:cubicBezTo>
                    <a:pt x="13180" y="10367"/>
                    <a:pt x="14760" y="8817"/>
                    <a:pt x="14760" y="6906"/>
                  </a:cubicBezTo>
                  <a:cubicBezTo>
                    <a:pt x="14760" y="4995"/>
                    <a:pt x="13180" y="3446"/>
                    <a:pt x="11270" y="3446"/>
                  </a:cubicBezTo>
                  <a:lnTo>
                    <a:pt x="11089" y="3446"/>
                  </a:lnTo>
                  <a:cubicBezTo>
                    <a:pt x="10517" y="1430"/>
                    <a:pt x="8652" y="0"/>
                    <a:pt x="651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76"/>
          <p:cNvGrpSpPr/>
          <p:nvPr/>
        </p:nvGrpSpPr>
        <p:grpSpPr>
          <a:xfrm>
            <a:off x="893252" y="2152339"/>
            <a:ext cx="450872" cy="343776"/>
            <a:chOff x="713620" y="2113020"/>
            <a:chExt cx="472959" cy="360617"/>
          </a:xfrm>
        </p:grpSpPr>
        <p:sp>
          <p:nvSpPr>
            <p:cNvPr id="2435" name="Google Shape;2435;p76"/>
            <p:cNvSpPr/>
            <p:nvPr/>
          </p:nvSpPr>
          <p:spPr>
            <a:xfrm>
              <a:off x="908730" y="2307294"/>
              <a:ext cx="83172" cy="83199"/>
            </a:xfrm>
            <a:custGeom>
              <a:rect b="b" l="l" r="r" t="t"/>
              <a:pathLst>
                <a:path extrusionOk="0" h="3086" w="3085">
                  <a:moveTo>
                    <a:pt x="1535" y="1024"/>
                  </a:moveTo>
                  <a:cubicBezTo>
                    <a:pt x="1820" y="1024"/>
                    <a:pt x="2061" y="1250"/>
                    <a:pt x="2061" y="1535"/>
                  </a:cubicBezTo>
                  <a:cubicBezTo>
                    <a:pt x="2061" y="1822"/>
                    <a:pt x="1820" y="2047"/>
                    <a:pt x="1535" y="2047"/>
                  </a:cubicBezTo>
                  <a:cubicBezTo>
                    <a:pt x="1249" y="2047"/>
                    <a:pt x="1024" y="1822"/>
                    <a:pt x="1024" y="1535"/>
                  </a:cubicBezTo>
                  <a:cubicBezTo>
                    <a:pt x="1024" y="1250"/>
                    <a:pt x="1249" y="1024"/>
                    <a:pt x="1535" y="1024"/>
                  </a:cubicBezTo>
                  <a:close/>
                  <a:moveTo>
                    <a:pt x="1535" y="1"/>
                  </a:moveTo>
                  <a:cubicBezTo>
                    <a:pt x="693" y="1"/>
                    <a:pt x="0" y="693"/>
                    <a:pt x="0" y="1535"/>
                  </a:cubicBezTo>
                  <a:cubicBezTo>
                    <a:pt x="0" y="2394"/>
                    <a:pt x="693" y="3086"/>
                    <a:pt x="1535" y="3086"/>
                  </a:cubicBezTo>
                  <a:cubicBezTo>
                    <a:pt x="2392" y="3086"/>
                    <a:pt x="3084" y="2394"/>
                    <a:pt x="3084" y="1535"/>
                  </a:cubicBezTo>
                  <a:cubicBezTo>
                    <a:pt x="3084" y="693"/>
                    <a:pt x="2392" y="1"/>
                    <a:pt x="1535"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6"/>
            <p:cNvSpPr/>
            <p:nvPr/>
          </p:nvSpPr>
          <p:spPr>
            <a:xfrm>
              <a:off x="825558" y="2224176"/>
              <a:ext cx="249515" cy="249461"/>
            </a:xfrm>
            <a:custGeom>
              <a:rect b="b" l="l" r="r" t="t"/>
              <a:pathLst>
                <a:path extrusionOk="0" h="9253" w="9255">
                  <a:moveTo>
                    <a:pt x="4620" y="2046"/>
                  </a:moveTo>
                  <a:cubicBezTo>
                    <a:pt x="6049" y="2046"/>
                    <a:pt x="7192" y="3204"/>
                    <a:pt x="7192" y="4618"/>
                  </a:cubicBezTo>
                  <a:cubicBezTo>
                    <a:pt x="7192" y="6033"/>
                    <a:pt x="6049" y="7192"/>
                    <a:pt x="4620" y="7192"/>
                  </a:cubicBezTo>
                  <a:cubicBezTo>
                    <a:pt x="3206" y="7192"/>
                    <a:pt x="2062" y="6033"/>
                    <a:pt x="2062" y="4618"/>
                  </a:cubicBezTo>
                  <a:cubicBezTo>
                    <a:pt x="2062" y="3204"/>
                    <a:pt x="3206" y="2046"/>
                    <a:pt x="4620" y="2046"/>
                  </a:cubicBezTo>
                  <a:close/>
                  <a:moveTo>
                    <a:pt x="4620" y="0"/>
                  </a:moveTo>
                  <a:cubicBezTo>
                    <a:pt x="2077" y="0"/>
                    <a:pt x="1" y="2076"/>
                    <a:pt x="1" y="4618"/>
                  </a:cubicBezTo>
                  <a:cubicBezTo>
                    <a:pt x="1" y="7176"/>
                    <a:pt x="2077" y="9252"/>
                    <a:pt x="4620" y="9252"/>
                  </a:cubicBezTo>
                  <a:cubicBezTo>
                    <a:pt x="7178" y="9252"/>
                    <a:pt x="9254" y="7176"/>
                    <a:pt x="9254" y="4618"/>
                  </a:cubicBezTo>
                  <a:cubicBezTo>
                    <a:pt x="9254" y="2076"/>
                    <a:pt x="7178" y="0"/>
                    <a:pt x="462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6"/>
            <p:cNvSpPr/>
            <p:nvPr/>
          </p:nvSpPr>
          <p:spPr>
            <a:xfrm>
              <a:off x="936310" y="2113020"/>
              <a:ext cx="28011" cy="83172"/>
            </a:xfrm>
            <a:custGeom>
              <a:rect b="b" l="l" r="r" t="t"/>
              <a:pathLst>
                <a:path extrusionOk="0" h="3085" w="1039">
                  <a:moveTo>
                    <a:pt x="512" y="1"/>
                  </a:moveTo>
                  <a:cubicBezTo>
                    <a:pt x="226" y="1"/>
                    <a:pt x="1" y="241"/>
                    <a:pt x="1" y="527"/>
                  </a:cubicBezTo>
                  <a:lnTo>
                    <a:pt x="1" y="2573"/>
                  </a:lnTo>
                  <a:cubicBezTo>
                    <a:pt x="1" y="2859"/>
                    <a:pt x="226" y="3084"/>
                    <a:pt x="512" y="3084"/>
                  </a:cubicBezTo>
                  <a:cubicBezTo>
                    <a:pt x="797" y="3084"/>
                    <a:pt x="1038" y="2859"/>
                    <a:pt x="1038" y="2573"/>
                  </a:cubicBezTo>
                  <a:lnTo>
                    <a:pt x="1038" y="527"/>
                  </a:lnTo>
                  <a:cubicBezTo>
                    <a:pt x="1038" y="241"/>
                    <a:pt x="797" y="1"/>
                    <a:pt x="51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6"/>
            <p:cNvSpPr/>
            <p:nvPr/>
          </p:nvSpPr>
          <p:spPr>
            <a:xfrm>
              <a:off x="767971" y="2168611"/>
              <a:ext cx="87243" cy="55538"/>
            </a:xfrm>
            <a:custGeom>
              <a:rect b="b" l="l" r="r" t="t"/>
              <a:pathLst>
                <a:path extrusionOk="0" h="2060" w="3236">
                  <a:moveTo>
                    <a:pt x="590" y="0"/>
                  </a:moveTo>
                  <a:cubicBezTo>
                    <a:pt x="401" y="0"/>
                    <a:pt x="221" y="106"/>
                    <a:pt x="136" y="286"/>
                  </a:cubicBezTo>
                  <a:cubicBezTo>
                    <a:pt x="0" y="541"/>
                    <a:pt x="106" y="842"/>
                    <a:pt x="361" y="978"/>
                  </a:cubicBezTo>
                  <a:lnTo>
                    <a:pt x="2423" y="2001"/>
                  </a:lnTo>
                  <a:cubicBezTo>
                    <a:pt x="2499" y="2041"/>
                    <a:pt x="2579" y="2060"/>
                    <a:pt x="2657" y="2060"/>
                  </a:cubicBezTo>
                  <a:cubicBezTo>
                    <a:pt x="2843" y="2060"/>
                    <a:pt x="3020" y="1955"/>
                    <a:pt x="3115" y="1775"/>
                  </a:cubicBezTo>
                  <a:cubicBezTo>
                    <a:pt x="3235" y="1519"/>
                    <a:pt x="3130" y="1203"/>
                    <a:pt x="2874" y="1083"/>
                  </a:cubicBezTo>
                  <a:lnTo>
                    <a:pt x="828" y="59"/>
                  </a:lnTo>
                  <a:cubicBezTo>
                    <a:pt x="752" y="19"/>
                    <a:pt x="670" y="0"/>
                    <a:pt x="59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6"/>
            <p:cNvSpPr/>
            <p:nvPr/>
          </p:nvSpPr>
          <p:spPr>
            <a:xfrm>
              <a:off x="1045417" y="2168611"/>
              <a:ext cx="86811" cy="55538"/>
            </a:xfrm>
            <a:custGeom>
              <a:rect b="b" l="l" r="r" t="t"/>
              <a:pathLst>
                <a:path extrusionOk="0" h="2060" w="3220">
                  <a:moveTo>
                    <a:pt x="2643" y="0"/>
                  </a:moveTo>
                  <a:cubicBezTo>
                    <a:pt x="2564" y="0"/>
                    <a:pt x="2484" y="19"/>
                    <a:pt x="2407" y="59"/>
                  </a:cubicBezTo>
                  <a:lnTo>
                    <a:pt x="347" y="1083"/>
                  </a:lnTo>
                  <a:cubicBezTo>
                    <a:pt x="106" y="1203"/>
                    <a:pt x="0" y="1519"/>
                    <a:pt x="120" y="1775"/>
                  </a:cubicBezTo>
                  <a:cubicBezTo>
                    <a:pt x="216" y="1955"/>
                    <a:pt x="393" y="2060"/>
                    <a:pt x="578" y="2060"/>
                  </a:cubicBezTo>
                  <a:cubicBezTo>
                    <a:pt x="657" y="2060"/>
                    <a:pt x="737" y="2041"/>
                    <a:pt x="813" y="2001"/>
                  </a:cubicBezTo>
                  <a:lnTo>
                    <a:pt x="2874" y="978"/>
                  </a:lnTo>
                  <a:cubicBezTo>
                    <a:pt x="3115" y="842"/>
                    <a:pt x="3220" y="541"/>
                    <a:pt x="3099" y="286"/>
                  </a:cubicBezTo>
                  <a:cubicBezTo>
                    <a:pt x="3005" y="106"/>
                    <a:pt x="2828" y="0"/>
                    <a:pt x="2643"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6"/>
            <p:cNvSpPr/>
            <p:nvPr/>
          </p:nvSpPr>
          <p:spPr>
            <a:xfrm>
              <a:off x="713620" y="2261057"/>
              <a:ext cx="111965" cy="175267"/>
            </a:xfrm>
            <a:custGeom>
              <a:rect b="b" l="l" r="r" t="t"/>
              <a:pathLst>
                <a:path extrusionOk="0" h="6501" w="4153">
                  <a:moveTo>
                    <a:pt x="4153" y="1"/>
                  </a:moveTo>
                  <a:cubicBezTo>
                    <a:pt x="1956" y="1204"/>
                    <a:pt x="271" y="2785"/>
                    <a:pt x="166" y="2889"/>
                  </a:cubicBezTo>
                  <a:cubicBezTo>
                    <a:pt x="60" y="2980"/>
                    <a:pt x="0" y="3116"/>
                    <a:pt x="0" y="3250"/>
                  </a:cubicBezTo>
                  <a:cubicBezTo>
                    <a:pt x="0" y="3386"/>
                    <a:pt x="60" y="3521"/>
                    <a:pt x="166" y="3627"/>
                  </a:cubicBezTo>
                  <a:cubicBezTo>
                    <a:pt x="271" y="3732"/>
                    <a:pt x="1956" y="5297"/>
                    <a:pt x="4153" y="6500"/>
                  </a:cubicBezTo>
                  <a:cubicBezTo>
                    <a:pt x="3506" y="5583"/>
                    <a:pt x="3129" y="4470"/>
                    <a:pt x="3129" y="3250"/>
                  </a:cubicBezTo>
                  <a:cubicBezTo>
                    <a:pt x="3129" y="2047"/>
                    <a:pt x="3506" y="919"/>
                    <a:pt x="4153"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6"/>
            <p:cNvSpPr/>
            <p:nvPr/>
          </p:nvSpPr>
          <p:spPr>
            <a:xfrm>
              <a:off x="1074614" y="2261057"/>
              <a:ext cx="111965" cy="175267"/>
            </a:xfrm>
            <a:custGeom>
              <a:rect b="b" l="l" r="r" t="t"/>
              <a:pathLst>
                <a:path extrusionOk="0" h="6501" w="4153">
                  <a:moveTo>
                    <a:pt x="0" y="1"/>
                  </a:moveTo>
                  <a:lnTo>
                    <a:pt x="0" y="1"/>
                  </a:lnTo>
                  <a:cubicBezTo>
                    <a:pt x="662" y="919"/>
                    <a:pt x="1039" y="2047"/>
                    <a:pt x="1039" y="3250"/>
                  </a:cubicBezTo>
                  <a:cubicBezTo>
                    <a:pt x="1039" y="4470"/>
                    <a:pt x="662" y="5583"/>
                    <a:pt x="0" y="6500"/>
                  </a:cubicBezTo>
                  <a:cubicBezTo>
                    <a:pt x="2213" y="5297"/>
                    <a:pt x="3898" y="3732"/>
                    <a:pt x="4002" y="3627"/>
                  </a:cubicBezTo>
                  <a:cubicBezTo>
                    <a:pt x="4108" y="3521"/>
                    <a:pt x="4153" y="3386"/>
                    <a:pt x="4153" y="3250"/>
                  </a:cubicBezTo>
                  <a:cubicBezTo>
                    <a:pt x="4153" y="3116"/>
                    <a:pt x="4108" y="2980"/>
                    <a:pt x="4002" y="2889"/>
                  </a:cubicBezTo>
                  <a:cubicBezTo>
                    <a:pt x="3898" y="2785"/>
                    <a:pt x="2213" y="1204"/>
                    <a:pt x="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2" name="Google Shape;2442;p76"/>
          <p:cNvGrpSpPr/>
          <p:nvPr/>
        </p:nvGrpSpPr>
        <p:grpSpPr>
          <a:xfrm>
            <a:off x="1675101" y="2152339"/>
            <a:ext cx="281528" cy="343776"/>
            <a:chOff x="1533770" y="2113020"/>
            <a:chExt cx="295320" cy="360617"/>
          </a:xfrm>
        </p:grpSpPr>
        <p:sp>
          <p:nvSpPr>
            <p:cNvPr id="2443" name="Google Shape;2443;p76"/>
            <p:cNvSpPr/>
            <p:nvPr/>
          </p:nvSpPr>
          <p:spPr>
            <a:xfrm>
              <a:off x="1639238" y="2240379"/>
              <a:ext cx="84385" cy="129408"/>
            </a:xfrm>
            <a:custGeom>
              <a:rect b="b" l="l" r="r" t="t"/>
              <a:pathLst>
                <a:path extrusionOk="0" h="4800" w="3130">
                  <a:moveTo>
                    <a:pt x="1565" y="1"/>
                  </a:moveTo>
                  <a:cubicBezTo>
                    <a:pt x="708" y="1"/>
                    <a:pt x="1" y="707"/>
                    <a:pt x="1" y="1566"/>
                  </a:cubicBezTo>
                  <a:cubicBezTo>
                    <a:pt x="1" y="2212"/>
                    <a:pt x="873" y="4048"/>
                    <a:pt x="1234" y="4619"/>
                  </a:cubicBezTo>
                  <a:cubicBezTo>
                    <a:pt x="1310" y="4740"/>
                    <a:pt x="1430" y="4800"/>
                    <a:pt x="1565" y="4800"/>
                  </a:cubicBezTo>
                  <a:cubicBezTo>
                    <a:pt x="1701" y="4800"/>
                    <a:pt x="1822" y="4740"/>
                    <a:pt x="1896" y="4619"/>
                  </a:cubicBezTo>
                  <a:cubicBezTo>
                    <a:pt x="2273" y="4048"/>
                    <a:pt x="3130" y="2212"/>
                    <a:pt x="3130" y="1566"/>
                  </a:cubicBezTo>
                  <a:cubicBezTo>
                    <a:pt x="3130" y="707"/>
                    <a:pt x="2438" y="1"/>
                    <a:pt x="1565"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6"/>
            <p:cNvSpPr/>
            <p:nvPr/>
          </p:nvSpPr>
          <p:spPr>
            <a:xfrm>
              <a:off x="1649779" y="2113020"/>
              <a:ext cx="63302" cy="64111"/>
            </a:xfrm>
            <a:custGeom>
              <a:rect b="b" l="l" r="r" t="t"/>
              <a:pathLst>
                <a:path extrusionOk="0" h="2378" w="2348">
                  <a:moveTo>
                    <a:pt x="392" y="1"/>
                  </a:moveTo>
                  <a:cubicBezTo>
                    <a:pt x="181" y="1"/>
                    <a:pt x="1" y="181"/>
                    <a:pt x="1" y="392"/>
                  </a:cubicBezTo>
                  <a:lnTo>
                    <a:pt x="1" y="2378"/>
                  </a:lnTo>
                  <a:lnTo>
                    <a:pt x="2348" y="2378"/>
                  </a:lnTo>
                  <a:lnTo>
                    <a:pt x="2348" y="392"/>
                  </a:lnTo>
                  <a:cubicBezTo>
                    <a:pt x="2348" y="181"/>
                    <a:pt x="2183" y="1"/>
                    <a:pt x="195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6"/>
            <p:cNvSpPr/>
            <p:nvPr/>
          </p:nvSpPr>
          <p:spPr>
            <a:xfrm>
              <a:off x="1649779" y="2198214"/>
              <a:ext cx="63302" cy="30033"/>
            </a:xfrm>
            <a:custGeom>
              <a:rect b="b" l="l" r="r" t="t"/>
              <a:pathLst>
                <a:path extrusionOk="0" h="1114" w="2348">
                  <a:moveTo>
                    <a:pt x="1" y="0"/>
                  </a:moveTo>
                  <a:lnTo>
                    <a:pt x="1" y="1114"/>
                  </a:lnTo>
                  <a:cubicBezTo>
                    <a:pt x="347" y="917"/>
                    <a:pt x="753" y="783"/>
                    <a:pt x="1174" y="783"/>
                  </a:cubicBezTo>
                  <a:cubicBezTo>
                    <a:pt x="1611" y="783"/>
                    <a:pt x="2002" y="917"/>
                    <a:pt x="2348" y="1114"/>
                  </a:cubicBezTo>
                  <a:lnTo>
                    <a:pt x="234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6"/>
            <p:cNvSpPr/>
            <p:nvPr/>
          </p:nvSpPr>
          <p:spPr>
            <a:xfrm>
              <a:off x="1533770" y="2346655"/>
              <a:ext cx="42219" cy="42219"/>
            </a:xfrm>
            <a:custGeom>
              <a:rect b="b" l="l" r="r" t="t"/>
              <a:pathLst>
                <a:path extrusionOk="0" h="1566" w="1566">
                  <a:moveTo>
                    <a:pt x="392" y="1"/>
                  </a:moveTo>
                  <a:cubicBezTo>
                    <a:pt x="167" y="1"/>
                    <a:pt x="1" y="181"/>
                    <a:pt x="1" y="392"/>
                  </a:cubicBezTo>
                  <a:lnTo>
                    <a:pt x="1" y="1174"/>
                  </a:lnTo>
                  <a:cubicBezTo>
                    <a:pt x="1" y="1399"/>
                    <a:pt x="167" y="1566"/>
                    <a:pt x="392" y="1566"/>
                  </a:cubicBezTo>
                  <a:lnTo>
                    <a:pt x="1565" y="1566"/>
                  </a:lnTo>
                  <a:lnTo>
                    <a:pt x="1565" y="392"/>
                  </a:lnTo>
                  <a:cubicBezTo>
                    <a:pt x="1565" y="181"/>
                    <a:pt x="1385" y="1"/>
                    <a:pt x="117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6"/>
            <p:cNvSpPr/>
            <p:nvPr/>
          </p:nvSpPr>
          <p:spPr>
            <a:xfrm>
              <a:off x="1575963" y="2388848"/>
              <a:ext cx="42219" cy="42597"/>
            </a:xfrm>
            <a:custGeom>
              <a:rect b="b" l="l" r="r" t="t"/>
              <a:pathLst>
                <a:path extrusionOk="0" h="1580" w="1566">
                  <a:moveTo>
                    <a:pt x="0" y="1"/>
                  </a:moveTo>
                  <a:lnTo>
                    <a:pt x="0" y="1188"/>
                  </a:lnTo>
                  <a:cubicBezTo>
                    <a:pt x="0" y="1399"/>
                    <a:pt x="181" y="1580"/>
                    <a:pt x="392" y="1580"/>
                  </a:cubicBezTo>
                  <a:lnTo>
                    <a:pt x="1565" y="1580"/>
                  </a:lnTo>
                  <a:lnTo>
                    <a:pt x="1565" y="392"/>
                  </a:lnTo>
                  <a:cubicBezTo>
                    <a:pt x="1565" y="181"/>
                    <a:pt x="1385" y="1"/>
                    <a:pt x="117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6"/>
            <p:cNvSpPr/>
            <p:nvPr/>
          </p:nvSpPr>
          <p:spPr>
            <a:xfrm>
              <a:off x="1618155" y="2431418"/>
              <a:ext cx="42192" cy="42219"/>
            </a:xfrm>
            <a:custGeom>
              <a:rect b="b" l="l" r="r" t="t"/>
              <a:pathLst>
                <a:path extrusionOk="0" h="1566" w="1565">
                  <a:moveTo>
                    <a:pt x="0" y="1"/>
                  </a:moveTo>
                  <a:lnTo>
                    <a:pt x="0" y="1174"/>
                  </a:lnTo>
                  <a:cubicBezTo>
                    <a:pt x="0" y="1385"/>
                    <a:pt x="181" y="1565"/>
                    <a:pt x="391" y="1565"/>
                  </a:cubicBezTo>
                  <a:lnTo>
                    <a:pt x="1174" y="1565"/>
                  </a:lnTo>
                  <a:cubicBezTo>
                    <a:pt x="1384" y="1565"/>
                    <a:pt x="1565" y="1385"/>
                    <a:pt x="1565" y="1174"/>
                  </a:cubicBezTo>
                  <a:lnTo>
                    <a:pt x="156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6"/>
            <p:cNvSpPr/>
            <p:nvPr/>
          </p:nvSpPr>
          <p:spPr>
            <a:xfrm>
              <a:off x="1702513" y="2431418"/>
              <a:ext cx="42219" cy="42219"/>
            </a:xfrm>
            <a:custGeom>
              <a:rect b="b" l="l" r="r" t="t"/>
              <a:pathLst>
                <a:path extrusionOk="0" h="1566" w="1566">
                  <a:moveTo>
                    <a:pt x="1" y="1"/>
                  </a:moveTo>
                  <a:lnTo>
                    <a:pt x="1" y="1174"/>
                  </a:lnTo>
                  <a:cubicBezTo>
                    <a:pt x="1" y="1385"/>
                    <a:pt x="181" y="1565"/>
                    <a:pt x="392" y="1565"/>
                  </a:cubicBezTo>
                  <a:lnTo>
                    <a:pt x="1174" y="1565"/>
                  </a:lnTo>
                  <a:cubicBezTo>
                    <a:pt x="1400" y="1565"/>
                    <a:pt x="1565" y="1385"/>
                    <a:pt x="1565" y="1174"/>
                  </a:cubicBezTo>
                  <a:lnTo>
                    <a:pt x="156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6"/>
            <p:cNvSpPr/>
            <p:nvPr/>
          </p:nvSpPr>
          <p:spPr>
            <a:xfrm>
              <a:off x="1660320" y="2388848"/>
              <a:ext cx="42219" cy="42597"/>
            </a:xfrm>
            <a:custGeom>
              <a:rect b="b" l="l" r="r" t="t"/>
              <a:pathLst>
                <a:path extrusionOk="0" h="1580" w="1566">
                  <a:moveTo>
                    <a:pt x="392" y="1"/>
                  </a:moveTo>
                  <a:cubicBezTo>
                    <a:pt x="181" y="1"/>
                    <a:pt x="1" y="181"/>
                    <a:pt x="1" y="392"/>
                  </a:cubicBezTo>
                  <a:lnTo>
                    <a:pt x="1" y="1580"/>
                  </a:lnTo>
                  <a:lnTo>
                    <a:pt x="1566" y="1580"/>
                  </a:lnTo>
                  <a:lnTo>
                    <a:pt x="1566" y="392"/>
                  </a:lnTo>
                  <a:cubicBezTo>
                    <a:pt x="1566" y="181"/>
                    <a:pt x="1401" y="1"/>
                    <a:pt x="117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6"/>
            <p:cNvSpPr/>
            <p:nvPr/>
          </p:nvSpPr>
          <p:spPr>
            <a:xfrm>
              <a:off x="1744705" y="2388848"/>
              <a:ext cx="42219" cy="42597"/>
            </a:xfrm>
            <a:custGeom>
              <a:rect b="b" l="l" r="r" t="t"/>
              <a:pathLst>
                <a:path extrusionOk="0" h="1580" w="1566">
                  <a:moveTo>
                    <a:pt x="391" y="1"/>
                  </a:moveTo>
                  <a:cubicBezTo>
                    <a:pt x="181" y="1"/>
                    <a:pt x="0" y="181"/>
                    <a:pt x="0" y="392"/>
                  </a:cubicBezTo>
                  <a:lnTo>
                    <a:pt x="0" y="1580"/>
                  </a:lnTo>
                  <a:lnTo>
                    <a:pt x="1174" y="1580"/>
                  </a:lnTo>
                  <a:cubicBezTo>
                    <a:pt x="1400" y="1580"/>
                    <a:pt x="1565" y="1399"/>
                    <a:pt x="1565" y="1188"/>
                  </a:cubicBezTo>
                  <a:lnTo>
                    <a:pt x="156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6"/>
            <p:cNvSpPr/>
            <p:nvPr/>
          </p:nvSpPr>
          <p:spPr>
            <a:xfrm>
              <a:off x="1786898" y="2346655"/>
              <a:ext cx="42192" cy="42219"/>
            </a:xfrm>
            <a:custGeom>
              <a:rect b="b" l="l" r="r" t="t"/>
              <a:pathLst>
                <a:path extrusionOk="0" h="1566" w="1565">
                  <a:moveTo>
                    <a:pt x="391" y="1"/>
                  </a:moveTo>
                  <a:cubicBezTo>
                    <a:pt x="181" y="1"/>
                    <a:pt x="0" y="181"/>
                    <a:pt x="0" y="392"/>
                  </a:cubicBezTo>
                  <a:lnTo>
                    <a:pt x="0" y="1566"/>
                  </a:lnTo>
                  <a:lnTo>
                    <a:pt x="1174" y="1566"/>
                  </a:lnTo>
                  <a:cubicBezTo>
                    <a:pt x="1400" y="1566"/>
                    <a:pt x="1565" y="1399"/>
                    <a:pt x="1565" y="1174"/>
                  </a:cubicBezTo>
                  <a:lnTo>
                    <a:pt x="1565" y="392"/>
                  </a:lnTo>
                  <a:cubicBezTo>
                    <a:pt x="1565" y="181"/>
                    <a:pt x="1400" y="1"/>
                    <a:pt x="117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3" name="Google Shape;2453;p76"/>
          <p:cNvGrpSpPr/>
          <p:nvPr/>
        </p:nvGrpSpPr>
        <p:grpSpPr>
          <a:xfrm>
            <a:off x="2486352" y="2152339"/>
            <a:ext cx="343416" cy="343776"/>
            <a:chOff x="2384763" y="2113020"/>
            <a:chExt cx="360240" cy="360617"/>
          </a:xfrm>
        </p:grpSpPr>
        <p:sp>
          <p:nvSpPr>
            <p:cNvPr id="2454" name="Google Shape;2454;p76"/>
            <p:cNvSpPr/>
            <p:nvPr/>
          </p:nvSpPr>
          <p:spPr>
            <a:xfrm>
              <a:off x="2384763" y="2113020"/>
              <a:ext cx="360240" cy="191066"/>
            </a:xfrm>
            <a:custGeom>
              <a:rect b="b" l="l" r="r" t="t"/>
              <a:pathLst>
                <a:path extrusionOk="0" h="7087" w="13362">
                  <a:moveTo>
                    <a:pt x="6689" y="3160"/>
                  </a:moveTo>
                  <a:cubicBezTo>
                    <a:pt x="6749" y="3160"/>
                    <a:pt x="6809" y="3175"/>
                    <a:pt x="6862" y="3205"/>
                  </a:cubicBezTo>
                  <a:lnTo>
                    <a:pt x="7644" y="3596"/>
                  </a:lnTo>
                  <a:cubicBezTo>
                    <a:pt x="7840" y="3702"/>
                    <a:pt x="7915" y="3927"/>
                    <a:pt x="7824" y="4123"/>
                  </a:cubicBezTo>
                  <a:cubicBezTo>
                    <a:pt x="7757" y="4246"/>
                    <a:pt x="7622" y="4337"/>
                    <a:pt x="7464" y="4337"/>
                  </a:cubicBezTo>
                  <a:cubicBezTo>
                    <a:pt x="7411" y="4337"/>
                    <a:pt x="7355" y="4326"/>
                    <a:pt x="7299" y="4304"/>
                  </a:cubicBezTo>
                  <a:lnTo>
                    <a:pt x="6681" y="4003"/>
                  </a:lnTo>
                  <a:lnTo>
                    <a:pt x="6079" y="4304"/>
                  </a:lnTo>
                  <a:cubicBezTo>
                    <a:pt x="6024" y="4329"/>
                    <a:pt x="5966" y="4341"/>
                    <a:pt x="5910" y="4341"/>
                  </a:cubicBezTo>
                  <a:cubicBezTo>
                    <a:pt x="5766" y="4341"/>
                    <a:pt x="5628" y="4263"/>
                    <a:pt x="5553" y="4123"/>
                  </a:cubicBezTo>
                  <a:cubicBezTo>
                    <a:pt x="5463" y="3927"/>
                    <a:pt x="5538" y="3702"/>
                    <a:pt x="5734" y="3596"/>
                  </a:cubicBezTo>
                  <a:lnTo>
                    <a:pt x="6516" y="3205"/>
                  </a:lnTo>
                  <a:cubicBezTo>
                    <a:pt x="6569" y="3175"/>
                    <a:pt x="6629" y="3160"/>
                    <a:pt x="6689" y="3160"/>
                  </a:cubicBezTo>
                  <a:close/>
                  <a:moveTo>
                    <a:pt x="6689" y="0"/>
                  </a:moveTo>
                  <a:cubicBezTo>
                    <a:pt x="6629" y="0"/>
                    <a:pt x="6569" y="15"/>
                    <a:pt x="6516" y="45"/>
                  </a:cubicBezTo>
                  <a:lnTo>
                    <a:pt x="227" y="3205"/>
                  </a:lnTo>
                  <a:cubicBezTo>
                    <a:pt x="91" y="3281"/>
                    <a:pt x="1" y="3415"/>
                    <a:pt x="1" y="3551"/>
                  </a:cubicBezTo>
                  <a:cubicBezTo>
                    <a:pt x="1" y="3702"/>
                    <a:pt x="91" y="3837"/>
                    <a:pt x="227" y="3912"/>
                  </a:cubicBezTo>
                  <a:lnTo>
                    <a:pt x="2679" y="5116"/>
                  </a:lnTo>
                  <a:lnTo>
                    <a:pt x="4259" y="4334"/>
                  </a:lnTo>
                  <a:cubicBezTo>
                    <a:pt x="4315" y="4308"/>
                    <a:pt x="4373" y="4296"/>
                    <a:pt x="4430" y="4296"/>
                  </a:cubicBezTo>
                  <a:cubicBezTo>
                    <a:pt x="4573" y="4296"/>
                    <a:pt x="4710" y="4374"/>
                    <a:pt x="4785" y="4514"/>
                  </a:cubicBezTo>
                  <a:cubicBezTo>
                    <a:pt x="4876" y="4739"/>
                    <a:pt x="4785" y="4950"/>
                    <a:pt x="4605" y="5040"/>
                  </a:cubicBezTo>
                  <a:lnTo>
                    <a:pt x="3552" y="5567"/>
                  </a:lnTo>
                  <a:lnTo>
                    <a:pt x="6516" y="7042"/>
                  </a:lnTo>
                  <a:cubicBezTo>
                    <a:pt x="6576" y="7072"/>
                    <a:pt x="6621" y="7086"/>
                    <a:pt x="6681" y="7086"/>
                  </a:cubicBezTo>
                  <a:cubicBezTo>
                    <a:pt x="6757" y="7086"/>
                    <a:pt x="6801" y="7072"/>
                    <a:pt x="6862" y="7042"/>
                  </a:cubicBezTo>
                  <a:lnTo>
                    <a:pt x="9826" y="5567"/>
                  </a:lnTo>
                  <a:lnTo>
                    <a:pt x="8773" y="5040"/>
                  </a:lnTo>
                  <a:cubicBezTo>
                    <a:pt x="8592" y="4950"/>
                    <a:pt x="8486" y="4739"/>
                    <a:pt x="8592" y="4514"/>
                  </a:cubicBezTo>
                  <a:cubicBezTo>
                    <a:pt x="8667" y="4374"/>
                    <a:pt x="8805" y="4296"/>
                    <a:pt x="8948" y="4296"/>
                  </a:cubicBezTo>
                  <a:cubicBezTo>
                    <a:pt x="9005" y="4296"/>
                    <a:pt x="9063" y="4308"/>
                    <a:pt x="9118" y="4334"/>
                  </a:cubicBezTo>
                  <a:lnTo>
                    <a:pt x="10699" y="5116"/>
                  </a:lnTo>
                  <a:lnTo>
                    <a:pt x="13151" y="3912"/>
                  </a:lnTo>
                  <a:cubicBezTo>
                    <a:pt x="13287" y="3837"/>
                    <a:pt x="13361" y="3702"/>
                    <a:pt x="13361" y="3551"/>
                  </a:cubicBezTo>
                  <a:cubicBezTo>
                    <a:pt x="13361" y="3415"/>
                    <a:pt x="13287" y="3281"/>
                    <a:pt x="13151" y="3205"/>
                  </a:cubicBezTo>
                  <a:lnTo>
                    <a:pt x="6862" y="45"/>
                  </a:lnTo>
                  <a:cubicBezTo>
                    <a:pt x="6809" y="15"/>
                    <a:pt x="6749" y="0"/>
                    <a:pt x="668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6"/>
            <p:cNvSpPr/>
            <p:nvPr/>
          </p:nvSpPr>
          <p:spPr>
            <a:xfrm>
              <a:off x="2384763" y="2347464"/>
              <a:ext cx="360240" cy="126173"/>
            </a:xfrm>
            <a:custGeom>
              <a:rect b="b" l="l" r="r" t="t"/>
              <a:pathLst>
                <a:path extrusionOk="0" h="4680" w="13362">
                  <a:moveTo>
                    <a:pt x="1806" y="1"/>
                  </a:moveTo>
                  <a:lnTo>
                    <a:pt x="227" y="768"/>
                  </a:lnTo>
                  <a:cubicBezTo>
                    <a:pt x="91" y="843"/>
                    <a:pt x="1" y="978"/>
                    <a:pt x="1" y="1129"/>
                  </a:cubicBezTo>
                  <a:cubicBezTo>
                    <a:pt x="1" y="1279"/>
                    <a:pt x="91" y="1400"/>
                    <a:pt x="227" y="1475"/>
                  </a:cubicBezTo>
                  <a:lnTo>
                    <a:pt x="6516" y="4635"/>
                  </a:lnTo>
                  <a:cubicBezTo>
                    <a:pt x="6576" y="4665"/>
                    <a:pt x="6621" y="4679"/>
                    <a:pt x="6681" y="4679"/>
                  </a:cubicBezTo>
                  <a:cubicBezTo>
                    <a:pt x="6757" y="4679"/>
                    <a:pt x="6801" y="4665"/>
                    <a:pt x="6862" y="4635"/>
                  </a:cubicBezTo>
                  <a:lnTo>
                    <a:pt x="13151" y="1475"/>
                  </a:lnTo>
                  <a:cubicBezTo>
                    <a:pt x="13287" y="1400"/>
                    <a:pt x="13361" y="1279"/>
                    <a:pt x="13361" y="1129"/>
                  </a:cubicBezTo>
                  <a:cubicBezTo>
                    <a:pt x="13361" y="978"/>
                    <a:pt x="13287" y="843"/>
                    <a:pt x="13151" y="768"/>
                  </a:cubicBezTo>
                  <a:lnTo>
                    <a:pt x="11571" y="1"/>
                  </a:lnTo>
                  <a:lnTo>
                    <a:pt x="7208" y="2182"/>
                  </a:lnTo>
                  <a:cubicBezTo>
                    <a:pt x="7012" y="2272"/>
                    <a:pt x="6847" y="2302"/>
                    <a:pt x="6681" y="2302"/>
                  </a:cubicBezTo>
                  <a:cubicBezTo>
                    <a:pt x="6531" y="2302"/>
                    <a:pt x="6366" y="2272"/>
                    <a:pt x="6215" y="2198"/>
                  </a:cubicBezTo>
                  <a:lnTo>
                    <a:pt x="1806"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6"/>
            <p:cNvSpPr/>
            <p:nvPr/>
          </p:nvSpPr>
          <p:spPr>
            <a:xfrm>
              <a:off x="2384763" y="2263106"/>
              <a:ext cx="360240" cy="125337"/>
            </a:xfrm>
            <a:custGeom>
              <a:rect b="b" l="l" r="r" t="t"/>
              <a:pathLst>
                <a:path extrusionOk="0" h="4649" w="13362">
                  <a:moveTo>
                    <a:pt x="1806" y="0"/>
                  </a:moveTo>
                  <a:lnTo>
                    <a:pt x="227" y="767"/>
                  </a:lnTo>
                  <a:cubicBezTo>
                    <a:pt x="91" y="843"/>
                    <a:pt x="1" y="978"/>
                    <a:pt x="1" y="1128"/>
                  </a:cubicBezTo>
                  <a:cubicBezTo>
                    <a:pt x="1" y="1264"/>
                    <a:pt x="91" y="1399"/>
                    <a:pt x="227" y="1475"/>
                  </a:cubicBezTo>
                  <a:lnTo>
                    <a:pt x="2679" y="2693"/>
                  </a:lnTo>
                  <a:lnTo>
                    <a:pt x="4259" y="1896"/>
                  </a:lnTo>
                  <a:cubicBezTo>
                    <a:pt x="4315" y="1871"/>
                    <a:pt x="4373" y="1858"/>
                    <a:pt x="4430" y="1858"/>
                  </a:cubicBezTo>
                  <a:cubicBezTo>
                    <a:pt x="4573" y="1858"/>
                    <a:pt x="4710" y="1936"/>
                    <a:pt x="4785" y="2077"/>
                  </a:cubicBezTo>
                  <a:cubicBezTo>
                    <a:pt x="4815" y="2137"/>
                    <a:pt x="4831" y="2197"/>
                    <a:pt x="4831" y="2242"/>
                  </a:cubicBezTo>
                  <a:cubicBezTo>
                    <a:pt x="4831" y="2392"/>
                    <a:pt x="4741" y="2528"/>
                    <a:pt x="4605" y="2603"/>
                  </a:cubicBezTo>
                  <a:lnTo>
                    <a:pt x="3552" y="3130"/>
                  </a:lnTo>
                  <a:lnTo>
                    <a:pt x="6516" y="4604"/>
                  </a:lnTo>
                  <a:cubicBezTo>
                    <a:pt x="6576" y="4634"/>
                    <a:pt x="6621" y="4649"/>
                    <a:pt x="6681" y="4649"/>
                  </a:cubicBezTo>
                  <a:cubicBezTo>
                    <a:pt x="6757" y="4649"/>
                    <a:pt x="6801" y="4634"/>
                    <a:pt x="6862" y="4604"/>
                  </a:cubicBezTo>
                  <a:lnTo>
                    <a:pt x="9826" y="3130"/>
                  </a:lnTo>
                  <a:lnTo>
                    <a:pt x="8773" y="2603"/>
                  </a:lnTo>
                  <a:cubicBezTo>
                    <a:pt x="8592" y="2512"/>
                    <a:pt x="8486" y="2302"/>
                    <a:pt x="8592" y="2077"/>
                  </a:cubicBezTo>
                  <a:cubicBezTo>
                    <a:pt x="8667" y="1936"/>
                    <a:pt x="8805" y="1858"/>
                    <a:pt x="8948" y="1858"/>
                  </a:cubicBezTo>
                  <a:cubicBezTo>
                    <a:pt x="9005" y="1858"/>
                    <a:pt x="9063" y="1871"/>
                    <a:pt x="9118" y="1896"/>
                  </a:cubicBezTo>
                  <a:lnTo>
                    <a:pt x="10699" y="2693"/>
                  </a:lnTo>
                  <a:lnTo>
                    <a:pt x="13151" y="1475"/>
                  </a:lnTo>
                  <a:cubicBezTo>
                    <a:pt x="13287" y="1399"/>
                    <a:pt x="13361" y="1264"/>
                    <a:pt x="13361" y="1128"/>
                  </a:cubicBezTo>
                  <a:cubicBezTo>
                    <a:pt x="13361" y="978"/>
                    <a:pt x="13287" y="843"/>
                    <a:pt x="13151" y="767"/>
                  </a:cubicBezTo>
                  <a:lnTo>
                    <a:pt x="11571" y="0"/>
                  </a:lnTo>
                  <a:lnTo>
                    <a:pt x="7660" y="1956"/>
                  </a:lnTo>
                  <a:cubicBezTo>
                    <a:pt x="7840" y="2047"/>
                    <a:pt x="7915" y="2287"/>
                    <a:pt x="7824" y="2468"/>
                  </a:cubicBezTo>
                  <a:cubicBezTo>
                    <a:pt x="7749" y="2608"/>
                    <a:pt x="7612" y="2686"/>
                    <a:pt x="7468" y="2686"/>
                  </a:cubicBezTo>
                  <a:cubicBezTo>
                    <a:pt x="7411" y="2686"/>
                    <a:pt x="7354" y="2674"/>
                    <a:pt x="7299" y="2648"/>
                  </a:cubicBezTo>
                  <a:lnTo>
                    <a:pt x="6681" y="2348"/>
                  </a:lnTo>
                  <a:lnTo>
                    <a:pt x="6079" y="2648"/>
                  </a:lnTo>
                  <a:cubicBezTo>
                    <a:pt x="6024" y="2674"/>
                    <a:pt x="5966" y="2686"/>
                    <a:pt x="5910" y="2686"/>
                  </a:cubicBezTo>
                  <a:cubicBezTo>
                    <a:pt x="5766" y="2686"/>
                    <a:pt x="5628" y="2608"/>
                    <a:pt x="5553" y="2468"/>
                  </a:cubicBezTo>
                  <a:cubicBezTo>
                    <a:pt x="5463" y="2287"/>
                    <a:pt x="5538" y="2047"/>
                    <a:pt x="5718" y="1956"/>
                  </a:cubicBezTo>
                  <a:lnTo>
                    <a:pt x="180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 name="Google Shape;2457;p76"/>
          <p:cNvGrpSpPr/>
          <p:nvPr/>
        </p:nvGrpSpPr>
        <p:grpSpPr>
          <a:xfrm>
            <a:off x="3226462" y="2152339"/>
            <a:ext cx="368141" cy="323678"/>
            <a:chOff x="3161130" y="2113020"/>
            <a:chExt cx="386175" cy="339534"/>
          </a:xfrm>
        </p:grpSpPr>
        <p:sp>
          <p:nvSpPr>
            <p:cNvPr id="2458" name="Google Shape;2458;p76"/>
            <p:cNvSpPr/>
            <p:nvPr/>
          </p:nvSpPr>
          <p:spPr>
            <a:xfrm>
              <a:off x="3320140" y="2293922"/>
              <a:ext cx="68182" cy="22754"/>
            </a:xfrm>
            <a:custGeom>
              <a:rect b="b" l="l" r="r" t="t"/>
              <a:pathLst>
                <a:path extrusionOk="0" h="844" w="2529">
                  <a:moveTo>
                    <a:pt x="1" y="1"/>
                  </a:moveTo>
                  <a:lnTo>
                    <a:pt x="1" y="843"/>
                  </a:lnTo>
                  <a:lnTo>
                    <a:pt x="2528" y="843"/>
                  </a:lnTo>
                  <a:lnTo>
                    <a:pt x="2528"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6"/>
            <p:cNvSpPr/>
            <p:nvPr/>
          </p:nvSpPr>
          <p:spPr>
            <a:xfrm>
              <a:off x="3161130" y="2171442"/>
              <a:ext cx="386175" cy="281112"/>
            </a:xfrm>
            <a:custGeom>
              <a:rect b="b" l="l" r="r" t="t"/>
              <a:pathLst>
                <a:path extrusionOk="0" h="10427" w="14324">
                  <a:moveTo>
                    <a:pt x="1" y="0"/>
                  </a:moveTo>
                  <a:lnTo>
                    <a:pt x="1" y="9162"/>
                  </a:lnTo>
                  <a:cubicBezTo>
                    <a:pt x="1" y="9854"/>
                    <a:pt x="572" y="10426"/>
                    <a:pt x="1265" y="10426"/>
                  </a:cubicBezTo>
                  <a:lnTo>
                    <a:pt x="13060" y="10426"/>
                  </a:lnTo>
                  <a:cubicBezTo>
                    <a:pt x="13752" y="10426"/>
                    <a:pt x="14324" y="9854"/>
                    <a:pt x="14324" y="9162"/>
                  </a:cubicBezTo>
                  <a:lnTo>
                    <a:pt x="14324" y="0"/>
                  </a:lnTo>
                  <a:lnTo>
                    <a:pt x="12805" y="4528"/>
                  </a:lnTo>
                  <a:cubicBezTo>
                    <a:pt x="12639" y="5040"/>
                    <a:pt x="12157" y="5386"/>
                    <a:pt x="11616" y="5386"/>
                  </a:cubicBezTo>
                  <a:lnTo>
                    <a:pt x="9254" y="5386"/>
                  </a:lnTo>
                  <a:lnTo>
                    <a:pt x="9254" y="5808"/>
                  </a:lnTo>
                  <a:cubicBezTo>
                    <a:pt x="9254" y="6033"/>
                    <a:pt x="9074" y="6229"/>
                    <a:pt x="8847" y="6229"/>
                  </a:cubicBezTo>
                  <a:lnTo>
                    <a:pt x="5493" y="6229"/>
                  </a:lnTo>
                  <a:cubicBezTo>
                    <a:pt x="5252" y="6229"/>
                    <a:pt x="5072" y="6033"/>
                    <a:pt x="5072" y="5808"/>
                  </a:cubicBezTo>
                  <a:lnTo>
                    <a:pt x="5072" y="5386"/>
                  </a:lnTo>
                  <a:lnTo>
                    <a:pt x="2709" y="5386"/>
                  </a:lnTo>
                  <a:cubicBezTo>
                    <a:pt x="2167" y="5386"/>
                    <a:pt x="1686" y="5040"/>
                    <a:pt x="1521" y="4528"/>
                  </a:cubicBezTo>
                  <a:lnTo>
                    <a:pt x="1"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6"/>
            <p:cNvSpPr/>
            <p:nvPr/>
          </p:nvSpPr>
          <p:spPr>
            <a:xfrm>
              <a:off x="3180595" y="2113020"/>
              <a:ext cx="347245" cy="180929"/>
            </a:xfrm>
            <a:custGeom>
              <a:rect b="b" l="l" r="r" t="t"/>
              <a:pathLst>
                <a:path extrusionOk="0" h="6711" w="12880">
                  <a:moveTo>
                    <a:pt x="8125" y="843"/>
                  </a:moveTo>
                  <a:cubicBezTo>
                    <a:pt x="8352" y="843"/>
                    <a:pt x="8532" y="1038"/>
                    <a:pt x="8532" y="1264"/>
                  </a:cubicBezTo>
                  <a:lnTo>
                    <a:pt x="8532" y="1686"/>
                  </a:lnTo>
                  <a:lnTo>
                    <a:pt x="4350" y="1686"/>
                  </a:lnTo>
                  <a:lnTo>
                    <a:pt x="4350" y="1264"/>
                  </a:lnTo>
                  <a:cubicBezTo>
                    <a:pt x="4350" y="1038"/>
                    <a:pt x="4530" y="843"/>
                    <a:pt x="4771" y="843"/>
                  </a:cubicBezTo>
                  <a:close/>
                  <a:moveTo>
                    <a:pt x="4771" y="1"/>
                  </a:moveTo>
                  <a:cubicBezTo>
                    <a:pt x="4063" y="1"/>
                    <a:pt x="3507" y="572"/>
                    <a:pt x="3507" y="1264"/>
                  </a:cubicBezTo>
                  <a:lnTo>
                    <a:pt x="3507" y="1686"/>
                  </a:lnTo>
                  <a:lnTo>
                    <a:pt x="1" y="1686"/>
                  </a:lnTo>
                  <a:lnTo>
                    <a:pt x="1581" y="6424"/>
                  </a:lnTo>
                  <a:cubicBezTo>
                    <a:pt x="1641" y="6605"/>
                    <a:pt x="1806" y="6711"/>
                    <a:pt x="1987" y="6711"/>
                  </a:cubicBezTo>
                  <a:lnTo>
                    <a:pt x="4350" y="6711"/>
                  </a:lnTo>
                  <a:lnTo>
                    <a:pt x="4350" y="6290"/>
                  </a:lnTo>
                  <a:cubicBezTo>
                    <a:pt x="4350" y="6063"/>
                    <a:pt x="4530" y="5883"/>
                    <a:pt x="4771" y="5883"/>
                  </a:cubicBezTo>
                  <a:lnTo>
                    <a:pt x="8125" y="5883"/>
                  </a:lnTo>
                  <a:cubicBezTo>
                    <a:pt x="8352" y="5883"/>
                    <a:pt x="8532" y="6063"/>
                    <a:pt x="8532" y="6290"/>
                  </a:cubicBezTo>
                  <a:lnTo>
                    <a:pt x="8532" y="6711"/>
                  </a:lnTo>
                  <a:lnTo>
                    <a:pt x="10894" y="6711"/>
                  </a:lnTo>
                  <a:cubicBezTo>
                    <a:pt x="11074" y="6711"/>
                    <a:pt x="11240" y="6605"/>
                    <a:pt x="11301" y="6424"/>
                  </a:cubicBezTo>
                  <a:lnTo>
                    <a:pt x="12880" y="1686"/>
                  </a:lnTo>
                  <a:lnTo>
                    <a:pt x="9375" y="1686"/>
                  </a:lnTo>
                  <a:lnTo>
                    <a:pt x="9375" y="1264"/>
                  </a:lnTo>
                  <a:cubicBezTo>
                    <a:pt x="9375" y="572"/>
                    <a:pt x="8817" y="1"/>
                    <a:pt x="8125"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76"/>
          <p:cNvGrpSpPr/>
          <p:nvPr/>
        </p:nvGrpSpPr>
        <p:grpSpPr>
          <a:xfrm>
            <a:off x="3963875" y="2152339"/>
            <a:ext cx="356550" cy="356909"/>
            <a:chOff x="3934666" y="2113020"/>
            <a:chExt cx="374016" cy="374394"/>
          </a:xfrm>
        </p:grpSpPr>
        <p:sp>
          <p:nvSpPr>
            <p:cNvPr id="2462" name="Google Shape;2462;p76"/>
            <p:cNvSpPr/>
            <p:nvPr/>
          </p:nvSpPr>
          <p:spPr>
            <a:xfrm>
              <a:off x="4175608" y="2246068"/>
              <a:ext cx="133075" cy="65728"/>
            </a:xfrm>
            <a:custGeom>
              <a:rect b="b" l="l" r="r" t="t"/>
              <a:pathLst>
                <a:path extrusionOk="0" h="2438" w="4936">
                  <a:moveTo>
                    <a:pt x="2031" y="1"/>
                  </a:moveTo>
                  <a:cubicBezTo>
                    <a:pt x="1505" y="1"/>
                    <a:pt x="1054" y="346"/>
                    <a:pt x="888" y="813"/>
                  </a:cubicBezTo>
                  <a:lnTo>
                    <a:pt x="1" y="813"/>
                  </a:lnTo>
                  <a:lnTo>
                    <a:pt x="1" y="1625"/>
                  </a:lnTo>
                  <a:lnTo>
                    <a:pt x="888" y="1625"/>
                  </a:lnTo>
                  <a:cubicBezTo>
                    <a:pt x="1054" y="2107"/>
                    <a:pt x="1505" y="2438"/>
                    <a:pt x="2031" y="2438"/>
                  </a:cubicBezTo>
                  <a:lnTo>
                    <a:pt x="3716" y="2438"/>
                  </a:lnTo>
                  <a:cubicBezTo>
                    <a:pt x="4394" y="2438"/>
                    <a:pt x="4936" y="1896"/>
                    <a:pt x="4936" y="1219"/>
                  </a:cubicBezTo>
                  <a:cubicBezTo>
                    <a:pt x="4936" y="542"/>
                    <a:pt x="4394" y="1"/>
                    <a:pt x="3716"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6"/>
            <p:cNvSpPr/>
            <p:nvPr/>
          </p:nvSpPr>
          <p:spPr>
            <a:xfrm>
              <a:off x="4175608" y="2355579"/>
              <a:ext cx="133075" cy="66133"/>
            </a:xfrm>
            <a:custGeom>
              <a:rect b="b" l="l" r="r" t="t"/>
              <a:pathLst>
                <a:path extrusionOk="0" h="2453" w="4936">
                  <a:moveTo>
                    <a:pt x="2031" y="1"/>
                  </a:moveTo>
                  <a:cubicBezTo>
                    <a:pt x="1505" y="1"/>
                    <a:pt x="1054" y="346"/>
                    <a:pt x="888" y="813"/>
                  </a:cubicBezTo>
                  <a:lnTo>
                    <a:pt x="1" y="813"/>
                  </a:lnTo>
                  <a:lnTo>
                    <a:pt x="1" y="1626"/>
                  </a:lnTo>
                  <a:lnTo>
                    <a:pt x="888" y="1626"/>
                  </a:lnTo>
                  <a:cubicBezTo>
                    <a:pt x="1054" y="2107"/>
                    <a:pt x="1505" y="2453"/>
                    <a:pt x="2031" y="2453"/>
                  </a:cubicBezTo>
                  <a:lnTo>
                    <a:pt x="3716" y="2453"/>
                  </a:lnTo>
                  <a:cubicBezTo>
                    <a:pt x="4394" y="2453"/>
                    <a:pt x="4936" y="1897"/>
                    <a:pt x="4936" y="1219"/>
                  </a:cubicBezTo>
                  <a:cubicBezTo>
                    <a:pt x="4936" y="557"/>
                    <a:pt x="4394" y="1"/>
                    <a:pt x="3716"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6"/>
            <p:cNvSpPr/>
            <p:nvPr/>
          </p:nvSpPr>
          <p:spPr>
            <a:xfrm>
              <a:off x="4044204" y="2267986"/>
              <a:ext cx="21918" cy="21918"/>
            </a:xfrm>
            <a:custGeom>
              <a:rect b="b" l="l" r="r" t="t"/>
              <a:pathLst>
                <a:path extrusionOk="0" h="813" w="813">
                  <a:moveTo>
                    <a:pt x="406" y="0"/>
                  </a:moveTo>
                  <a:cubicBezTo>
                    <a:pt x="181" y="0"/>
                    <a:pt x="0" y="181"/>
                    <a:pt x="0" y="406"/>
                  </a:cubicBezTo>
                  <a:cubicBezTo>
                    <a:pt x="0" y="632"/>
                    <a:pt x="181" y="812"/>
                    <a:pt x="406" y="812"/>
                  </a:cubicBezTo>
                  <a:cubicBezTo>
                    <a:pt x="632" y="812"/>
                    <a:pt x="813" y="632"/>
                    <a:pt x="813" y="406"/>
                  </a:cubicBezTo>
                  <a:cubicBezTo>
                    <a:pt x="813" y="181"/>
                    <a:pt x="632" y="0"/>
                    <a:pt x="406"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6"/>
            <p:cNvSpPr/>
            <p:nvPr/>
          </p:nvSpPr>
          <p:spPr>
            <a:xfrm>
              <a:off x="4027975" y="2311769"/>
              <a:ext cx="54378" cy="21945"/>
            </a:xfrm>
            <a:custGeom>
              <a:rect b="b" l="l" r="r" t="t"/>
              <a:pathLst>
                <a:path extrusionOk="0" h="814" w="2017">
                  <a:moveTo>
                    <a:pt x="1008" y="1"/>
                  </a:moveTo>
                  <a:cubicBezTo>
                    <a:pt x="602" y="1"/>
                    <a:pt x="225" y="212"/>
                    <a:pt x="0" y="543"/>
                  </a:cubicBezTo>
                  <a:cubicBezTo>
                    <a:pt x="301" y="707"/>
                    <a:pt x="647" y="813"/>
                    <a:pt x="1008" y="813"/>
                  </a:cubicBezTo>
                  <a:cubicBezTo>
                    <a:pt x="1369" y="813"/>
                    <a:pt x="1715" y="707"/>
                    <a:pt x="2016" y="543"/>
                  </a:cubicBezTo>
                  <a:cubicBezTo>
                    <a:pt x="1790" y="212"/>
                    <a:pt x="1415" y="1"/>
                    <a:pt x="100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6"/>
            <p:cNvSpPr/>
            <p:nvPr/>
          </p:nvSpPr>
          <p:spPr>
            <a:xfrm>
              <a:off x="4000394" y="2224176"/>
              <a:ext cx="109538" cy="87620"/>
            </a:xfrm>
            <a:custGeom>
              <a:rect b="b" l="l" r="r" t="t"/>
              <a:pathLst>
                <a:path extrusionOk="0" h="3250" w="4063">
                  <a:moveTo>
                    <a:pt x="2031" y="0"/>
                  </a:moveTo>
                  <a:cubicBezTo>
                    <a:pt x="917" y="0"/>
                    <a:pt x="0" y="917"/>
                    <a:pt x="0" y="2031"/>
                  </a:cubicBezTo>
                  <a:cubicBezTo>
                    <a:pt x="0" y="2498"/>
                    <a:pt x="151" y="2903"/>
                    <a:pt x="406" y="3250"/>
                  </a:cubicBezTo>
                  <a:cubicBezTo>
                    <a:pt x="572" y="3024"/>
                    <a:pt x="783" y="2859"/>
                    <a:pt x="1023" y="2723"/>
                  </a:cubicBezTo>
                  <a:cubicBezTo>
                    <a:pt x="887" y="2528"/>
                    <a:pt x="813" y="2287"/>
                    <a:pt x="813" y="2031"/>
                  </a:cubicBezTo>
                  <a:cubicBezTo>
                    <a:pt x="813" y="1369"/>
                    <a:pt x="1354" y="813"/>
                    <a:pt x="2031" y="813"/>
                  </a:cubicBezTo>
                  <a:cubicBezTo>
                    <a:pt x="2708" y="813"/>
                    <a:pt x="3250" y="1369"/>
                    <a:pt x="3250" y="2031"/>
                  </a:cubicBezTo>
                  <a:cubicBezTo>
                    <a:pt x="3250" y="2287"/>
                    <a:pt x="3174" y="2528"/>
                    <a:pt x="3039" y="2723"/>
                  </a:cubicBezTo>
                  <a:cubicBezTo>
                    <a:pt x="3280" y="2859"/>
                    <a:pt x="3491" y="3024"/>
                    <a:pt x="3656" y="3250"/>
                  </a:cubicBezTo>
                  <a:cubicBezTo>
                    <a:pt x="3912" y="2903"/>
                    <a:pt x="4062" y="2498"/>
                    <a:pt x="4062" y="2031"/>
                  </a:cubicBezTo>
                  <a:cubicBezTo>
                    <a:pt x="4062" y="917"/>
                    <a:pt x="3160" y="0"/>
                    <a:pt x="203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6"/>
            <p:cNvSpPr/>
            <p:nvPr/>
          </p:nvSpPr>
          <p:spPr>
            <a:xfrm>
              <a:off x="3934666" y="2178748"/>
              <a:ext cx="240968" cy="242964"/>
            </a:xfrm>
            <a:custGeom>
              <a:rect b="b" l="l" r="r" t="t"/>
              <a:pathLst>
                <a:path extrusionOk="0" h="9012" w="8938">
                  <a:moveTo>
                    <a:pt x="2844" y="7372"/>
                  </a:moveTo>
                  <a:cubicBezTo>
                    <a:pt x="3070" y="7372"/>
                    <a:pt x="3251" y="7553"/>
                    <a:pt x="3251" y="7778"/>
                  </a:cubicBezTo>
                  <a:cubicBezTo>
                    <a:pt x="3251" y="8019"/>
                    <a:pt x="3070" y="8185"/>
                    <a:pt x="2844" y="8185"/>
                  </a:cubicBezTo>
                  <a:cubicBezTo>
                    <a:pt x="2619" y="8185"/>
                    <a:pt x="2438" y="8019"/>
                    <a:pt x="2438" y="7778"/>
                  </a:cubicBezTo>
                  <a:cubicBezTo>
                    <a:pt x="2438" y="7553"/>
                    <a:pt x="2619" y="7372"/>
                    <a:pt x="2844" y="7372"/>
                  </a:cubicBezTo>
                  <a:close/>
                  <a:moveTo>
                    <a:pt x="4469" y="7372"/>
                  </a:moveTo>
                  <a:cubicBezTo>
                    <a:pt x="4695" y="7372"/>
                    <a:pt x="4876" y="7553"/>
                    <a:pt x="4876" y="7778"/>
                  </a:cubicBezTo>
                  <a:cubicBezTo>
                    <a:pt x="4876" y="8019"/>
                    <a:pt x="4695" y="8185"/>
                    <a:pt x="4469" y="8185"/>
                  </a:cubicBezTo>
                  <a:cubicBezTo>
                    <a:pt x="4244" y="8185"/>
                    <a:pt x="4063" y="8019"/>
                    <a:pt x="4063" y="7778"/>
                  </a:cubicBezTo>
                  <a:cubicBezTo>
                    <a:pt x="4063" y="7553"/>
                    <a:pt x="4244" y="7372"/>
                    <a:pt x="4469" y="7372"/>
                  </a:cubicBezTo>
                  <a:close/>
                  <a:moveTo>
                    <a:pt x="6094" y="7372"/>
                  </a:moveTo>
                  <a:cubicBezTo>
                    <a:pt x="6320" y="7372"/>
                    <a:pt x="6500" y="7553"/>
                    <a:pt x="6500" y="7778"/>
                  </a:cubicBezTo>
                  <a:cubicBezTo>
                    <a:pt x="6500" y="8019"/>
                    <a:pt x="6320" y="8185"/>
                    <a:pt x="6094" y="8185"/>
                  </a:cubicBezTo>
                  <a:cubicBezTo>
                    <a:pt x="5869" y="8185"/>
                    <a:pt x="5688" y="8019"/>
                    <a:pt x="5688" y="7778"/>
                  </a:cubicBezTo>
                  <a:cubicBezTo>
                    <a:pt x="5688" y="7553"/>
                    <a:pt x="5869" y="7372"/>
                    <a:pt x="6094" y="7372"/>
                  </a:cubicBezTo>
                  <a:close/>
                  <a:moveTo>
                    <a:pt x="1" y="0"/>
                  </a:moveTo>
                  <a:lnTo>
                    <a:pt x="1" y="9012"/>
                  </a:lnTo>
                  <a:lnTo>
                    <a:pt x="8938" y="9012"/>
                  </a:lnTo>
                  <a:lnTo>
                    <a:pt x="8938" y="8185"/>
                  </a:lnTo>
                  <a:lnTo>
                    <a:pt x="7719" y="8185"/>
                  </a:lnTo>
                  <a:cubicBezTo>
                    <a:pt x="7493" y="8185"/>
                    <a:pt x="7313" y="8019"/>
                    <a:pt x="7313" y="7778"/>
                  </a:cubicBezTo>
                  <a:cubicBezTo>
                    <a:pt x="7313" y="7553"/>
                    <a:pt x="7493" y="7372"/>
                    <a:pt x="7719" y="7372"/>
                  </a:cubicBezTo>
                  <a:lnTo>
                    <a:pt x="8938" y="7372"/>
                  </a:lnTo>
                  <a:lnTo>
                    <a:pt x="8938" y="4122"/>
                  </a:lnTo>
                  <a:lnTo>
                    <a:pt x="7283" y="4122"/>
                  </a:lnTo>
                  <a:cubicBezTo>
                    <a:pt x="7087" y="5477"/>
                    <a:pt x="5883" y="6560"/>
                    <a:pt x="4469" y="6560"/>
                  </a:cubicBezTo>
                  <a:cubicBezTo>
                    <a:pt x="2920" y="6560"/>
                    <a:pt x="1626" y="5266"/>
                    <a:pt x="1626" y="3716"/>
                  </a:cubicBezTo>
                  <a:cubicBezTo>
                    <a:pt x="1626" y="2151"/>
                    <a:pt x="2904" y="873"/>
                    <a:pt x="4469" y="873"/>
                  </a:cubicBezTo>
                  <a:cubicBezTo>
                    <a:pt x="5899" y="873"/>
                    <a:pt x="7087" y="1940"/>
                    <a:pt x="7283" y="3310"/>
                  </a:cubicBezTo>
                  <a:lnTo>
                    <a:pt x="8938" y="3310"/>
                  </a:lnTo>
                  <a:lnTo>
                    <a:pt x="893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6"/>
            <p:cNvSpPr/>
            <p:nvPr/>
          </p:nvSpPr>
          <p:spPr>
            <a:xfrm>
              <a:off x="3934666" y="2443603"/>
              <a:ext cx="240968" cy="43810"/>
            </a:xfrm>
            <a:custGeom>
              <a:rect b="b" l="l" r="r" t="t"/>
              <a:pathLst>
                <a:path extrusionOk="0" h="1625" w="8938">
                  <a:moveTo>
                    <a:pt x="1" y="0"/>
                  </a:moveTo>
                  <a:lnTo>
                    <a:pt x="1" y="407"/>
                  </a:lnTo>
                  <a:cubicBezTo>
                    <a:pt x="1" y="1069"/>
                    <a:pt x="542" y="1625"/>
                    <a:pt x="1219" y="1625"/>
                  </a:cubicBezTo>
                  <a:lnTo>
                    <a:pt x="7719" y="1625"/>
                  </a:lnTo>
                  <a:cubicBezTo>
                    <a:pt x="8396" y="1625"/>
                    <a:pt x="8938" y="1069"/>
                    <a:pt x="8938" y="407"/>
                  </a:cubicBezTo>
                  <a:lnTo>
                    <a:pt x="893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6"/>
            <p:cNvSpPr/>
            <p:nvPr/>
          </p:nvSpPr>
          <p:spPr>
            <a:xfrm>
              <a:off x="3934666" y="2113020"/>
              <a:ext cx="240968" cy="43837"/>
            </a:xfrm>
            <a:custGeom>
              <a:rect b="b" l="l" r="r" t="t"/>
              <a:pathLst>
                <a:path extrusionOk="0" h="1626" w="8938">
                  <a:moveTo>
                    <a:pt x="1219" y="1"/>
                  </a:moveTo>
                  <a:cubicBezTo>
                    <a:pt x="542" y="1"/>
                    <a:pt x="1" y="557"/>
                    <a:pt x="1" y="1219"/>
                  </a:cubicBezTo>
                  <a:lnTo>
                    <a:pt x="1" y="1626"/>
                  </a:lnTo>
                  <a:lnTo>
                    <a:pt x="8938" y="1626"/>
                  </a:lnTo>
                  <a:lnTo>
                    <a:pt x="8938" y="1219"/>
                  </a:lnTo>
                  <a:cubicBezTo>
                    <a:pt x="8938" y="557"/>
                    <a:pt x="8396" y="1"/>
                    <a:pt x="771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 name="Google Shape;2470;p76"/>
          <p:cNvGrpSpPr/>
          <p:nvPr/>
        </p:nvGrpSpPr>
        <p:grpSpPr>
          <a:xfrm>
            <a:off x="4801803" y="2152339"/>
            <a:ext cx="356550" cy="356909"/>
            <a:chOff x="4813643" y="2113020"/>
            <a:chExt cx="374016" cy="374394"/>
          </a:xfrm>
        </p:grpSpPr>
        <p:sp>
          <p:nvSpPr>
            <p:cNvPr id="2471" name="Google Shape;2471;p76"/>
            <p:cNvSpPr/>
            <p:nvPr/>
          </p:nvSpPr>
          <p:spPr>
            <a:xfrm>
              <a:off x="4813643" y="2244827"/>
              <a:ext cx="374016" cy="110779"/>
            </a:xfrm>
            <a:custGeom>
              <a:rect b="b" l="l" r="r" t="t"/>
              <a:pathLst>
                <a:path extrusionOk="0" h="4109" w="13873">
                  <a:moveTo>
                    <a:pt x="2062" y="1641"/>
                  </a:moveTo>
                  <a:cubicBezTo>
                    <a:pt x="2287" y="1641"/>
                    <a:pt x="2468" y="1836"/>
                    <a:pt x="2468" y="2063"/>
                  </a:cubicBezTo>
                  <a:cubicBezTo>
                    <a:pt x="2468" y="2273"/>
                    <a:pt x="2287" y="2468"/>
                    <a:pt x="2062" y="2468"/>
                  </a:cubicBezTo>
                  <a:cubicBezTo>
                    <a:pt x="1836" y="2468"/>
                    <a:pt x="1656" y="2273"/>
                    <a:pt x="1656" y="2063"/>
                  </a:cubicBezTo>
                  <a:cubicBezTo>
                    <a:pt x="1656" y="1836"/>
                    <a:pt x="1836" y="1641"/>
                    <a:pt x="2062" y="1641"/>
                  </a:cubicBezTo>
                  <a:close/>
                  <a:moveTo>
                    <a:pt x="3687" y="1641"/>
                  </a:moveTo>
                  <a:cubicBezTo>
                    <a:pt x="3912" y="1641"/>
                    <a:pt x="4093" y="1836"/>
                    <a:pt x="4093" y="2063"/>
                  </a:cubicBezTo>
                  <a:cubicBezTo>
                    <a:pt x="4093" y="2273"/>
                    <a:pt x="3912" y="2468"/>
                    <a:pt x="3687" y="2468"/>
                  </a:cubicBezTo>
                  <a:cubicBezTo>
                    <a:pt x="3461" y="2468"/>
                    <a:pt x="3280" y="2273"/>
                    <a:pt x="3280" y="2063"/>
                  </a:cubicBezTo>
                  <a:cubicBezTo>
                    <a:pt x="3280" y="1836"/>
                    <a:pt x="3461" y="1641"/>
                    <a:pt x="3687" y="1641"/>
                  </a:cubicBezTo>
                  <a:close/>
                  <a:moveTo>
                    <a:pt x="10187" y="1641"/>
                  </a:moveTo>
                  <a:cubicBezTo>
                    <a:pt x="10412" y="1641"/>
                    <a:pt x="10592" y="1836"/>
                    <a:pt x="10592" y="2063"/>
                  </a:cubicBezTo>
                  <a:cubicBezTo>
                    <a:pt x="10592" y="2273"/>
                    <a:pt x="10412" y="2468"/>
                    <a:pt x="10187" y="2468"/>
                  </a:cubicBezTo>
                  <a:cubicBezTo>
                    <a:pt x="9961" y="2468"/>
                    <a:pt x="9780" y="2273"/>
                    <a:pt x="9780" y="2063"/>
                  </a:cubicBezTo>
                  <a:cubicBezTo>
                    <a:pt x="9780" y="1836"/>
                    <a:pt x="9961" y="1641"/>
                    <a:pt x="10187" y="1641"/>
                  </a:cubicBezTo>
                  <a:close/>
                  <a:moveTo>
                    <a:pt x="11812" y="1641"/>
                  </a:moveTo>
                  <a:cubicBezTo>
                    <a:pt x="12037" y="1641"/>
                    <a:pt x="12217" y="1836"/>
                    <a:pt x="12217" y="2063"/>
                  </a:cubicBezTo>
                  <a:cubicBezTo>
                    <a:pt x="12217" y="2273"/>
                    <a:pt x="12037" y="2468"/>
                    <a:pt x="11812" y="2468"/>
                  </a:cubicBezTo>
                  <a:cubicBezTo>
                    <a:pt x="11585" y="2468"/>
                    <a:pt x="11405" y="2273"/>
                    <a:pt x="11405" y="2063"/>
                  </a:cubicBezTo>
                  <a:cubicBezTo>
                    <a:pt x="11405" y="1836"/>
                    <a:pt x="11585" y="1641"/>
                    <a:pt x="11812" y="1641"/>
                  </a:cubicBezTo>
                  <a:close/>
                  <a:moveTo>
                    <a:pt x="8569" y="836"/>
                  </a:moveTo>
                  <a:cubicBezTo>
                    <a:pt x="8628" y="836"/>
                    <a:pt x="8687" y="848"/>
                    <a:pt x="8743" y="873"/>
                  </a:cubicBezTo>
                  <a:cubicBezTo>
                    <a:pt x="8953" y="979"/>
                    <a:pt x="9028" y="1220"/>
                    <a:pt x="8923" y="1431"/>
                  </a:cubicBezTo>
                  <a:lnTo>
                    <a:pt x="8111" y="3056"/>
                  </a:lnTo>
                  <a:cubicBezTo>
                    <a:pt x="8050" y="3190"/>
                    <a:pt x="7900" y="3281"/>
                    <a:pt x="7750" y="3281"/>
                  </a:cubicBezTo>
                  <a:cubicBezTo>
                    <a:pt x="7599" y="3281"/>
                    <a:pt x="7463" y="3190"/>
                    <a:pt x="7388" y="3056"/>
                  </a:cubicBezTo>
                  <a:lnTo>
                    <a:pt x="6937" y="2153"/>
                  </a:lnTo>
                  <a:lnTo>
                    <a:pt x="6486" y="3056"/>
                  </a:lnTo>
                  <a:cubicBezTo>
                    <a:pt x="6418" y="3191"/>
                    <a:pt x="6271" y="3259"/>
                    <a:pt x="6124" y="3259"/>
                  </a:cubicBezTo>
                  <a:cubicBezTo>
                    <a:pt x="5977" y="3259"/>
                    <a:pt x="5831" y="3191"/>
                    <a:pt x="5764" y="3056"/>
                  </a:cubicBezTo>
                  <a:lnTo>
                    <a:pt x="4951" y="1431"/>
                  </a:lnTo>
                  <a:cubicBezTo>
                    <a:pt x="4845" y="1220"/>
                    <a:pt x="4935" y="979"/>
                    <a:pt x="5132" y="873"/>
                  </a:cubicBezTo>
                  <a:cubicBezTo>
                    <a:pt x="5187" y="848"/>
                    <a:pt x="5247" y="836"/>
                    <a:pt x="5307" y="836"/>
                  </a:cubicBezTo>
                  <a:cubicBezTo>
                    <a:pt x="5458" y="836"/>
                    <a:pt x="5609" y="914"/>
                    <a:pt x="5673" y="1054"/>
                  </a:cubicBezTo>
                  <a:lnTo>
                    <a:pt x="6125" y="1957"/>
                  </a:lnTo>
                  <a:lnTo>
                    <a:pt x="6576" y="1054"/>
                  </a:lnTo>
                  <a:cubicBezTo>
                    <a:pt x="6643" y="919"/>
                    <a:pt x="6790" y="851"/>
                    <a:pt x="6937" y="851"/>
                  </a:cubicBezTo>
                  <a:cubicBezTo>
                    <a:pt x="7083" y="851"/>
                    <a:pt x="7230" y="919"/>
                    <a:pt x="7298" y="1054"/>
                  </a:cubicBezTo>
                  <a:lnTo>
                    <a:pt x="7750" y="1957"/>
                  </a:lnTo>
                  <a:lnTo>
                    <a:pt x="8201" y="1054"/>
                  </a:lnTo>
                  <a:cubicBezTo>
                    <a:pt x="8276" y="914"/>
                    <a:pt x="8421" y="836"/>
                    <a:pt x="8569" y="836"/>
                  </a:cubicBezTo>
                  <a:close/>
                  <a:moveTo>
                    <a:pt x="407" y="1"/>
                  </a:moveTo>
                  <a:cubicBezTo>
                    <a:pt x="181" y="1"/>
                    <a:pt x="1" y="181"/>
                    <a:pt x="1" y="408"/>
                  </a:cubicBezTo>
                  <a:lnTo>
                    <a:pt x="1" y="3702"/>
                  </a:lnTo>
                  <a:cubicBezTo>
                    <a:pt x="1" y="3928"/>
                    <a:pt x="181" y="4109"/>
                    <a:pt x="407" y="4109"/>
                  </a:cubicBezTo>
                  <a:lnTo>
                    <a:pt x="13467" y="4109"/>
                  </a:lnTo>
                  <a:cubicBezTo>
                    <a:pt x="13692" y="4109"/>
                    <a:pt x="13872" y="3928"/>
                    <a:pt x="13872" y="3702"/>
                  </a:cubicBezTo>
                  <a:lnTo>
                    <a:pt x="13872" y="408"/>
                  </a:lnTo>
                  <a:cubicBezTo>
                    <a:pt x="13872" y="181"/>
                    <a:pt x="13692" y="1"/>
                    <a:pt x="1346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6"/>
            <p:cNvSpPr/>
            <p:nvPr/>
          </p:nvSpPr>
          <p:spPr>
            <a:xfrm>
              <a:off x="4878158" y="2117468"/>
              <a:ext cx="74248" cy="54810"/>
            </a:xfrm>
            <a:custGeom>
              <a:rect b="b" l="l" r="r" t="t"/>
              <a:pathLst>
                <a:path extrusionOk="0" h="2033" w="2754">
                  <a:moveTo>
                    <a:pt x="2753" y="1"/>
                  </a:moveTo>
                  <a:lnTo>
                    <a:pt x="2753" y="1"/>
                  </a:lnTo>
                  <a:cubicBezTo>
                    <a:pt x="1716" y="271"/>
                    <a:pt x="783" y="873"/>
                    <a:pt x="0" y="1551"/>
                  </a:cubicBezTo>
                  <a:cubicBezTo>
                    <a:pt x="496" y="1746"/>
                    <a:pt x="1068" y="1912"/>
                    <a:pt x="1716" y="2032"/>
                  </a:cubicBezTo>
                  <a:cubicBezTo>
                    <a:pt x="2001" y="1264"/>
                    <a:pt x="2347" y="498"/>
                    <a:pt x="2753"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6"/>
            <p:cNvSpPr/>
            <p:nvPr/>
          </p:nvSpPr>
          <p:spPr>
            <a:xfrm>
              <a:off x="4932078" y="2196596"/>
              <a:ext cx="57640" cy="26367"/>
            </a:xfrm>
            <a:custGeom>
              <a:rect b="b" l="l" r="r" t="t"/>
              <a:pathLst>
                <a:path extrusionOk="0" h="978" w="2138">
                  <a:moveTo>
                    <a:pt x="242" y="0"/>
                  </a:moveTo>
                  <a:cubicBezTo>
                    <a:pt x="151" y="315"/>
                    <a:pt x="77" y="632"/>
                    <a:pt x="1" y="977"/>
                  </a:cubicBezTo>
                  <a:lnTo>
                    <a:pt x="2137" y="977"/>
                  </a:lnTo>
                  <a:lnTo>
                    <a:pt x="2137" y="150"/>
                  </a:lnTo>
                  <a:cubicBezTo>
                    <a:pt x="1475" y="135"/>
                    <a:pt x="843" y="90"/>
                    <a:pt x="24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6"/>
            <p:cNvSpPr/>
            <p:nvPr/>
          </p:nvSpPr>
          <p:spPr>
            <a:xfrm>
              <a:off x="4945882" y="2113020"/>
              <a:ext cx="43837" cy="65755"/>
            </a:xfrm>
            <a:custGeom>
              <a:rect b="b" l="l" r="r" t="t"/>
              <a:pathLst>
                <a:path extrusionOk="0" h="2439" w="1626">
                  <a:moveTo>
                    <a:pt x="1625" y="1"/>
                  </a:moveTo>
                  <a:cubicBezTo>
                    <a:pt x="993" y="271"/>
                    <a:pt x="437" y="1189"/>
                    <a:pt x="0" y="2318"/>
                  </a:cubicBezTo>
                  <a:cubicBezTo>
                    <a:pt x="528" y="2378"/>
                    <a:pt x="1069" y="2422"/>
                    <a:pt x="1625" y="2438"/>
                  </a:cubicBezTo>
                  <a:lnTo>
                    <a:pt x="162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6"/>
            <p:cNvSpPr/>
            <p:nvPr/>
          </p:nvSpPr>
          <p:spPr>
            <a:xfrm>
              <a:off x="5011583" y="2196596"/>
              <a:ext cx="57640" cy="26367"/>
            </a:xfrm>
            <a:custGeom>
              <a:rect b="b" l="l" r="r" t="t"/>
              <a:pathLst>
                <a:path extrusionOk="0" h="978" w="2138">
                  <a:moveTo>
                    <a:pt x="1896" y="0"/>
                  </a:moveTo>
                  <a:cubicBezTo>
                    <a:pt x="1295" y="90"/>
                    <a:pt x="663" y="135"/>
                    <a:pt x="1" y="150"/>
                  </a:cubicBezTo>
                  <a:lnTo>
                    <a:pt x="1" y="977"/>
                  </a:lnTo>
                  <a:lnTo>
                    <a:pt x="2137" y="977"/>
                  </a:lnTo>
                  <a:cubicBezTo>
                    <a:pt x="2063" y="632"/>
                    <a:pt x="1987" y="315"/>
                    <a:pt x="1896"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6"/>
            <p:cNvSpPr/>
            <p:nvPr/>
          </p:nvSpPr>
          <p:spPr>
            <a:xfrm>
              <a:off x="5084213" y="2176295"/>
              <a:ext cx="86029" cy="46668"/>
            </a:xfrm>
            <a:custGeom>
              <a:rect b="b" l="l" r="r" t="t"/>
              <a:pathLst>
                <a:path extrusionOk="0" h="1731" w="3191">
                  <a:moveTo>
                    <a:pt x="2061" y="1"/>
                  </a:moveTo>
                  <a:cubicBezTo>
                    <a:pt x="1489" y="256"/>
                    <a:pt x="783" y="467"/>
                    <a:pt x="0" y="617"/>
                  </a:cubicBezTo>
                  <a:cubicBezTo>
                    <a:pt x="105" y="978"/>
                    <a:pt x="195" y="1339"/>
                    <a:pt x="271" y="1730"/>
                  </a:cubicBezTo>
                  <a:lnTo>
                    <a:pt x="3190" y="1730"/>
                  </a:lnTo>
                  <a:cubicBezTo>
                    <a:pt x="2904" y="1084"/>
                    <a:pt x="2528" y="512"/>
                    <a:pt x="206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6"/>
            <p:cNvSpPr/>
            <p:nvPr/>
          </p:nvSpPr>
          <p:spPr>
            <a:xfrm>
              <a:off x="4831113" y="2176295"/>
              <a:ext cx="86002" cy="46668"/>
            </a:xfrm>
            <a:custGeom>
              <a:rect b="b" l="l" r="r" t="t"/>
              <a:pathLst>
                <a:path extrusionOk="0" h="1731" w="3190">
                  <a:moveTo>
                    <a:pt x="1128" y="1"/>
                  </a:moveTo>
                  <a:cubicBezTo>
                    <a:pt x="677" y="512"/>
                    <a:pt x="285" y="1084"/>
                    <a:pt x="0" y="1730"/>
                  </a:cubicBezTo>
                  <a:lnTo>
                    <a:pt x="2919" y="1730"/>
                  </a:lnTo>
                  <a:cubicBezTo>
                    <a:pt x="2994" y="1339"/>
                    <a:pt x="3084" y="978"/>
                    <a:pt x="3190" y="617"/>
                  </a:cubicBezTo>
                  <a:cubicBezTo>
                    <a:pt x="2407" y="467"/>
                    <a:pt x="1700" y="256"/>
                    <a:pt x="112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6"/>
            <p:cNvSpPr/>
            <p:nvPr/>
          </p:nvSpPr>
          <p:spPr>
            <a:xfrm>
              <a:off x="5011583" y="2113020"/>
              <a:ext cx="43837" cy="65755"/>
            </a:xfrm>
            <a:custGeom>
              <a:rect b="b" l="l" r="r" t="t"/>
              <a:pathLst>
                <a:path extrusionOk="0" h="2439" w="1626">
                  <a:moveTo>
                    <a:pt x="1" y="1"/>
                  </a:moveTo>
                  <a:lnTo>
                    <a:pt x="1" y="2438"/>
                  </a:lnTo>
                  <a:cubicBezTo>
                    <a:pt x="572" y="2422"/>
                    <a:pt x="1114" y="2378"/>
                    <a:pt x="1626" y="2318"/>
                  </a:cubicBezTo>
                  <a:cubicBezTo>
                    <a:pt x="1204" y="1189"/>
                    <a:pt x="633" y="271"/>
                    <a:pt x="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6"/>
            <p:cNvSpPr/>
            <p:nvPr/>
          </p:nvSpPr>
          <p:spPr>
            <a:xfrm>
              <a:off x="5048896" y="2117468"/>
              <a:ext cx="74275" cy="54810"/>
            </a:xfrm>
            <a:custGeom>
              <a:rect b="b" l="l" r="r" t="t"/>
              <a:pathLst>
                <a:path extrusionOk="0" h="2033" w="2755">
                  <a:moveTo>
                    <a:pt x="1" y="1"/>
                  </a:moveTo>
                  <a:lnTo>
                    <a:pt x="1" y="1"/>
                  </a:lnTo>
                  <a:cubicBezTo>
                    <a:pt x="408" y="498"/>
                    <a:pt x="753" y="1264"/>
                    <a:pt x="1054" y="2032"/>
                  </a:cubicBezTo>
                  <a:cubicBezTo>
                    <a:pt x="1686" y="1912"/>
                    <a:pt x="2273" y="1746"/>
                    <a:pt x="2755" y="1551"/>
                  </a:cubicBezTo>
                  <a:cubicBezTo>
                    <a:pt x="1972" y="873"/>
                    <a:pt x="1040" y="271"/>
                    <a:pt x="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6"/>
            <p:cNvSpPr/>
            <p:nvPr/>
          </p:nvSpPr>
          <p:spPr>
            <a:xfrm>
              <a:off x="5011583" y="2377498"/>
              <a:ext cx="57640" cy="26367"/>
            </a:xfrm>
            <a:custGeom>
              <a:rect b="b" l="l" r="r" t="t"/>
              <a:pathLst>
                <a:path extrusionOk="0" h="978" w="2138">
                  <a:moveTo>
                    <a:pt x="1" y="0"/>
                  </a:moveTo>
                  <a:lnTo>
                    <a:pt x="1" y="827"/>
                  </a:lnTo>
                  <a:cubicBezTo>
                    <a:pt x="663" y="843"/>
                    <a:pt x="1310" y="887"/>
                    <a:pt x="1896" y="978"/>
                  </a:cubicBezTo>
                  <a:cubicBezTo>
                    <a:pt x="1987" y="662"/>
                    <a:pt x="2077" y="346"/>
                    <a:pt x="21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6"/>
            <p:cNvSpPr/>
            <p:nvPr/>
          </p:nvSpPr>
          <p:spPr>
            <a:xfrm>
              <a:off x="5084213" y="2377498"/>
              <a:ext cx="86029" cy="46641"/>
            </a:xfrm>
            <a:custGeom>
              <a:rect b="b" l="l" r="r" t="t"/>
              <a:pathLst>
                <a:path extrusionOk="0" h="1730" w="3191">
                  <a:moveTo>
                    <a:pt x="271" y="0"/>
                  </a:moveTo>
                  <a:cubicBezTo>
                    <a:pt x="195" y="391"/>
                    <a:pt x="105" y="753"/>
                    <a:pt x="0" y="1114"/>
                  </a:cubicBezTo>
                  <a:cubicBezTo>
                    <a:pt x="783" y="1264"/>
                    <a:pt x="1489" y="1475"/>
                    <a:pt x="2061" y="1730"/>
                  </a:cubicBezTo>
                  <a:cubicBezTo>
                    <a:pt x="2528" y="1218"/>
                    <a:pt x="2904" y="647"/>
                    <a:pt x="319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6"/>
            <p:cNvSpPr/>
            <p:nvPr/>
          </p:nvSpPr>
          <p:spPr>
            <a:xfrm>
              <a:off x="4932078" y="2377498"/>
              <a:ext cx="57640" cy="26367"/>
            </a:xfrm>
            <a:custGeom>
              <a:rect b="b" l="l" r="r" t="t"/>
              <a:pathLst>
                <a:path extrusionOk="0" h="978" w="2138">
                  <a:moveTo>
                    <a:pt x="1" y="0"/>
                  </a:moveTo>
                  <a:cubicBezTo>
                    <a:pt x="77" y="346"/>
                    <a:pt x="151" y="662"/>
                    <a:pt x="242" y="978"/>
                  </a:cubicBezTo>
                  <a:cubicBezTo>
                    <a:pt x="843" y="887"/>
                    <a:pt x="1491" y="843"/>
                    <a:pt x="2137" y="827"/>
                  </a:cubicBezTo>
                  <a:lnTo>
                    <a:pt x="2137"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6"/>
            <p:cNvSpPr/>
            <p:nvPr/>
          </p:nvSpPr>
          <p:spPr>
            <a:xfrm>
              <a:off x="5011583" y="2421685"/>
              <a:ext cx="43837" cy="65728"/>
            </a:xfrm>
            <a:custGeom>
              <a:rect b="b" l="l" r="r" t="t"/>
              <a:pathLst>
                <a:path extrusionOk="0" h="2438" w="1626">
                  <a:moveTo>
                    <a:pt x="1" y="1"/>
                  </a:moveTo>
                  <a:lnTo>
                    <a:pt x="1" y="2438"/>
                  </a:lnTo>
                  <a:cubicBezTo>
                    <a:pt x="633" y="2167"/>
                    <a:pt x="1204" y="1250"/>
                    <a:pt x="1626" y="121"/>
                  </a:cubicBezTo>
                  <a:cubicBezTo>
                    <a:pt x="1130" y="61"/>
                    <a:pt x="572" y="16"/>
                    <a:pt x="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6"/>
            <p:cNvSpPr/>
            <p:nvPr/>
          </p:nvSpPr>
          <p:spPr>
            <a:xfrm>
              <a:off x="4878158" y="2428182"/>
              <a:ext cx="74248" cy="54810"/>
            </a:xfrm>
            <a:custGeom>
              <a:rect b="b" l="l" r="r" t="t"/>
              <a:pathLst>
                <a:path extrusionOk="0" h="2033" w="2754">
                  <a:moveTo>
                    <a:pt x="1700" y="0"/>
                  </a:moveTo>
                  <a:cubicBezTo>
                    <a:pt x="1068" y="121"/>
                    <a:pt x="496" y="287"/>
                    <a:pt x="0" y="482"/>
                  </a:cubicBezTo>
                  <a:cubicBezTo>
                    <a:pt x="783" y="1159"/>
                    <a:pt x="1716" y="1761"/>
                    <a:pt x="2753" y="2032"/>
                  </a:cubicBezTo>
                  <a:cubicBezTo>
                    <a:pt x="2347" y="1520"/>
                    <a:pt x="2001" y="768"/>
                    <a:pt x="170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6"/>
            <p:cNvSpPr/>
            <p:nvPr/>
          </p:nvSpPr>
          <p:spPr>
            <a:xfrm>
              <a:off x="4831113" y="2377498"/>
              <a:ext cx="86002" cy="46641"/>
            </a:xfrm>
            <a:custGeom>
              <a:rect b="b" l="l" r="r" t="t"/>
              <a:pathLst>
                <a:path extrusionOk="0" h="1730" w="3190">
                  <a:moveTo>
                    <a:pt x="0" y="0"/>
                  </a:moveTo>
                  <a:cubicBezTo>
                    <a:pt x="285" y="647"/>
                    <a:pt x="677" y="1218"/>
                    <a:pt x="1128" y="1730"/>
                  </a:cubicBezTo>
                  <a:cubicBezTo>
                    <a:pt x="1715" y="1475"/>
                    <a:pt x="2407" y="1264"/>
                    <a:pt x="3190" y="1114"/>
                  </a:cubicBezTo>
                  <a:cubicBezTo>
                    <a:pt x="3084" y="753"/>
                    <a:pt x="2994" y="391"/>
                    <a:pt x="291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6"/>
            <p:cNvSpPr/>
            <p:nvPr/>
          </p:nvSpPr>
          <p:spPr>
            <a:xfrm>
              <a:off x="5048896" y="2428587"/>
              <a:ext cx="74275" cy="54405"/>
            </a:xfrm>
            <a:custGeom>
              <a:rect b="b" l="l" r="r" t="t"/>
              <a:pathLst>
                <a:path extrusionOk="0" h="2018" w="2755">
                  <a:moveTo>
                    <a:pt x="1054" y="1"/>
                  </a:moveTo>
                  <a:cubicBezTo>
                    <a:pt x="769" y="768"/>
                    <a:pt x="408" y="1505"/>
                    <a:pt x="1" y="2017"/>
                  </a:cubicBezTo>
                  <a:cubicBezTo>
                    <a:pt x="1040" y="1746"/>
                    <a:pt x="1972" y="1159"/>
                    <a:pt x="2755" y="467"/>
                  </a:cubicBezTo>
                  <a:cubicBezTo>
                    <a:pt x="2273" y="286"/>
                    <a:pt x="1702" y="121"/>
                    <a:pt x="105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6"/>
            <p:cNvSpPr/>
            <p:nvPr/>
          </p:nvSpPr>
          <p:spPr>
            <a:xfrm>
              <a:off x="4945882" y="2421685"/>
              <a:ext cx="43837" cy="65728"/>
            </a:xfrm>
            <a:custGeom>
              <a:rect b="b" l="l" r="r" t="t"/>
              <a:pathLst>
                <a:path extrusionOk="0" h="2438" w="1626">
                  <a:moveTo>
                    <a:pt x="1625" y="1"/>
                  </a:moveTo>
                  <a:cubicBezTo>
                    <a:pt x="1069" y="16"/>
                    <a:pt x="528" y="61"/>
                    <a:pt x="0" y="121"/>
                  </a:cubicBezTo>
                  <a:cubicBezTo>
                    <a:pt x="422" y="1250"/>
                    <a:pt x="993" y="2167"/>
                    <a:pt x="1625" y="2438"/>
                  </a:cubicBezTo>
                  <a:lnTo>
                    <a:pt x="162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 name="Google Shape;2488;p76"/>
          <p:cNvGrpSpPr/>
          <p:nvPr/>
        </p:nvGrpSpPr>
        <p:grpSpPr>
          <a:xfrm>
            <a:off x="5565122" y="2152442"/>
            <a:ext cx="320594" cy="356807"/>
            <a:chOff x="5614355" y="2113128"/>
            <a:chExt cx="336299" cy="374286"/>
          </a:xfrm>
        </p:grpSpPr>
        <p:sp>
          <p:nvSpPr>
            <p:cNvPr id="2489" name="Google Shape;2489;p76"/>
            <p:cNvSpPr/>
            <p:nvPr/>
          </p:nvSpPr>
          <p:spPr>
            <a:xfrm>
              <a:off x="5729151" y="2222612"/>
              <a:ext cx="67373" cy="87970"/>
            </a:xfrm>
            <a:custGeom>
              <a:rect b="b" l="l" r="r" t="t"/>
              <a:pathLst>
                <a:path extrusionOk="0" h="3263" w="2499">
                  <a:moveTo>
                    <a:pt x="1273" y="1"/>
                  </a:moveTo>
                  <a:cubicBezTo>
                    <a:pt x="1187" y="1"/>
                    <a:pt x="1098" y="10"/>
                    <a:pt x="1008" y="28"/>
                  </a:cubicBezTo>
                  <a:cubicBezTo>
                    <a:pt x="542" y="133"/>
                    <a:pt x="196" y="524"/>
                    <a:pt x="105" y="915"/>
                  </a:cubicBezTo>
                  <a:cubicBezTo>
                    <a:pt x="1" y="1306"/>
                    <a:pt x="91" y="1713"/>
                    <a:pt x="362" y="2028"/>
                  </a:cubicBezTo>
                  <a:cubicBezTo>
                    <a:pt x="693" y="2405"/>
                    <a:pt x="873" y="2826"/>
                    <a:pt x="873" y="3262"/>
                  </a:cubicBezTo>
                  <a:lnTo>
                    <a:pt x="1686" y="3262"/>
                  </a:lnTo>
                  <a:lnTo>
                    <a:pt x="1686" y="3188"/>
                  </a:lnTo>
                  <a:cubicBezTo>
                    <a:pt x="1686" y="2781"/>
                    <a:pt x="1851" y="2390"/>
                    <a:pt x="2167" y="2059"/>
                  </a:cubicBezTo>
                  <a:cubicBezTo>
                    <a:pt x="2378" y="1833"/>
                    <a:pt x="2498" y="1533"/>
                    <a:pt x="2498" y="1232"/>
                  </a:cubicBezTo>
                  <a:cubicBezTo>
                    <a:pt x="2498" y="563"/>
                    <a:pt x="1963" y="1"/>
                    <a:pt x="1273"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6"/>
            <p:cNvSpPr/>
            <p:nvPr/>
          </p:nvSpPr>
          <p:spPr>
            <a:xfrm>
              <a:off x="5614355" y="2113128"/>
              <a:ext cx="336299" cy="374286"/>
            </a:xfrm>
            <a:custGeom>
              <a:rect b="b" l="l" r="r" t="t"/>
              <a:pathLst>
                <a:path extrusionOk="0" h="13883" w="12474">
                  <a:moveTo>
                    <a:pt x="5537" y="2434"/>
                  </a:moveTo>
                  <a:cubicBezTo>
                    <a:pt x="5763" y="2434"/>
                    <a:pt x="5944" y="2629"/>
                    <a:pt x="5944" y="2840"/>
                  </a:cubicBezTo>
                  <a:lnTo>
                    <a:pt x="5944" y="3307"/>
                  </a:lnTo>
                  <a:cubicBezTo>
                    <a:pt x="6199" y="3351"/>
                    <a:pt x="6440" y="3457"/>
                    <a:pt x="6650" y="3608"/>
                  </a:cubicBezTo>
                  <a:lnTo>
                    <a:pt x="6981" y="3277"/>
                  </a:lnTo>
                  <a:cubicBezTo>
                    <a:pt x="7056" y="3194"/>
                    <a:pt x="7158" y="3152"/>
                    <a:pt x="7262" y="3152"/>
                  </a:cubicBezTo>
                  <a:cubicBezTo>
                    <a:pt x="7365" y="3152"/>
                    <a:pt x="7470" y="3194"/>
                    <a:pt x="7553" y="3277"/>
                  </a:cubicBezTo>
                  <a:cubicBezTo>
                    <a:pt x="7703" y="3427"/>
                    <a:pt x="7703" y="3698"/>
                    <a:pt x="7553" y="3848"/>
                  </a:cubicBezTo>
                  <a:lnTo>
                    <a:pt x="7222" y="4179"/>
                  </a:lnTo>
                  <a:cubicBezTo>
                    <a:pt x="7372" y="4390"/>
                    <a:pt x="7478" y="4631"/>
                    <a:pt x="7523" y="4886"/>
                  </a:cubicBezTo>
                  <a:lnTo>
                    <a:pt x="7974" y="4886"/>
                  </a:lnTo>
                  <a:cubicBezTo>
                    <a:pt x="8200" y="4886"/>
                    <a:pt x="8381" y="5066"/>
                    <a:pt x="8381" y="5293"/>
                  </a:cubicBezTo>
                  <a:cubicBezTo>
                    <a:pt x="8381" y="5518"/>
                    <a:pt x="8200" y="5698"/>
                    <a:pt x="7974" y="5698"/>
                  </a:cubicBezTo>
                  <a:lnTo>
                    <a:pt x="7523" y="5698"/>
                  </a:lnTo>
                  <a:cubicBezTo>
                    <a:pt x="7448" y="6059"/>
                    <a:pt x="7282" y="6406"/>
                    <a:pt x="7027" y="6677"/>
                  </a:cubicBezTo>
                  <a:cubicBezTo>
                    <a:pt x="6907" y="6812"/>
                    <a:pt x="6756" y="7008"/>
                    <a:pt x="6756" y="7249"/>
                  </a:cubicBezTo>
                  <a:lnTo>
                    <a:pt x="6756" y="7730"/>
                  </a:lnTo>
                  <a:cubicBezTo>
                    <a:pt x="6756" y="7955"/>
                    <a:pt x="6576" y="8136"/>
                    <a:pt x="6349" y="8136"/>
                  </a:cubicBezTo>
                  <a:lnTo>
                    <a:pt x="4724" y="8136"/>
                  </a:lnTo>
                  <a:cubicBezTo>
                    <a:pt x="4499" y="8136"/>
                    <a:pt x="4319" y="7955"/>
                    <a:pt x="4319" y="7730"/>
                  </a:cubicBezTo>
                  <a:lnTo>
                    <a:pt x="4319" y="7339"/>
                  </a:lnTo>
                  <a:cubicBezTo>
                    <a:pt x="4319" y="7113"/>
                    <a:pt x="4213" y="6857"/>
                    <a:pt x="4002" y="6617"/>
                  </a:cubicBezTo>
                  <a:cubicBezTo>
                    <a:pt x="3761" y="6346"/>
                    <a:pt x="3627" y="6029"/>
                    <a:pt x="3551" y="5698"/>
                  </a:cubicBezTo>
                  <a:lnTo>
                    <a:pt x="3099" y="5698"/>
                  </a:lnTo>
                  <a:cubicBezTo>
                    <a:pt x="2874" y="5698"/>
                    <a:pt x="2694" y="5518"/>
                    <a:pt x="2694" y="5293"/>
                  </a:cubicBezTo>
                  <a:cubicBezTo>
                    <a:pt x="2694" y="5066"/>
                    <a:pt x="2874" y="4886"/>
                    <a:pt x="3099" y="4886"/>
                  </a:cubicBezTo>
                  <a:lnTo>
                    <a:pt x="3551" y="4886"/>
                  </a:lnTo>
                  <a:cubicBezTo>
                    <a:pt x="3566" y="4841"/>
                    <a:pt x="3566" y="4811"/>
                    <a:pt x="3566" y="4781"/>
                  </a:cubicBezTo>
                  <a:cubicBezTo>
                    <a:pt x="3627" y="4555"/>
                    <a:pt x="3731" y="4360"/>
                    <a:pt x="3852" y="4179"/>
                  </a:cubicBezTo>
                  <a:lnTo>
                    <a:pt x="3521" y="3848"/>
                  </a:lnTo>
                  <a:cubicBezTo>
                    <a:pt x="3370" y="3698"/>
                    <a:pt x="3370" y="3427"/>
                    <a:pt x="3521" y="3277"/>
                  </a:cubicBezTo>
                  <a:cubicBezTo>
                    <a:pt x="3604" y="3194"/>
                    <a:pt x="3709" y="3152"/>
                    <a:pt x="3814" y="3152"/>
                  </a:cubicBezTo>
                  <a:cubicBezTo>
                    <a:pt x="3920" y="3152"/>
                    <a:pt x="4025" y="3194"/>
                    <a:pt x="4108" y="3277"/>
                  </a:cubicBezTo>
                  <a:lnTo>
                    <a:pt x="4423" y="3608"/>
                  </a:lnTo>
                  <a:cubicBezTo>
                    <a:pt x="4634" y="3472"/>
                    <a:pt x="4860" y="3351"/>
                    <a:pt x="5101" y="3307"/>
                  </a:cubicBezTo>
                  <a:cubicBezTo>
                    <a:pt x="5108" y="3299"/>
                    <a:pt x="5112" y="3299"/>
                    <a:pt x="5116" y="3299"/>
                  </a:cubicBezTo>
                  <a:cubicBezTo>
                    <a:pt x="5119" y="3299"/>
                    <a:pt x="5123" y="3299"/>
                    <a:pt x="5131" y="3291"/>
                  </a:cubicBezTo>
                  <a:lnTo>
                    <a:pt x="5131" y="2840"/>
                  </a:lnTo>
                  <a:cubicBezTo>
                    <a:pt x="5131" y="2629"/>
                    <a:pt x="5312" y="2434"/>
                    <a:pt x="5537" y="2434"/>
                  </a:cubicBezTo>
                  <a:close/>
                  <a:moveTo>
                    <a:pt x="6349" y="8948"/>
                  </a:moveTo>
                  <a:cubicBezTo>
                    <a:pt x="6576" y="8948"/>
                    <a:pt x="6756" y="9129"/>
                    <a:pt x="6756" y="9355"/>
                  </a:cubicBezTo>
                  <a:cubicBezTo>
                    <a:pt x="6756" y="9580"/>
                    <a:pt x="6576" y="9761"/>
                    <a:pt x="6349" y="9761"/>
                  </a:cubicBezTo>
                  <a:lnTo>
                    <a:pt x="4724" y="9761"/>
                  </a:lnTo>
                  <a:cubicBezTo>
                    <a:pt x="4499" y="9761"/>
                    <a:pt x="4319" y="9580"/>
                    <a:pt x="4319" y="9355"/>
                  </a:cubicBezTo>
                  <a:cubicBezTo>
                    <a:pt x="4319" y="9129"/>
                    <a:pt x="4499" y="8948"/>
                    <a:pt x="4724" y="8948"/>
                  </a:cubicBezTo>
                  <a:close/>
                  <a:moveTo>
                    <a:pt x="5534" y="0"/>
                  </a:moveTo>
                  <a:cubicBezTo>
                    <a:pt x="5166" y="0"/>
                    <a:pt x="4789" y="38"/>
                    <a:pt x="4409" y="117"/>
                  </a:cubicBezTo>
                  <a:cubicBezTo>
                    <a:pt x="2407" y="538"/>
                    <a:pt x="782" y="2163"/>
                    <a:pt x="361" y="4179"/>
                  </a:cubicBezTo>
                  <a:cubicBezTo>
                    <a:pt x="0" y="6015"/>
                    <a:pt x="557" y="7835"/>
                    <a:pt x="1881" y="9099"/>
                  </a:cubicBezTo>
                  <a:lnTo>
                    <a:pt x="1881" y="13477"/>
                  </a:lnTo>
                  <a:cubicBezTo>
                    <a:pt x="1881" y="13702"/>
                    <a:pt x="2062" y="13883"/>
                    <a:pt x="2287" y="13883"/>
                  </a:cubicBezTo>
                  <a:lnTo>
                    <a:pt x="7162" y="13883"/>
                  </a:lnTo>
                  <a:cubicBezTo>
                    <a:pt x="7388" y="13883"/>
                    <a:pt x="7569" y="13702"/>
                    <a:pt x="7569" y="13477"/>
                  </a:cubicBezTo>
                  <a:lnTo>
                    <a:pt x="7569" y="11385"/>
                  </a:lnTo>
                  <a:lnTo>
                    <a:pt x="9599" y="11385"/>
                  </a:lnTo>
                  <a:cubicBezTo>
                    <a:pt x="10277" y="11385"/>
                    <a:pt x="10818" y="10844"/>
                    <a:pt x="10818" y="10167"/>
                  </a:cubicBezTo>
                  <a:lnTo>
                    <a:pt x="10818" y="8783"/>
                  </a:lnTo>
                  <a:lnTo>
                    <a:pt x="12233" y="8091"/>
                  </a:lnTo>
                  <a:cubicBezTo>
                    <a:pt x="12337" y="8031"/>
                    <a:pt x="12413" y="7941"/>
                    <a:pt x="12443" y="7835"/>
                  </a:cubicBezTo>
                  <a:cubicBezTo>
                    <a:pt x="12473" y="7714"/>
                    <a:pt x="12443" y="7594"/>
                    <a:pt x="12383" y="7504"/>
                  </a:cubicBezTo>
                  <a:lnTo>
                    <a:pt x="10818" y="5157"/>
                  </a:lnTo>
                  <a:cubicBezTo>
                    <a:pt x="10751" y="2266"/>
                    <a:pt x="8384" y="0"/>
                    <a:pt x="553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1" name="Google Shape;2491;p76"/>
          <p:cNvGrpSpPr/>
          <p:nvPr/>
        </p:nvGrpSpPr>
        <p:grpSpPr>
          <a:xfrm>
            <a:off x="6341574" y="2156580"/>
            <a:ext cx="366984" cy="367010"/>
            <a:chOff x="6428843" y="2117468"/>
            <a:chExt cx="384962" cy="384989"/>
          </a:xfrm>
        </p:grpSpPr>
        <p:sp>
          <p:nvSpPr>
            <p:cNvPr id="2492" name="Google Shape;2492;p76"/>
            <p:cNvSpPr/>
            <p:nvPr/>
          </p:nvSpPr>
          <p:spPr>
            <a:xfrm>
              <a:off x="6610176" y="2254183"/>
              <a:ext cx="22296" cy="22727"/>
            </a:xfrm>
            <a:custGeom>
              <a:rect b="b" l="l" r="r" t="t"/>
              <a:pathLst>
                <a:path extrusionOk="0" h="843" w="827">
                  <a:moveTo>
                    <a:pt x="421" y="0"/>
                  </a:moveTo>
                  <a:cubicBezTo>
                    <a:pt x="181" y="0"/>
                    <a:pt x="0" y="195"/>
                    <a:pt x="0" y="422"/>
                  </a:cubicBezTo>
                  <a:cubicBezTo>
                    <a:pt x="0" y="647"/>
                    <a:pt x="181" y="843"/>
                    <a:pt x="421" y="843"/>
                  </a:cubicBezTo>
                  <a:cubicBezTo>
                    <a:pt x="646" y="843"/>
                    <a:pt x="827" y="647"/>
                    <a:pt x="827" y="422"/>
                  </a:cubicBezTo>
                  <a:cubicBezTo>
                    <a:pt x="827" y="195"/>
                    <a:pt x="646" y="0"/>
                    <a:pt x="42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6"/>
            <p:cNvSpPr/>
            <p:nvPr/>
          </p:nvSpPr>
          <p:spPr>
            <a:xfrm>
              <a:off x="6428843" y="2254182"/>
              <a:ext cx="384962" cy="248275"/>
            </a:xfrm>
            <a:custGeom>
              <a:rect b="b" l="l" r="r" t="t"/>
              <a:pathLst>
                <a:path extrusionOk="0" h="9209" w="14279">
                  <a:moveTo>
                    <a:pt x="452" y="0"/>
                  </a:moveTo>
                  <a:cubicBezTo>
                    <a:pt x="211" y="0"/>
                    <a:pt x="0" y="195"/>
                    <a:pt x="0" y="422"/>
                  </a:cubicBezTo>
                  <a:lnTo>
                    <a:pt x="0" y="2091"/>
                  </a:lnTo>
                  <a:cubicBezTo>
                    <a:pt x="0" y="2332"/>
                    <a:pt x="211" y="2512"/>
                    <a:pt x="452" y="2512"/>
                  </a:cubicBezTo>
                  <a:lnTo>
                    <a:pt x="888" y="2512"/>
                  </a:lnTo>
                  <a:cubicBezTo>
                    <a:pt x="1023" y="4665"/>
                    <a:pt x="2257" y="6514"/>
                    <a:pt x="4018" y="7538"/>
                  </a:cubicBezTo>
                  <a:lnTo>
                    <a:pt x="2543" y="7538"/>
                  </a:lnTo>
                  <a:lnTo>
                    <a:pt x="2543" y="7116"/>
                  </a:lnTo>
                  <a:cubicBezTo>
                    <a:pt x="2543" y="6891"/>
                    <a:pt x="2347" y="6695"/>
                    <a:pt x="2122" y="6695"/>
                  </a:cubicBezTo>
                  <a:lnTo>
                    <a:pt x="452" y="6695"/>
                  </a:lnTo>
                  <a:cubicBezTo>
                    <a:pt x="211" y="6695"/>
                    <a:pt x="0" y="6891"/>
                    <a:pt x="0" y="7116"/>
                  </a:cubicBezTo>
                  <a:lnTo>
                    <a:pt x="0" y="8787"/>
                  </a:lnTo>
                  <a:cubicBezTo>
                    <a:pt x="0" y="9028"/>
                    <a:pt x="211" y="9208"/>
                    <a:pt x="452" y="9208"/>
                  </a:cubicBezTo>
                  <a:lnTo>
                    <a:pt x="2122" y="9208"/>
                  </a:lnTo>
                  <a:cubicBezTo>
                    <a:pt x="2347" y="9208"/>
                    <a:pt x="2543" y="9028"/>
                    <a:pt x="2543" y="8787"/>
                  </a:cubicBezTo>
                  <a:lnTo>
                    <a:pt x="2543" y="8380"/>
                  </a:lnTo>
                  <a:lnTo>
                    <a:pt x="11751" y="8380"/>
                  </a:lnTo>
                  <a:lnTo>
                    <a:pt x="11751" y="8787"/>
                  </a:lnTo>
                  <a:cubicBezTo>
                    <a:pt x="11751" y="9028"/>
                    <a:pt x="11932" y="9208"/>
                    <a:pt x="12157" y="9208"/>
                  </a:cubicBezTo>
                  <a:lnTo>
                    <a:pt x="13842" y="9208"/>
                  </a:lnTo>
                  <a:cubicBezTo>
                    <a:pt x="14068" y="9208"/>
                    <a:pt x="14279" y="9028"/>
                    <a:pt x="14279" y="8787"/>
                  </a:cubicBezTo>
                  <a:lnTo>
                    <a:pt x="14279" y="7116"/>
                  </a:lnTo>
                  <a:cubicBezTo>
                    <a:pt x="14279" y="6891"/>
                    <a:pt x="14068" y="6695"/>
                    <a:pt x="13842" y="6695"/>
                  </a:cubicBezTo>
                  <a:lnTo>
                    <a:pt x="12157" y="6695"/>
                  </a:lnTo>
                  <a:cubicBezTo>
                    <a:pt x="11932" y="6695"/>
                    <a:pt x="11751" y="6891"/>
                    <a:pt x="11751" y="7116"/>
                  </a:cubicBezTo>
                  <a:lnTo>
                    <a:pt x="11751" y="7538"/>
                  </a:lnTo>
                  <a:lnTo>
                    <a:pt x="10261" y="7538"/>
                  </a:lnTo>
                  <a:cubicBezTo>
                    <a:pt x="12036" y="6514"/>
                    <a:pt x="13256" y="4665"/>
                    <a:pt x="13391" y="2512"/>
                  </a:cubicBezTo>
                  <a:lnTo>
                    <a:pt x="13842" y="2512"/>
                  </a:lnTo>
                  <a:cubicBezTo>
                    <a:pt x="14068" y="2512"/>
                    <a:pt x="14279" y="2332"/>
                    <a:pt x="14279" y="2091"/>
                  </a:cubicBezTo>
                  <a:lnTo>
                    <a:pt x="14279" y="422"/>
                  </a:lnTo>
                  <a:cubicBezTo>
                    <a:pt x="14279" y="195"/>
                    <a:pt x="14068" y="0"/>
                    <a:pt x="13842" y="0"/>
                  </a:cubicBezTo>
                  <a:lnTo>
                    <a:pt x="12157" y="0"/>
                  </a:lnTo>
                  <a:cubicBezTo>
                    <a:pt x="11932" y="0"/>
                    <a:pt x="11751" y="195"/>
                    <a:pt x="11751" y="422"/>
                  </a:cubicBezTo>
                  <a:lnTo>
                    <a:pt x="11751" y="2091"/>
                  </a:lnTo>
                  <a:cubicBezTo>
                    <a:pt x="11751" y="2332"/>
                    <a:pt x="11932" y="2512"/>
                    <a:pt x="12157" y="2512"/>
                  </a:cubicBezTo>
                  <a:lnTo>
                    <a:pt x="12564" y="2512"/>
                  </a:lnTo>
                  <a:cubicBezTo>
                    <a:pt x="12353" y="5327"/>
                    <a:pt x="10006" y="7538"/>
                    <a:pt x="7147" y="7538"/>
                  </a:cubicBezTo>
                  <a:cubicBezTo>
                    <a:pt x="4289" y="7538"/>
                    <a:pt x="1942" y="5327"/>
                    <a:pt x="1715" y="2512"/>
                  </a:cubicBezTo>
                  <a:lnTo>
                    <a:pt x="2122" y="2512"/>
                  </a:lnTo>
                  <a:cubicBezTo>
                    <a:pt x="2347" y="2512"/>
                    <a:pt x="2543" y="2332"/>
                    <a:pt x="2543" y="2091"/>
                  </a:cubicBezTo>
                  <a:lnTo>
                    <a:pt x="2543" y="422"/>
                  </a:lnTo>
                  <a:cubicBezTo>
                    <a:pt x="2543" y="195"/>
                    <a:pt x="2347" y="0"/>
                    <a:pt x="212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6"/>
            <p:cNvSpPr/>
            <p:nvPr/>
          </p:nvSpPr>
          <p:spPr>
            <a:xfrm>
              <a:off x="6565126" y="2117468"/>
              <a:ext cx="112801" cy="46695"/>
            </a:xfrm>
            <a:custGeom>
              <a:rect b="b" l="l" r="r" t="t"/>
              <a:pathLst>
                <a:path extrusionOk="0" h="1732" w="4184">
                  <a:moveTo>
                    <a:pt x="407" y="1"/>
                  </a:moveTo>
                  <a:cubicBezTo>
                    <a:pt x="181" y="1"/>
                    <a:pt x="0" y="181"/>
                    <a:pt x="0" y="422"/>
                  </a:cubicBezTo>
                  <a:lnTo>
                    <a:pt x="0" y="1731"/>
                  </a:lnTo>
                  <a:lnTo>
                    <a:pt x="4183" y="1731"/>
                  </a:lnTo>
                  <a:lnTo>
                    <a:pt x="4183" y="422"/>
                  </a:lnTo>
                  <a:cubicBezTo>
                    <a:pt x="4183" y="181"/>
                    <a:pt x="3988" y="1"/>
                    <a:pt x="376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6"/>
            <p:cNvSpPr/>
            <p:nvPr/>
          </p:nvSpPr>
          <p:spPr>
            <a:xfrm>
              <a:off x="6518890" y="2186432"/>
              <a:ext cx="205273" cy="247870"/>
            </a:xfrm>
            <a:custGeom>
              <a:rect b="b" l="l" r="r" t="t"/>
              <a:pathLst>
                <a:path extrusionOk="0" h="9194" w="7614">
                  <a:moveTo>
                    <a:pt x="1294" y="0"/>
                  </a:moveTo>
                  <a:cubicBezTo>
                    <a:pt x="1053" y="0"/>
                    <a:pt x="873" y="196"/>
                    <a:pt x="873" y="422"/>
                  </a:cubicBezTo>
                  <a:cubicBezTo>
                    <a:pt x="873" y="662"/>
                    <a:pt x="1053" y="843"/>
                    <a:pt x="1294" y="843"/>
                  </a:cubicBezTo>
                  <a:lnTo>
                    <a:pt x="1581" y="843"/>
                  </a:lnTo>
                  <a:cubicBezTo>
                    <a:pt x="1370" y="1836"/>
                    <a:pt x="889" y="2739"/>
                    <a:pt x="151" y="3476"/>
                  </a:cubicBezTo>
                  <a:cubicBezTo>
                    <a:pt x="0" y="3641"/>
                    <a:pt x="0" y="3898"/>
                    <a:pt x="151" y="4063"/>
                  </a:cubicBezTo>
                  <a:cubicBezTo>
                    <a:pt x="1415" y="5326"/>
                    <a:pt x="1942" y="6771"/>
                    <a:pt x="2558" y="8441"/>
                  </a:cubicBezTo>
                  <a:cubicBezTo>
                    <a:pt x="2648" y="8652"/>
                    <a:pt x="2739" y="8877"/>
                    <a:pt x="2814" y="9103"/>
                  </a:cubicBezTo>
                  <a:cubicBezTo>
                    <a:pt x="2995" y="9148"/>
                    <a:pt x="3190" y="9178"/>
                    <a:pt x="3386" y="9194"/>
                  </a:cubicBezTo>
                  <a:lnTo>
                    <a:pt x="3386" y="4108"/>
                  </a:lnTo>
                  <a:cubicBezTo>
                    <a:pt x="2889" y="3942"/>
                    <a:pt x="2544" y="3476"/>
                    <a:pt x="2544" y="2935"/>
                  </a:cubicBezTo>
                  <a:cubicBezTo>
                    <a:pt x="2544" y="2243"/>
                    <a:pt x="3115" y="1685"/>
                    <a:pt x="3807" y="1685"/>
                  </a:cubicBezTo>
                  <a:cubicBezTo>
                    <a:pt x="4499" y="1685"/>
                    <a:pt x="5056" y="2243"/>
                    <a:pt x="5056" y="2935"/>
                  </a:cubicBezTo>
                  <a:cubicBezTo>
                    <a:pt x="5056" y="3476"/>
                    <a:pt x="4710" y="3942"/>
                    <a:pt x="4213" y="4108"/>
                  </a:cubicBezTo>
                  <a:lnTo>
                    <a:pt x="4213" y="9194"/>
                  </a:lnTo>
                  <a:cubicBezTo>
                    <a:pt x="4409" y="9178"/>
                    <a:pt x="4604" y="9148"/>
                    <a:pt x="4785" y="9103"/>
                  </a:cubicBezTo>
                  <a:cubicBezTo>
                    <a:pt x="4875" y="8877"/>
                    <a:pt x="4951" y="8652"/>
                    <a:pt x="5041" y="8441"/>
                  </a:cubicBezTo>
                  <a:cubicBezTo>
                    <a:pt x="5657" y="6771"/>
                    <a:pt x="6185" y="5326"/>
                    <a:pt x="7448" y="4063"/>
                  </a:cubicBezTo>
                  <a:cubicBezTo>
                    <a:pt x="7613" y="3898"/>
                    <a:pt x="7613" y="3641"/>
                    <a:pt x="7448" y="3476"/>
                  </a:cubicBezTo>
                  <a:cubicBezTo>
                    <a:pt x="6711" y="2739"/>
                    <a:pt x="6229" y="1836"/>
                    <a:pt x="6018" y="843"/>
                  </a:cubicBezTo>
                  <a:lnTo>
                    <a:pt x="6305" y="843"/>
                  </a:lnTo>
                  <a:cubicBezTo>
                    <a:pt x="6546" y="843"/>
                    <a:pt x="6726" y="662"/>
                    <a:pt x="6726" y="422"/>
                  </a:cubicBezTo>
                  <a:cubicBezTo>
                    <a:pt x="6726" y="196"/>
                    <a:pt x="6546" y="0"/>
                    <a:pt x="630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76"/>
          <p:cNvGrpSpPr/>
          <p:nvPr/>
        </p:nvGrpSpPr>
        <p:grpSpPr>
          <a:xfrm>
            <a:off x="7099470" y="2152339"/>
            <a:ext cx="355393" cy="355367"/>
            <a:chOff x="7223867" y="2113020"/>
            <a:chExt cx="372803" cy="372776"/>
          </a:xfrm>
        </p:grpSpPr>
        <p:sp>
          <p:nvSpPr>
            <p:cNvPr id="2497" name="Google Shape;2497;p76"/>
            <p:cNvSpPr/>
            <p:nvPr/>
          </p:nvSpPr>
          <p:spPr>
            <a:xfrm>
              <a:off x="7381664" y="2228220"/>
              <a:ext cx="17874" cy="38148"/>
            </a:xfrm>
            <a:custGeom>
              <a:rect b="b" l="l" r="r" t="t"/>
              <a:pathLst>
                <a:path extrusionOk="0" h="1415" w="663">
                  <a:moveTo>
                    <a:pt x="662" y="1"/>
                  </a:moveTo>
                  <a:cubicBezTo>
                    <a:pt x="392" y="256"/>
                    <a:pt x="151" y="737"/>
                    <a:pt x="0" y="1355"/>
                  </a:cubicBezTo>
                  <a:cubicBezTo>
                    <a:pt x="211" y="1385"/>
                    <a:pt x="422" y="1415"/>
                    <a:pt x="662" y="1415"/>
                  </a:cubicBezTo>
                  <a:lnTo>
                    <a:pt x="662"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6"/>
            <p:cNvSpPr/>
            <p:nvPr/>
          </p:nvSpPr>
          <p:spPr>
            <a:xfrm>
              <a:off x="7381664" y="2332447"/>
              <a:ext cx="17874" cy="38148"/>
            </a:xfrm>
            <a:custGeom>
              <a:rect b="b" l="l" r="r" t="t"/>
              <a:pathLst>
                <a:path extrusionOk="0" h="1415" w="663">
                  <a:moveTo>
                    <a:pt x="662" y="1"/>
                  </a:moveTo>
                  <a:cubicBezTo>
                    <a:pt x="422" y="16"/>
                    <a:pt x="211" y="46"/>
                    <a:pt x="0" y="61"/>
                  </a:cubicBezTo>
                  <a:cubicBezTo>
                    <a:pt x="151" y="693"/>
                    <a:pt x="392" y="1174"/>
                    <a:pt x="662" y="1415"/>
                  </a:cubicBezTo>
                  <a:lnTo>
                    <a:pt x="662"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6"/>
            <p:cNvSpPr/>
            <p:nvPr/>
          </p:nvSpPr>
          <p:spPr>
            <a:xfrm>
              <a:off x="7420998" y="2332447"/>
              <a:ext cx="17874" cy="38148"/>
            </a:xfrm>
            <a:custGeom>
              <a:rect b="b" l="l" r="r" t="t"/>
              <a:pathLst>
                <a:path extrusionOk="0" h="1415" w="663">
                  <a:moveTo>
                    <a:pt x="0" y="1"/>
                  </a:moveTo>
                  <a:lnTo>
                    <a:pt x="0" y="1415"/>
                  </a:lnTo>
                  <a:cubicBezTo>
                    <a:pt x="271" y="1174"/>
                    <a:pt x="512" y="693"/>
                    <a:pt x="662" y="61"/>
                  </a:cubicBezTo>
                  <a:cubicBezTo>
                    <a:pt x="452" y="46"/>
                    <a:pt x="241" y="16"/>
                    <a:pt x="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6"/>
            <p:cNvSpPr/>
            <p:nvPr/>
          </p:nvSpPr>
          <p:spPr>
            <a:xfrm>
              <a:off x="7333810" y="2275670"/>
              <a:ext cx="22727" cy="47881"/>
            </a:xfrm>
            <a:custGeom>
              <a:rect b="b" l="l" r="r" t="t"/>
              <a:pathLst>
                <a:path extrusionOk="0" h="1776" w="843">
                  <a:moveTo>
                    <a:pt x="165" y="0"/>
                  </a:moveTo>
                  <a:cubicBezTo>
                    <a:pt x="60" y="271"/>
                    <a:pt x="0" y="572"/>
                    <a:pt x="0" y="889"/>
                  </a:cubicBezTo>
                  <a:cubicBezTo>
                    <a:pt x="0" y="1204"/>
                    <a:pt x="60" y="1490"/>
                    <a:pt x="165" y="1776"/>
                  </a:cubicBezTo>
                  <a:cubicBezTo>
                    <a:pt x="361" y="1685"/>
                    <a:pt x="586" y="1595"/>
                    <a:pt x="843" y="1535"/>
                  </a:cubicBezTo>
                  <a:cubicBezTo>
                    <a:pt x="827" y="1324"/>
                    <a:pt x="812" y="1114"/>
                    <a:pt x="812" y="889"/>
                  </a:cubicBezTo>
                  <a:cubicBezTo>
                    <a:pt x="812" y="662"/>
                    <a:pt x="827" y="452"/>
                    <a:pt x="843" y="241"/>
                  </a:cubicBezTo>
                  <a:cubicBezTo>
                    <a:pt x="586" y="166"/>
                    <a:pt x="361" y="91"/>
                    <a:pt x="16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6"/>
            <p:cNvSpPr/>
            <p:nvPr/>
          </p:nvSpPr>
          <p:spPr>
            <a:xfrm>
              <a:off x="7420998" y="2228220"/>
              <a:ext cx="17874" cy="38148"/>
            </a:xfrm>
            <a:custGeom>
              <a:rect b="b" l="l" r="r" t="t"/>
              <a:pathLst>
                <a:path extrusionOk="0" h="1415" w="663">
                  <a:moveTo>
                    <a:pt x="0" y="1"/>
                  </a:moveTo>
                  <a:lnTo>
                    <a:pt x="0" y="1415"/>
                  </a:lnTo>
                  <a:cubicBezTo>
                    <a:pt x="241" y="1415"/>
                    <a:pt x="452" y="1385"/>
                    <a:pt x="662" y="1355"/>
                  </a:cubicBezTo>
                  <a:cubicBezTo>
                    <a:pt x="512" y="737"/>
                    <a:pt x="271" y="256"/>
                    <a:pt x="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6"/>
            <p:cNvSpPr/>
            <p:nvPr/>
          </p:nvSpPr>
          <p:spPr>
            <a:xfrm>
              <a:off x="7420998" y="2286211"/>
              <a:ext cx="21918" cy="26394"/>
            </a:xfrm>
            <a:custGeom>
              <a:rect b="b" l="l" r="r" t="t"/>
              <a:pathLst>
                <a:path extrusionOk="0" h="979" w="813">
                  <a:moveTo>
                    <a:pt x="798" y="0"/>
                  </a:moveTo>
                  <a:cubicBezTo>
                    <a:pt x="542" y="46"/>
                    <a:pt x="287" y="61"/>
                    <a:pt x="0" y="76"/>
                  </a:cubicBezTo>
                  <a:lnTo>
                    <a:pt x="0" y="903"/>
                  </a:lnTo>
                  <a:cubicBezTo>
                    <a:pt x="287" y="919"/>
                    <a:pt x="542" y="949"/>
                    <a:pt x="798" y="979"/>
                  </a:cubicBezTo>
                  <a:cubicBezTo>
                    <a:pt x="813" y="829"/>
                    <a:pt x="813" y="662"/>
                    <a:pt x="813" y="498"/>
                  </a:cubicBezTo>
                  <a:cubicBezTo>
                    <a:pt x="813" y="331"/>
                    <a:pt x="813" y="167"/>
                    <a:pt x="798"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6"/>
            <p:cNvSpPr/>
            <p:nvPr/>
          </p:nvSpPr>
          <p:spPr>
            <a:xfrm>
              <a:off x="7377593" y="2286211"/>
              <a:ext cx="21945" cy="26394"/>
            </a:xfrm>
            <a:custGeom>
              <a:rect b="b" l="l" r="r" t="t"/>
              <a:pathLst>
                <a:path extrusionOk="0" h="979" w="814">
                  <a:moveTo>
                    <a:pt x="15" y="0"/>
                  </a:moveTo>
                  <a:cubicBezTo>
                    <a:pt x="15" y="167"/>
                    <a:pt x="1" y="331"/>
                    <a:pt x="1" y="498"/>
                  </a:cubicBezTo>
                  <a:cubicBezTo>
                    <a:pt x="1" y="662"/>
                    <a:pt x="15" y="829"/>
                    <a:pt x="15" y="979"/>
                  </a:cubicBezTo>
                  <a:cubicBezTo>
                    <a:pt x="272" y="949"/>
                    <a:pt x="543" y="919"/>
                    <a:pt x="813" y="903"/>
                  </a:cubicBezTo>
                  <a:lnTo>
                    <a:pt x="813" y="76"/>
                  </a:lnTo>
                  <a:cubicBezTo>
                    <a:pt x="543" y="61"/>
                    <a:pt x="272" y="46"/>
                    <a:pt x="1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6"/>
            <p:cNvSpPr/>
            <p:nvPr/>
          </p:nvSpPr>
          <p:spPr>
            <a:xfrm>
              <a:off x="7452245" y="2338540"/>
              <a:ext cx="20678" cy="24776"/>
            </a:xfrm>
            <a:custGeom>
              <a:rect b="b" l="l" r="r" t="t"/>
              <a:pathLst>
                <a:path extrusionOk="0" h="919" w="767">
                  <a:moveTo>
                    <a:pt x="316" y="1"/>
                  </a:moveTo>
                  <a:cubicBezTo>
                    <a:pt x="241" y="346"/>
                    <a:pt x="121" y="647"/>
                    <a:pt x="0" y="918"/>
                  </a:cubicBezTo>
                  <a:cubicBezTo>
                    <a:pt x="301" y="723"/>
                    <a:pt x="556" y="467"/>
                    <a:pt x="767" y="166"/>
                  </a:cubicBezTo>
                  <a:cubicBezTo>
                    <a:pt x="632" y="106"/>
                    <a:pt x="482" y="61"/>
                    <a:pt x="316"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6"/>
            <p:cNvSpPr/>
            <p:nvPr/>
          </p:nvSpPr>
          <p:spPr>
            <a:xfrm>
              <a:off x="7347586" y="2338540"/>
              <a:ext cx="20705" cy="24776"/>
            </a:xfrm>
            <a:custGeom>
              <a:rect b="b" l="l" r="r" t="t"/>
              <a:pathLst>
                <a:path extrusionOk="0" h="919" w="768">
                  <a:moveTo>
                    <a:pt x="452" y="1"/>
                  </a:moveTo>
                  <a:cubicBezTo>
                    <a:pt x="286" y="61"/>
                    <a:pt x="135" y="106"/>
                    <a:pt x="1" y="166"/>
                  </a:cubicBezTo>
                  <a:cubicBezTo>
                    <a:pt x="211" y="467"/>
                    <a:pt x="466" y="723"/>
                    <a:pt x="767" y="918"/>
                  </a:cubicBezTo>
                  <a:cubicBezTo>
                    <a:pt x="647" y="647"/>
                    <a:pt x="527" y="346"/>
                    <a:pt x="45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6"/>
            <p:cNvSpPr/>
            <p:nvPr/>
          </p:nvSpPr>
          <p:spPr>
            <a:xfrm>
              <a:off x="7223867" y="2113020"/>
              <a:ext cx="372803" cy="372776"/>
            </a:xfrm>
            <a:custGeom>
              <a:rect b="b" l="l" r="r" t="t"/>
              <a:pathLst>
                <a:path extrusionOk="0" h="13827" w="13828">
                  <a:moveTo>
                    <a:pt x="6921" y="3281"/>
                  </a:moveTo>
                  <a:cubicBezTo>
                    <a:pt x="8967" y="3281"/>
                    <a:pt x="10562" y="4996"/>
                    <a:pt x="10562" y="6922"/>
                  </a:cubicBezTo>
                  <a:cubicBezTo>
                    <a:pt x="10562" y="8832"/>
                    <a:pt x="8967" y="10563"/>
                    <a:pt x="6921" y="10563"/>
                  </a:cubicBezTo>
                  <a:cubicBezTo>
                    <a:pt x="4860" y="10563"/>
                    <a:pt x="3266" y="8847"/>
                    <a:pt x="3266" y="6922"/>
                  </a:cubicBezTo>
                  <a:cubicBezTo>
                    <a:pt x="3266" y="4725"/>
                    <a:pt x="5101" y="3281"/>
                    <a:pt x="6921" y="3281"/>
                  </a:cubicBezTo>
                  <a:close/>
                  <a:moveTo>
                    <a:pt x="6109" y="1"/>
                  </a:moveTo>
                  <a:cubicBezTo>
                    <a:pt x="5928" y="1"/>
                    <a:pt x="5778" y="121"/>
                    <a:pt x="5717" y="286"/>
                  </a:cubicBezTo>
                  <a:lnTo>
                    <a:pt x="5176" y="1957"/>
                  </a:lnTo>
                  <a:cubicBezTo>
                    <a:pt x="4995" y="2017"/>
                    <a:pt x="4815" y="2091"/>
                    <a:pt x="4634" y="2167"/>
                  </a:cubicBezTo>
                  <a:lnTo>
                    <a:pt x="3085" y="1399"/>
                  </a:lnTo>
                  <a:cubicBezTo>
                    <a:pt x="3030" y="1372"/>
                    <a:pt x="2969" y="1359"/>
                    <a:pt x="2908" y="1359"/>
                  </a:cubicBezTo>
                  <a:cubicBezTo>
                    <a:pt x="2801" y="1359"/>
                    <a:pt x="2694" y="1399"/>
                    <a:pt x="2618" y="1475"/>
                  </a:cubicBezTo>
                  <a:lnTo>
                    <a:pt x="1475" y="2619"/>
                  </a:lnTo>
                  <a:cubicBezTo>
                    <a:pt x="1354" y="2739"/>
                    <a:pt x="1324" y="2934"/>
                    <a:pt x="1400" y="3084"/>
                  </a:cubicBezTo>
                  <a:lnTo>
                    <a:pt x="2167" y="4635"/>
                  </a:lnTo>
                  <a:lnTo>
                    <a:pt x="1942" y="5176"/>
                  </a:lnTo>
                  <a:lnTo>
                    <a:pt x="287" y="5718"/>
                  </a:lnTo>
                  <a:cubicBezTo>
                    <a:pt x="120" y="5778"/>
                    <a:pt x="0" y="5929"/>
                    <a:pt x="0" y="6109"/>
                  </a:cubicBezTo>
                  <a:lnTo>
                    <a:pt x="0" y="7734"/>
                  </a:lnTo>
                  <a:cubicBezTo>
                    <a:pt x="0" y="7899"/>
                    <a:pt x="120" y="8065"/>
                    <a:pt x="287" y="8110"/>
                  </a:cubicBezTo>
                  <a:lnTo>
                    <a:pt x="1942" y="8667"/>
                  </a:lnTo>
                  <a:lnTo>
                    <a:pt x="2167" y="9208"/>
                  </a:lnTo>
                  <a:lnTo>
                    <a:pt x="1400" y="10743"/>
                  </a:lnTo>
                  <a:cubicBezTo>
                    <a:pt x="1324" y="10908"/>
                    <a:pt x="1354" y="11088"/>
                    <a:pt x="1475" y="11209"/>
                  </a:cubicBezTo>
                  <a:lnTo>
                    <a:pt x="2618" y="12352"/>
                  </a:lnTo>
                  <a:cubicBezTo>
                    <a:pt x="2695" y="12440"/>
                    <a:pt x="2804" y="12483"/>
                    <a:pt x="2911" y="12483"/>
                  </a:cubicBezTo>
                  <a:cubicBezTo>
                    <a:pt x="2971" y="12483"/>
                    <a:pt x="3031" y="12470"/>
                    <a:pt x="3085" y="12443"/>
                  </a:cubicBezTo>
                  <a:lnTo>
                    <a:pt x="4634" y="11660"/>
                  </a:lnTo>
                  <a:cubicBezTo>
                    <a:pt x="4815" y="11750"/>
                    <a:pt x="4995" y="11826"/>
                    <a:pt x="5176" y="11886"/>
                  </a:cubicBezTo>
                  <a:lnTo>
                    <a:pt x="5717" y="13556"/>
                  </a:lnTo>
                  <a:cubicBezTo>
                    <a:pt x="5778" y="13722"/>
                    <a:pt x="5928" y="13827"/>
                    <a:pt x="6109" y="13827"/>
                  </a:cubicBezTo>
                  <a:lnTo>
                    <a:pt x="7719" y="13827"/>
                  </a:lnTo>
                  <a:cubicBezTo>
                    <a:pt x="7900" y="13827"/>
                    <a:pt x="8050" y="13722"/>
                    <a:pt x="8110" y="13556"/>
                  </a:cubicBezTo>
                  <a:lnTo>
                    <a:pt x="8652" y="11886"/>
                  </a:lnTo>
                  <a:cubicBezTo>
                    <a:pt x="8832" y="11826"/>
                    <a:pt x="9013" y="11750"/>
                    <a:pt x="9193" y="11660"/>
                  </a:cubicBezTo>
                  <a:lnTo>
                    <a:pt x="10743" y="12443"/>
                  </a:lnTo>
                  <a:cubicBezTo>
                    <a:pt x="10796" y="12470"/>
                    <a:pt x="10856" y="12483"/>
                    <a:pt x="10916" y="12483"/>
                  </a:cubicBezTo>
                  <a:cubicBezTo>
                    <a:pt x="11024" y="12483"/>
                    <a:pt x="11132" y="12440"/>
                    <a:pt x="11210" y="12352"/>
                  </a:cubicBezTo>
                  <a:lnTo>
                    <a:pt x="12353" y="11209"/>
                  </a:lnTo>
                  <a:cubicBezTo>
                    <a:pt x="12473" y="11088"/>
                    <a:pt x="12503" y="10908"/>
                    <a:pt x="12428" y="10743"/>
                  </a:cubicBezTo>
                  <a:lnTo>
                    <a:pt x="11661" y="9193"/>
                  </a:lnTo>
                  <a:cubicBezTo>
                    <a:pt x="11751" y="9028"/>
                    <a:pt x="11826" y="8847"/>
                    <a:pt x="11886" y="8667"/>
                  </a:cubicBezTo>
                  <a:lnTo>
                    <a:pt x="13557" y="8110"/>
                  </a:lnTo>
                  <a:cubicBezTo>
                    <a:pt x="13721" y="8065"/>
                    <a:pt x="13827" y="7899"/>
                    <a:pt x="13827" y="7734"/>
                  </a:cubicBezTo>
                  <a:lnTo>
                    <a:pt x="13827" y="6109"/>
                  </a:lnTo>
                  <a:cubicBezTo>
                    <a:pt x="13827" y="5929"/>
                    <a:pt x="13721" y="5778"/>
                    <a:pt x="13557" y="5718"/>
                  </a:cubicBezTo>
                  <a:lnTo>
                    <a:pt x="11886" y="5176"/>
                  </a:lnTo>
                  <a:cubicBezTo>
                    <a:pt x="11826" y="4996"/>
                    <a:pt x="11751" y="4815"/>
                    <a:pt x="11661" y="4635"/>
                  </a:cubicBezTo>
                  <a:lnTo>
                    <a:pt x="12428" y="3084"/>
                  </a:lnTo>
                  <a:cubicBezTo>
                    <a:pt x="12503" y="2934"/>
                    <a:pt x="12473" y="2739"/>
                    <a:pt x="12353" y="2619"/>
                  </a:cubicBezTo>
                  <a:lnTo>
                    <a:pt x="11210" y="1475"/>
                  </a:lnTo>
                  <a:cubicBezTo>
                    <a:pt x="11133" y="1399"/>
                    <a:pt x="11026" y="1359"/>
                    <a:pt x="10920" y="1359"/>
                  </a:cubicBezTo>
                  <a:cubicBezTo>
                    <a:pt x="10859" y="1359"/>
                    <a:pt x="10798" y="1372"/>
                    <a:pt x="10743" y="1399"/>
                  </a:cubicBezTo>
                  <a:lnTo>
                    <a:pt x="9193" y="2167"/>
                  </a:lnTo>
                  <a:cubicBezTo>
                    <a:pt x="9013" y="2091"/>
                    <a:pt x="8832" y="2017"/>
                    <a:pt x="8652" y="1957"/>
                  </a:cubicBezTo>
                  <a:lnTo>
                    <a:pt x="8110" y="286"/>
                  </a:lnTo>
                  <a:cubicBezTo>
                    <a:pt x="8050" y="121"/>
                    <a:pt x="7900" y="1"/>
                    <a:pt x="771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6"/>
            <p:cNvSpPr/>
            <p:nvPr/>
          </p:nvSpPr>
          <p:spPr>
            <a:xfrm>
              <a:off x="7347586" y="2235526"/>
              <a:ext cx="20705" cy="24749"/>
            </a:xfrm>
            <a:custGeom>
              <a:rect b="b" l="l" r="r" t="t"/>
              <a:pathLst>
                <a:path extrusionOk="0" h="918" w="768">
                  <a:moveTo>
                    <a:pt x="767" y="0"/>
                  </a:moveTo>
                  <a:lnTo>
                    <a:pt x="767" y="0"/>
                  </a:lnTo>
                  <a:cubicBezTo>
                    <a:pt x="466" y="211"/>
                    <a:pt x="211" y="466"/>
                    <a:pt x="1" y="753"/>
                  </a:cubicBezTo>
                  <a:cubicBezTo>
                    <a:pt x="135" y="813"/>
                    <a:pt x="286" y="873"/>
                    <a:pt x="452" y="918"/>
                  </a:cubicBezTo>
                  <a:cubicBezTo>
                    <a:pt x="527" y="587"/>
                    <a:pt x="647" y="286"/>
                    <a:pt x="76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6"/>
            <p:cNvSpPr/>
            <p:nvPr/>
          </p:nvSpPr>
          <p:spPr>
            <a:xfrm>
              <a:off x="7463973" y="2275670"/>
              <a:ext cx="22754" cy="47881"/>
            </a:xfrm>
            <a:custGeom>
              <a:rect b="b" l="l" r="r" t="t"/>
              <a:pathLst>
                <a:path extrusionOk="0" h="1776" w="844">
                  <a:moveTo>
                    <a:pt x="693" y="0"/>
                  </a:moveTo>
                  <a:cubicBezTo>
                    <a:pt x="482" y="91"/>
                    <a:pt x="257" y="166"/>
                    <a:pt x="1" y="241"/>
                  </a:cubicBezTo>
                  <a:cubicBezTo>
                    <a:pt x="17" y="452"/>
                    <a:pt x="31" y="662"/>
                    <a:pt x="31" y="889"/>
                  </a:cubicBezTo>
                  <a:cubicBezTo>
                    <a:pt x="31" y="1114"/>
                    <a:pt x="17" y="1324"/>
                    <a:pt x="1" y="1535"/>
                  </a:cubicBezTo>
                  <a:cubicBezTo>
                    <a:pt x="257" y="1595"/>
                    <a:pt x="482" y="1685"/>
                    <a:pt x="693" y="1776"/>
                  </a:cubicBezTo>
                  <a:cubicBezTo>
                    <a:pt x="783" y="1490"/>
                    <a:pt x="844" y="1204"/>
                    <a:pt x="844" y="889"/>
                  </a:cubicBezTo>
                  <a:cubicBezTo>
                    <a:pt x="844" y="572"/>
                    <a:pt x="783" y="271"/>
                    <a:pt x="693"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6"/>
            <p:cNvSpPr/>
            <p:nvPr/>
          </p:nvSpPr>
          <p:spPr>
            <a:xfrm>
              <a:off x="7452245" y="2235526"/>
              <a:ext cx="20678" cy="24749"/>
            </a:xfrm>
            <a:custGeom>
              <a:rect b="b" l="l" r="r" t="t"/>
              <a:pathLst>
                <a:path extrusionOk="0" h="918" w="767">
                  <a:moveTo>
                    <a:pt x="0" y="0"/>
                  </a:moveTo>
                  <a:lnTo>
                    <a:pt x="0" y="0"/>
                  </a:lnTo>
                  <a:cubicBezTo>
                    <a:pt x="121" y="286"/>
                    <a:pt x="241" y="587"/>
                    <a:pt x="316" y="918"/>
                  </a:cubicBezTo>
                  <a:cubicBezTo>
                    <a:pt x="482" y="873"/>
                    <a:pt x="632" y="813"/>
                    <a:pt x="767" y="753"/>
                  </a:cubicBezTo>
                  <a:cubicBezTo>
                    <a:pt x="556" y="466"/>
                    <a:pt x="301" y="211"/>
                    <a:pt x="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0" name="Google Shape;2510;p76"/>
          <p:cNvGrpSpPr/>
          <p:nvPr/>
        </p:nvGrpSpPr>
        <p:grpSpPr>
          <a:xfrm>
            <a:off x="7857366" y="2152339"/>
            <a:ext cx="344933" cy="323678"/>
            <a:chOff x="8018890" y="2113020"/>
            <a:chExt cx="361830" cy="339534"/>
          </a:xfrm>
        </p:grpSpPr>
        <p:sp>
          <p:nvSpPr>
            <p:cNvPr id="2511" name="Google Shape;2511;p76"/>
            <p:cNvSpPr/>
            <p:nvPr/>
          </p:nvSpPr>
          <p:spPr>
            <a:xfrm>
              <a:off x="8147058" y="2250947"/>
              <a:ext cx="105899" cy="148469"/>
            </a:xfrm>
            <a:custGeom>
              <a:rect b="b" l="l" r="r" t="t"/>
              <a:pathLst>
                <a:path extrusionOk="0" h="5507" w="3928">
                  <a:moveTo>
                    <a:pt x="2754" y="2362"/>
                  </a:moveTo>
                  <a:cubicBezTo>
                    <a:pt x="2965" y="2362"/>
                    <a:pt x="3145" y="2542"/>
                    <a:pt x="3145" y="2753"/>
                  </a:cubicBezTo>
                  <a:cubicBezTo>
                    <a:pt x="3145" y="2963"/>
                    <a:pt x="2965" y="3144"/>
                    <a:pt x="2754" y="3144"/>
                  </a:cubicBezTo>
                  <a:lnTo>
                    <a:pt x="1174" y="3144"/>
                  </a:lnTo>
                  <a:cubicBezTo>
                    <a:pt x="963" y="3144"/>
                    <a:pt x="783" y="2963"/>
                    <a:pt x="783" y="2753"/>
                  </a:cubicBezTo>
                  <a:cubicBezTo>
                    <a:pt x="783" y="2542"/>
                    <a:pt x="963" y="2362"/>
                    <a:pt x="1174" y="2362"/>
                  </a:cubicBezTo>
                  <a:close/>
                  <a:moveTo>
                    <a:pt x="2754" y="3926"/>
                  </a:moveTo>
                  <a:cubicBezTo>
                    <a:pt x="2965" y="3926"/>
                    <a:pt x="3145" y="4107"/>
                    <a:pt x="3145" y="4333"/>
                  </a:cubicBezTo>
                  <a:cubicBezTo>
                    <a:pt x="3145" y="4544"/>
                    <a:pt x="2965" y="4724"/>
                    <a:pt x="2754" y="4724"/>
                  </a:cubicBezTo>
                  <a:lnTo>
                    <a:pt x="1174" y="4724"/>
                  </a:lnTo>
                  <a:cubicBezTo>
                    <a:pt x="963" y="4724"/>
                    <a:pt x="783" y="4544"/>
                    <a:pt x="783" y="4333"/>
                  </a:cubicBezTo>
                  <a:cubicBezTo>
                    <a:pt x="783" y="4107"/>
                    <a:pt x="963" y="3926"/>
                    <a:pt x="1174" y="3926"/>
                  </a:cubicBezTo>
                  <a:close/>
                  <a:moveTo>
                    <a:pt x="0" y="0"/>
                  </a:moveTo>
                  <a:lnTo>
                    <a:pt x="0" y="5507"/>
                  </a:lnTo>
                  <a:lnTo>
                    <a:pt x="3928" y="5507"/>
                  </a:lnTo>
                  <a:lnTo>
                    <a:pt x="3928" y="1579"/>
                  </a:lnTo>
                  <a:lnTo>
                    <a:pt x="2754" y="1579"/>
                  </a:lnTo>
                  <a:cubicBezTo>
                    <a:pt x="2528" y="1579"/>
                    <a:pt x="2363" y="1399"/>
                    <a:pt x="2363" y="1174"/>
                  </a:cubicBezTo>
                  <a:lnTo>
                    <a:pt x="236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6"/>
            <p:cNvSpPr/>
            <p:nvPr/>
          </p:nvSpPr>
          <p:spPr>
            <a:xfrm>
              <a:off x="8231847" y="2265937"/>
              <a:ext cx="6093" cy="6120"/>
            </a:xfrm>
            <a:custGeom>
              <a:rect b="b" l="l" r="r" t="t"/>
              <a:pathLst>
                <a:path extrusionOk="0" h="227" w="226">
                  <a:moveTo>
                    <a:pt x="0" y="0"/>
                  </a:moveTo>
                  <a:lnTo>
                    <a:pt x="0" y="226"/>
                  </a:lnTo>
                  <a:lnTo>
                    <a:pt x="226" y="226"/>
                  </a:lnTo>
                  <a:lnTo>
                    <a:pt x="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6"/>
            <p:cNvSpPr/>
            <p:nvPr/>
          </p:nvSpPr>
          <p:spPr>
            <a:xfrm>
              <a:off x="8018890" y="2113020"/>
              <a:ext cx="361830" cy="339534"/>
            </a:xfrm>
            <a:custGeom>
              <a:rect b="b" l="l" r="r" t="t"/>
              <a:pathLst>
                <a:path extrusionOk="0" h="12594" w="13421">
                  <a:moveTo>
                    <a:pt x="7508" y="4334"/>
                  </a:moveTo>
                  <a:cubicBezTo>
                    <a:pt x="7568" y="4334"/>
                    <a:pt x="7703" y="4378"/>
                    <a:pt x="7779" y="4454"/>
                  </a:cubicBezTo>
                  <a:lnTo>
                    <a:pt x="9358" y="6019"/>
                  </a:lnTo>
                  <a:cubicBezTo>
                    <a:pt x="9418" y="6093"/>
                    <a:pt x="9464" y="6229"/>
                    <a:pt x="9464" y="6290"/>
                  </a:cubicBezTo>
                  <a:lnTo>
                    <a:pt x="9464" y="11014"/>
                  </a:lnTo>
                  <a:cubicBezTo>
                    <a:pt x="9464" y="11225"/>
                    <a:pt x="9298" y="11405"/>
                    <a:pt x="9073" y="11405"/>
                  </a:cubicBezTo>
                  <a:lnTo>
                    <a:pt x="4363" y="11405"/>
                  </a:lnTo>
                  <a:cubicBezTo>
                    <a:pt x="4138" y="11405"/>
                    <a:pt x="3958" y="11225"/>
                    <a:pt x="3958" y="11014"/>
                  </a:cubicBezTo>
                  <a:lnTo>
                    <a:pt x="3958" y="4725"/>
                  </a:lnTo>
                  <a:cubicBezTo>
                    <a:pt x="3958" y="4514"/>
                    <a:pt x="4138" y="4334"/>
                    <a:pt x="4363" y="4334"/>
                  </a:cubicBezTo>
                  <a:close/>
                  <a:moveTo>
                    <a:pt x="1189" y="1"/>
                  </a:moveTo>
                  <a:cubicBezTo>
                    <a:pt x="542" y="1"/>
                    <a:pt x="0" y="527"/>
                    <a:pt x="0" y="1189"/>
                  </a:cubicBezTo>
                  <a:lnTo>
                    <a:pt x="0" y="11405"/>
                  </a:lnTo>
                  <a:cubicBezTo>
                    <a:pt x="0" y="12051"/>
                    <a:pt x="542" y="12593"/>
                    <a:pt x="1189" y="12593"/>
                  </a:cubicBezTo>
                  <a:lnTo>
                    <a:pt x="12247" y="12593"/>
                  </a:lnTo>
                  <a:cubicBezTo>
                    <a:pt x="12895" y="12593"/>
                    <a:pt x="13421" y="12051"/>
                    <a:pt x="13421" y="11405"/>
                  </a:cubicBezTo>
                  <a:lnTo>
                    <a:pt x="13421" y="3145"/>
                  </a:lnTo>
                  <a:lnTo>
                    <a:pt x="5567" y="3145"/>
                  </a:lnTo>
                  <a:cubicBezTo>
                    <a:pt x="5432" y="3145"/>
                    <a:pt x="5312" y="3084"/>
                    <a:pt x="5236" y="2980"/>
                  </a:cubicBezTo>
                  <a:lnTo>
                    <a:pt x="4138" y="527"/>
                  </a:lnTo>
                  <a:cubicBezTo>
                    <a:pt x="3912" y="196"/>
                    <a:pt x="3551" y="1"/>
                    <a:pt x="3145"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6"/>
            <p:cNvSpPr/>
            <p:nvPr/>
          </p:nvSpPr>
          <p:spPr>
            <a:xfrm>
              <a:off x="8156791" y="2134507"/>
              <a:ext cx="223930" cy="42219"/>
            </a:xfrm>
            <a:custGeom>
              <a:rect b="b" l="l" r="r" t="t"/>
              <a:pathLst>
                <a:path extrusionOk="0" h="1566" w="8306">
                  <a:moveTo>
                    <a:pt x="0" y="0"/>
                  </a:moveTo>
                  <a:lnTo>
                    <a:pt x="708" y="1565"/>
                  </a:lnTo>
                  <a:lnTo>
                    <a:pt x="8306" y="1565"/>
                  </a:lnTo>
                  <a:lnTo>
                    <a:pt x="8306" y="1174"/>
                  </a:lnTo>
                  <a:cubicBezTo>
                    <a:pt x="8306" y="528"/>
                    <a:pt x="7780" y="0"/>
                    <a:pt x="713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 name="Google Shape;2515;p76"/>
          <p:cNvGrpSpPr/>
          <p:nvPr/>
        </p:nvGrpSpPr>
        <p:grpSpPr>
          <a:xfrm>
            <a:off x="893252" y="2744747"/>
            <a:ext cx="355393" cy="355367"/>
            <a:chOff x="713620" y="2734448"/>
            <a:chExt cx="372803" cy="372776"/>
          </a:xfrm>
        </p:grpSpPr>
        <p:sp>
          <p:nvSpPr>
            <p:cNvPr id="2516" name="Google Shape;2516;p76"/>
            <p:cNvSpPr/>
            <p:nvPr/>
          </p:nvSpPr>
          <p:spPr>
            <a:xfrm>
              <a:off x="860444" y="2932388"/>
              <a:ext cx="210126" cy="43837"/>
            </a:xfrm>
            <a:custGeom>
              <a:rect b="b" l="l" r="r" t="t"/>
              <a:pathLst>
                <a:path extrusionOk="0" h="1626" w="7794">
                  <a:moveTo>
                    <a:pt x="0" y="0"/>
                  </a:moveTo>
                  <a:lnTo>
                    <a:pt x="1204" y="1625"/>
                  </a:lnTo>
                  <a:lnTo>
                    <a:pt x="6590" y="1625"/>
                  </a:lnTo>
                  <a:lnTo>
                    <a:pt x="7794"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6"/>
            <p:cNvSpPr/>
            <p:nvPr/>
          </p:nvSpPr>
          <p:spPr>
            <a:xfrm>
              <a:off x="844646" y="2946569"/>
              <a:ext cx="241777" cy="160655"/>
            </a:xfrm>
            <a:custGeom>
              <a:rect b="b" l="l" r="r" t="t"/>
              <a:pathLst>
                <a:path extrusionOk="0" h="5959" w="8968">
                  <a:moveTo>
                    <a:pt x="6951" y="2708"/>
                  </a:moveTo>
                  <a:cubicBezTo>
                    <a:pt x="7613" y="2708"/>
                    <a:pt x="8155" y="3266"/>
                    <a:pt x="8155" y="3928"/>
                  </a:cubicBezTo>
                  <a:cubicBezTo>
                    <a:pt x="8155" y="4604"/>
                    <a:pt x="7613" y="5146"/>
                    <a:pt x="6951" y="5146"/>
                  </a:cubicBezTo>
                  <a:cubicBezTo>
                    <a:pt x="6274" y="5146"/>
                    <a:pt x="5732" y="4604"/>
                    <a:pt x="5732" y="3928"/>
                  </a:cubicBezTo>
                  <a:cubicBezTo>
                    <a:pt x="5732" y="3266"/>
                    <a:pt x="6274" y="2708"/>
                    <a:pt x="6951" y="2708"/>
                  </a:cubicBezTo>
                  <a:close/>
                  <a:moveTo>
                    <a:pt x="0" y="0"/>
                  </a:moveTo>
                  <a:lnTo>
                    <a:pt x="0" y="5553"/>
                  </a:lnTo>
                  <a:cubicBezTo>
                    <a:pt x="0" y="5778"/>
                    <a:pt x="181" y="5958"/>
                    <a:pt x="406" y="5958"/>
                  </a:cubicBezTo>
                  <a:lnTo>
                    <a:pt x="8560" y="5958"/>
                  </a:lnTo>
                  <a:cubicBezTo>
                    <a:pt x="8787" y="5958"/>
                    <a:pt x="8967" y="5778"/>
                    <a:pt x="8967" y="5553"/>
                  </a:cubicBezTo>
                  <a:lnTo>
                    <a:pt x="8967" y="0"/>
                  </a:lnTo>
                  <a:lnTo>
                    <a:pt x="7643" y="1791"/>
                  </a:lnTo>
                  <a:cubicBezTo>
                    <a:pt x="7553" y="1866"/>
                    <a:pt x="7463" y="1912"/>
                    <a:pt x="7357" y="1912"/>
                  </a:cubicBezTo>
                  <a:lnTo>
                    <a:pt x="1625" y="1912"/>
                  </a:lnTo>
                  <a:cubicBezTo>
                    <a:pt x="1519" y="1912"/>
                    <a:pt x="1415" y="1866"/>
                    <a:pt x="1339" y="1791"/>
                  </a:cubicBezTo>
                  <a:lnTo>
                    <a:pt x="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6"/>
            <p:cNvSpPr/>
            <p:nvPr/>
          </p:nvSpPr>
          <p:spPr>
            <a:xfrm>
              <a:off x="1021072" y="3041468"/>
              <a:ext cx="21918" cy="21945"/>
            </a:xfrm>
            <a:custGeom>
              <a:rect b="b" l="l" r="r" t="t"/>
              <a:pathLst>
                <a:path extrusionOk="0" h="814" w="813">
                  <a:moveTo>
                    <a:pt x="407" y="1"/>
                  </a:moveTo>
                  <a:cubicBezTo>
                    <a:pt x="181" y="1"/>
                    <a:pt x="0" y="181"/>
                    <a:pt x="0" y="408"/>
                  </a:cubicBezTo>
                  <a:cubicBezTo>
                    <a:pt x="0" y="633"/>
                    <a:pt x="181" y="813"/>
                    <a:pt x="407" y="813"/>
                  </a:cubicBezTo>
                  <a:cubicBezTo>
                    <a:pt x="618" y="813"/>
                    <a:pt x="813" y="633"/>
                    <a:pt x="813" y="408"/>
                  </a:cubicBezTo>
                  <a:cubicBezTo>
                    <a:pt x="813" y="181"/>
                    <a:pt x="618" y="1"/>
                    <a:pt x="40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6"/>
            <p:cNvSpPr/>
            <p:nvPr/>
          </p:nvSpPr>
          <p:spPr>
            <a:xfrm>
              <a:off x="779322" y="2801363"/>
              <a:ext cx="21918" cy="21918"/>
            </a:xfrm>
            <a:custGeom>
              <a:rect b="b" l="l" r="r" t="t"/>
              <a:pathLst>
                <a:path extrusionOk="0" h="813" w="813">
                  <a:moveTo>
                    <a:pt x="407" y="0"/>
                  </a:moveTo>
                  <a:cubicBezTo>
                    <a:pt x="181" y="0"/>
                    <a:pt x="0" y="181"/>
                    <a:pt x="0" y="407"/>
                  </a:cubicBezTo>
                  <a:cubicBezTo>
                    <a:pt x="0" y="632"/>
                    <a:pt x="181" y="812"/>
                    <a:pt x="407" y="812"/>
                  </a:cubicBezTo>
                  <a:cubicBezTo>
                    <a:pt x="632" y="812"/>
                    <a:pt x="813" y="632"/>
                    <a:pt x="813" y="407"/>
                  </a:cubicBezTo>
                  <a:cubicBezTo>
                    <a:pt x="813" y="181"/>
                    <a:pt x="632" y="0"/>
                    <a:pt x="40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6"/>
            <p:cNvSpPr/>
            <p:nvPr/>
          </p:nvSpPr>
          <p:spPr>
            <a:xfrm>
              <a:off x="720090" y="3041468"/>
              <a:ext cx="59258" cy="59258"/>
            </a:xfrm>
            <a:custGeom>
              <a:rect b="b" l="l" r="r" t="t"/>
              <a:pathLst>
                <a:path extrusionOk="0" h="2198" w="2198">
                  <a:moveTo>
                    <a:pt x="1" y="1"/>
                  </a:moveTo>
                  <a:lnTo>
                    <a:pt x="2197" y="2197"/>
                  </a:lnTo>
                  <a:lnTo>
                    <a:pt x="2197"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6"/>
            <p:cNvSpPr/>
            <p:nvPr/>
          </p:nvSpPr>
          <p:spPr>
            <a:xfrm>
              <a:off x="713620" y="2734448"/>
              <a:ext cx="262051" cy="372776"/>
            </a:xfrm>
            <a:custGeom>
              <a:rect b="b" l="l" r="r" t="t"/>
              <a:pathLst>
                <a:path extrusionOk="0" h="13827" w="9720">
                  <a:moveTo>
                    <a:pt x="7703" y="1670"/>
                  </a:moveTo>
                  <a:cubicBezTo>
                    <a:pt x="7930" y="1670"/>
                    <a:pt x="8110" y="1850"/>
                    <a:pt x="8110" y="2076"/>
                  </a:cubicBezTo>
                  <a:cubicBezTo>
                    <a:pt x="8110" y="2301"/>
                    <a:pt x="7930" y="2482"/>
                    <a:pt x="7703" y="2482"/>
                  </a:cubicBezTo>
                  <a:lnTo>
                    <a:pt x="5266" y="2482"/>
                  </a:lnTo>
                  <a:cubicBezTo>
                    <a:pt x="5041" y="2482"/>
                    <a:pt x="4860" y="2301"/>
                    <a:pt x="4860" y="2076"/>
                  </a:cubicBezTo>
                  <a:cubicBezTo>
                    <a:pt x="4860" y="1850"/>
                    <a:pt x="5041" y="1670"/>
                    <a:pt x="5266" y="1670"/>
                  </a:cubicBezTo>
                  <a:close/>
                  <a:moveTo>
                    <a:pt x="2844" y="1670"/>
                  </a:moveTo>
                  <a:cubicBezTo>
                    <a:pt x="3506" y="1670"/>
                    <a:pt x="4062" y="2211"/>
                    <a:pt x="4062" y="2889"/>
                  </a:cubicBezTo>
                  <a:cubicBezTo>
                    <a:pt x="4062" y="3551"/>
                    <a:pt x="3506" y="4107"/>
                    <a:pt x="2844" y="4107"/>
                  </a:cubicBezTo>
                  <a:cubicBezTo>
                    <a:pt x="2167" y="4107"/>
                    <a:pt x="1625" y="3551"/>
                    <a:pt x="1625" y="2889"/>
                  </a:cubicBezTo>
                  <a:cubicBezTo>
                    <a:pt x="1625" y="2211"/>
                    <a:pt x="2167" y="1670"/>
                    <a:pt x="2844" y="1670"/>
                  </a:cubicBezTo>
                  <a:close/>
                  <a:moveTo>
                    <a:pt x="7703" y="3294"/>
                  </a:moveTo>
                  <a:cubicBezTo>
                    <a:pt x="7930" y="3294"/>
                    <a:pt x="8110" y="3475"/>
                    <a:pt x="8110" y="3701"/>
                  </a:cubicBezTo>
                  <a:cubicBezTo>
                    <a:pt x="8110" y="3926"/>
                    <a:pt x="7930" y="4107"/>
                    <a:pt x="7703" y="4107"/>
                  </a:cubicBezTo>
                  <a:lnTo>
                    <a:pt x="5266" y="4107"/>
                  </a:lnTo>
                  <a:cubicBezTo>
                    <a:pt x="5041" y="4107"/>
                    <a:pt x="4860" y="3926"/>
                    <a:pt x="4860" y="3701"/>
                  </a:cubicBezTo>
                  <a:cubicBezTo>
                    <a:pt x="4860" y="3475"/>
                    <a:pt x="5041" y="3294"/>
                    <a:pt x="5266" y="3294"/>
                  </a:cubicBezTo>
                  <a:close/>
                  <a:moveTo>
                    <a:pt x="7703" y="4905"/>
                  </a:moveTo>
                  <a:cubicBezTo>
                    <a:pt x="7930" y="4905"/>
                    <a:pt x="8110" y="5100"/>
                    <a:pt x="8110" y="5311"/>
                  </a:cubicBezTo>
                  <a:cubicBezTo>
                    <a:pt x="8110" y="5537"/>
                    <a:pt x="7930" y="5717"/>
                    <a:pt x="7703" y="5717"/>
                  </a:cubicBezTo>
                  <a:lnTo>
                    <a:pt x="2032" y="5717"/>
                  </a:lnTo>
                  <a:cubicBezTo>
                    <a:pt x="1805" y="5717"/>
                    <a:pt x="1625" y="5537"/>
                    <a:pt x="1625" y="5311"/>
                  </a:cubicBezTo>
                  <a:cubicBezTo>
                    <a:pt x="1625" y="5100"/>
                    <a:pt x="1805" y="4905"/>
                    <a:pt x="2032" y="4905"/>
                  </a:cubicBezTo>
                  <a:close/>
                  <a:moveTo>
                    <a:pt x="2844" y="6530"/>
                  </a:moveTo>
                  <a:cubicBezTo>
                    <a:pt x="3069" y="6530"/>
                    <a:pt x="3250" y="6710"/>
                    <a:pt x="3250" y="6935"/>
                  </a:cubicBezTo>
                  <a:cubicBezTo>
                    <a:pt x="3250" y="7162"/>
                    <a:pt x="3069" y="7342"/>
                    <a:pt x="2844" y="7342"/>
                  </a:cubicBezTo>
                  <a:lnTo>
                    <a:pt x="2032" y="7342"/>
                  </a:lnTo>
                  <a:cubicBezTo>
                    <a:pt x="1805" y="7342"/>
                    <a:pt x="1625" y="7162"/>
                    <a:pt x="1625" y="6935"/>
                  </a:cubicBezTo>
                  <a:cubicBezTo>
                    <a:pt x="1625" y="6710"/>
                    <a:pt x="1805" y="6530"/>
                    <a:pt x="2032" y="6530"/>
                  </a:cubicBezTo>
                  <a:close/>
                  <a:moveTo>
                    <a:pt x="2844" y="8155"/>
                  </a:moveTo>
                  <a:cubicBezTo>
                    <a:pt x="3069" y="8155"/>
                    <a:pt x="3250" y="8335"/>
                    <a:pt x="3250" y="8560"/>
                  </a:cubicBezTo>
                  <a:cubicBezTo>
                    <a:pt x="3250" y="8787"/>
                    <a:pt x="3069" y="8967"/>
                    <a:pt x="2844" y="8967"/>
                  </a:cubicBezTo>
                  <a:lnTo>
                    <a:pt x="2032" y="8967"/>
                  </a:lnTo>
                  <a:cubicBezTo>
                    <a:pt x="1805" y="8967"/>
                    <a:pt x="1625" y="8787"/>
                    <a:pt x="1625" y="8560"/>
                  </a:cubicBezTo>
                  <a:cubicBezTo>
                    <a:pt x="1625" y="8335"/>
                    <a:pt x="1805" y="8155"/>
                    <a:pt x="2032" y="8155"/>
                  </a:cubicBezTo>
                  <a:close/>
                  <a:moveTo>
                    <a:pt x="407" y="0"/>
                  </a:moveTo>
                  <a:cubicBezTo>
                    <a:pt x="181" y="0"/>
                    <a:pt x="0" y="181"/>
                    <a:pt x="0" y="406"/>
                  </a:cubicBezTo>
                  <a:lnTo>
                    <a:pt x="0" y="10576"/>
                  </a:lnTo>
                  <a:lnTo>
                    <a:pt x="2844" y="10576"/>
                  </a:lnTo>
                  <a:cubicBezTo>
                    <a:pt x="3069" y="10576"/>
                    <a:pt x="3250" y="10757"/>
                    <a:pt x="3250" y="10983"/>
                  </a:cubicBezTo>
                  <a:lnTo>
                    <a:pt x="3250" y="13826"/>
                  </a:lnTo>
                  <a:lnTo>
                    <a:pt x="4062" y="13826"/>
                  </a:lnTo>
                  <a:lnTo>
                    <a:pt x="4062" y="7748"/>
                  </a:lnTo>
                  <a:cubicBezTo>
                    <a:pt x="4062" y="7071"/>
                    <a:pt x="4604" y="6530"/>
                    <a:pt x="5266" y="6530"/>
                  </a:cubicBezTo>
                  <a:lnTo>
                    <a:pt x="9719" y="6530"/>
                  </a:lnTo>
                  <a:lnTo>
                    <a:pt x="9719" y="406"/>
                  </a:lnTo>
                  <a:cubicBezTo>
                    <a:pt x="9719" y="181"/>
                    <a:pt x="9539" y="0"/>
                    <a:pt x="931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76"/>
          <p:cNvGrpSpPr/>
          <p:nvPr/>
        </p:nvGrpSpPr>
        <p:grpSpPr>
          <a:xfrm>
            <a:off x="1675101" y="2744747"/>
            <a:ext cx="349225" cy="349173"/>
            <a:chOff x="1533770" y="2734448"/>
            <a:chExt cx="366332" cy="366279"/>
          </a:xfrm>
        </p:grpSpPr>
        <p:sp>
          <p:nvSpPr>
            <p:cNvPr id="2523" name="Google Shape;2523;p76"/>
            <p:cNvSpPr/>
            <p:nvPr/>
          </p:nvSpPr>
          <p:spPr>
            <a:xfrm>
              <a:off x="1598663" y="3024861"/>
              <a:ext cx="21541" cy="21514"/>
            </a:xfrm>
            <a:custGeom>
              <a:rect b="b" l="l" r="r" t="t"/>
              <a:pathLst>
                <a:path extrusionOk="0" h="798" w="799">
                  <a:moveTo>
                    <a:pt x="1" y="1"/>
                  </a:moveTo>
                  <a:lnTo>
                    <a:pt x="1" y="797"/>
                  </a:lnTo>
                  <a:lnTo>
                    <a:pt x="799" y="797"/>
                  </a:lnTo>
                  <a:lnTo>
                    <a:pt x="799"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6"/>
            <p:cNvSpPr/>
            <p:nvPr/>
          </p:nvSpPr>
          <p:spPr>
            <a:xfrm>
              <a:off x="1727666" y="3003347"/>
              <a:ext cx="21541" cy="21541"/>
            </a:xfrm>
            <a:custGeom>
              <a:rect b="b" l="l" r="r" t="t"/>
              <a:pathLst>
                <a:path extrusionOk="0" h="799" w="799">
                  <a:moveTo>
                    <a:pt x="392" y="1"/>
                  </a:moveTo>
                  <a:cubicBezTo>
                    <a:pt x="181" y="1"/>
                    <a:pt x="0" y="181"/>
                    <a:pt x="0" y="407"/>
                  </a:cubicBezTo>
                  <a:cubicBezTo>
                    <a:pt x="0" y="618"/>
                    <a:pt x="181" y="799"/>
                    <a:pt x="392" y="799"/>
                  </a:cubicBezTo>
                  <a:cubicBezTo>
                    <a:pt x="618" y="799"/>
                    <a:pt x="798" y="618"/>
                    <a:pt x="798" y="407"/>
                  </a:cubicBezTo>
                  <a:cubicBezTo>
                    <a:pt x="798" y="181"/>
                    <a:pt x="618" y="1"/>
                    <a:pt x="39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6"/>
            <p:cNvSpPr/>
            <p:nvPr/>
          </p:nvSpPr>
          <p:spPr>
            <a:xfrm>
              <a:off x="1533770" y="2928317"/>
              <a:ext cx="366332" cy="172409"/>
            </a:xfrm>
            <a:custGeom>
              <a:rect b="b" l="l" r="r" t="t"/>
              <a:pathLst>
                <a:path extrusionOk="0" h="6395" w="13588">
                  <a:moveTo>
                    <a:pt x="7584" y="1987"/>
                  </a:moveTo>
                  <a:cubicBezTo>
                    <a:pt x="8246" y="1987"/>
                    <a:pt x="8787" y="2528"/>
                    <a:pt x="8787" y="3190"/>
                  </a:cubicBezTo>
                  <a:cubicBezTo>
                    <a:pt x="8787" y="3837"/>
                    <a:pt x="8246" y="4378"/>
                    <a:pt x="7584" y="4378"/>
                  </a:cubicBezTo>
                  <a:cubicBezTo>
                    <a:pt x="6937" y="4378"/>
                    <a:pt x="6396" y="3837"/>
                    <a:pt x="6396" y="3190"/>
                  </a:cubicBezTo>
                  <a:cubicBezTo>
                    <a:pt x="6396" y="2528"/>
                    <a:pt x="6937" y="1987"/>
                    <a:pt x="7584" y="1987"/>
                  </a:cubicBezTo>
                  <a:close/>
                  <a:moveTo>
                    <a:pt x="10773" y="1987"/>
                  </a:moveTo>
                  <a:cubicBezTo>
                    <a:pt x="11435" y="1987"/>
                    <a:pt x="11962" y="2528"/>
                    <a:pt x="11962" y="3190"/>
                  </a:cubicBezTo>
                  <a:cubicBezTo>
                    <a:pt x="11962" y="3837"/>
                    <a:pt x="11435" y="4378"/>
                    <a:pt x="10773" y="4378"/>
                  </a:cubicBezTo>
                  <a:cubicBezTo>
                    <a:pt x="10111" y="4378"/>
                    <a:pt x="9585" y="3837"/>
                    <a:pt x="9585" y="3190"/>
                  </a:cubicBezTo>
                  <a:cubicBezTo>
                    <a:pt x="9585" y="2528"/>
                    <a:pt x="10111" y="1987"/>
                    <a:pt x="10773" y="1987"/>
                  </a:cubicBezTo>
                  <a:close/>
                  <a:moveTo>
                    <a:pt x="4410" y="1189"/>
                  </a:moveTo>
                  <a:cubicBezTo>
                    <a:pt x="5056" y="1189"/>
                    <a:pt x="5598" y="1730"/>
                    <a:pt x="5598" y="2392"/>
                  </a:cubicBezTo>
                  <a:cubicBezTo>
                    <a:pt x="5598" y="2603"/>
                    <a:pt x="5417" y="2784"/>
                    <a:pt x="5206" y="2784"/>
                  </a:cubicBezTo>
                  <a:cubicBezTo>
                    <a:pt x="4981" y="2784"/>
                    <a:pt x="4801" y="2603"/>
                    <a:pt x="4801" y="2392"/>
                  </a:cubicBezTo>
                  <a:cubicBezTo>
                    <a:pt x="4801" y="2167"/>
                    <a:pt x="4620" y="1987"/>
                    <a:pt x="4410" y="1987"/>
                  </a:cubicBezTo>
                  <a:cubicBezTo>
                    <a:pt x="4183" y="1987"/>
                    <a:pt x="4003" y="2167"/>
                    <a:pt x="4003" y="2392"/>
                  </a:cubicBezTo>
                  <a:lnTo>
                    <a:pt x="4003" y="4770"/>
                  </a:lnTo>
                  <a:cubicBezTo>
                    <a:pt x="4003" y="4996"/>
                    <a:pt x="3822" y="5176"/>
                    <a:pt x="3612" y="5176"/>
                  </a:cubicBezTo>
                  <a:lnTo>
                    <a:pt x="2017" y="5176"/>
                  </a:lnTo>
                  <a:cubicBezTo>
                    <a:pt x="1792" y="5176"/>
                    <a:pt x="1611" y="4996"/>
                    <a:pt x="1611" y="4770"/>
                  </a:cubicBezTo>
                  <a:lnTo>
                    <a:pt x="1611" y="3190"/>
                  </a:lnTo>
                  <a:cubicBezTo>
                    <a:pt x="1611" y="2964"/>
                    <a:pt x="1792" y="2784"/>
                    <a:pt x="2017" y="2784"/>
                  </a:cubicBezTo>
                  <a:lnTo>
                    <a:pt x="3206" y="2784"/>
                  </a:lnTo>
                  <a:lnTo>
                    <a:pt x="3206" y="2392"/>
                  </a:lnTo>
                  <a:cubicBezTo>
                    <a:pt x="3206" y="1730"/>
                    <a:pt x="3748" y="1189"/>
                    <a:pt x="4410" y="1189"/>
                  </a:cubicBezTo>
                  <a:close/>
                  <a:moveTo>
                    <a:pt x="1220" y="1"/>
                  </a:moveTo>
                  <a:cubicBezTo>
                    <a:pt x="558" y="1"/>
                    <a:pt x="1" y="527"/>
                    <a:pt x="1" y="1189"/>
                  </a:cubicBezTo>
                  <a:lnTo>
                    <a:pt x="1" y="5176"/>
                  </a:lnTo>
                  <a:cubicBezTo>
                    <a:pt x="1" y="5838"/>
                    <a:pt x="558" y="6394"/>
                    <a:pt x="1220" y="6394"/>
                  </a:cubicBezTo>
                  <a:lnTo>
                    <a:pt x="12398" y="6394"/>
                  </a:lnTo>
                  <a:cubicBezTo>
                    <a:pt x="13046" y="6394"/>
                    <a:pt x="13587" y="5838"/>
                    <a:pt x="13587" y="5176"/>
                  </a:cubicBezTo>
                  <a:lnTo>
                    <a:pt x="13587" y="1189"/>
                  </a:lnTo>
                  <a:cubicBezTo>
                    <a:pt x="13587" y="527"/>
                    <a:pt x="13046" y="1"/>
                    <a:pt x="1239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6"/>
            <p:cNvSpPr/>
            <p:nvPr/>
          </p:nvSpPr>
          <p:spPr>
            <a:xfrm>
              <a:off x="1813669" y="3003347"/>
              <a:ext cx="21110" cy="21541"/>
            </a:xfrm>
            <a:custGeom>
              <a:rect b="b" l="l" r="r" t="t"/>
              <a:pathLst>
                <a:path extrusionOk="0" h="799" w="783">
                  <a:moveTo>
                    <a:pt x="391" y="1"/>
                  </a:moveTo>
                  <a:cubicBezTo>
                    <a:pt x="166" y="1"/>
                    <a:pt x="0" y="181"/>
                    <a:pt x="0" y="407"/>
                  </a:cubicBezTo>
                  <a:cubicBezTo>
                    <a:pt x="0" y="618"/>
                    <a:pt x="166" y="799"/>
                    <a:pt x="391" y="799"/>
                  </a:cubicBezTo>
                  <a:cubicBezTo>
                    <a:pt x="617" y="799"/>
                    <a:pt x="782" y="618"/>
                    <a:pt x="782" y="407"/>
                  </a:cubicBezTo>
                  <a:cubicBezTo>
                    <a:pt x="782" y="181"/>
                    <a:pt x="617" y="1"/>
                    <a:pt x="39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6"/>
            <p:cNvSpPr/>
            <p:nvPr/>
          </p:nvSpPr>
          <p:spPr>
            <a:xfrm>
              <a:off x="1600712" y="2831801"/>
              <a:ext cx="60876" cy="21487"/>
            </a:xfrm>
            <a:custGeom>
              <a:rect b="b" l="l" r="r" t="t"/>
              <a:pathLst>
                <a:path extrusionOk="0" h="797" w="2258">
                  <a:moveTo>
                    <a:pt x="1129" y="0"/>
                  </a:moveTo>
                  <a:cubicBezTo>
                    <a:pt x="603" y="0"/>
                    <a:pt x="166" y="331"/>
                    <a:pt x="1" y="797"/>
                  </a:cubicBezTo>
                  <a:lnTo>
                    <a:pt x="2258" y="797"/>
                  </a:lnTo>
                  <a:cubicBezTo>
                    <a:pt x="2092" y="331"/>
                    <a:pt x="1640" y="0"/>
                    <a:pt x="112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6"/>
            <p:cNvSpPr/>
            <p:nvPr/>
          </p:nvSpPr>
          <p:spPr>
            <a:xfrm>
              <a:off x="1727666" y="2810286"/>
              <a:ext cx="21541" cy="21541"/>
            </a:xfrm>
            <a:custGeom>
              <a:rect b="b" l="l" r="r" t="t"/>
              <a:pathLst>
                <a:path extrusionOk="0" h="799" w="799">
                  <a:moveTo>
                    <a:pt x="392" y="0"/>
                  </a:moveTo>
                  <a:cubicBezTo>
                    <a:pt x="181" y="0"/>
                    <a:pt x="0" y="181"/>
                    <a:pt x="0" y="391"/>
                  </a:cubicBezTo>
                  <a:cubicBezTo>
                    <a:pt x="0" y="617"/>
                    <a:pt x="181" y="798"/>
                    <a:pt x="392" y="798"/>
                  </a:cubicBezTo>
                  <a:cubicBezTo>
                    <a:pt x="618" y="798"/>
                    <a:pt x="798" y="617"/>
                    <a:pt x="798" y="391"/>
                  </a:cubicBezTo>
                  <a:cubicBezTo>
                    <a:pt x="798" y="181"/>
                    <a:pt x="618" y="0"/>
                    <a:pt x="39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6"/>
            <p:cNvSpPr/>
            <p:nvPr/>
          </p:nvSpPr>
          <p:spPr>
            <a:xfrm>
              <a:off x="1620177" y="2788799"/>
              <a:ext cx="21514" cy="21514"/>
            </a:xfrm>
            <a:custGeom>
              <a:rect b="b" l="l" r="r" t="t"/>
              <a:pathLst>
                <a:path extrusionOk="0" h="798" w="798">
                  <a:moveTo>
                    <a:pt x="407" y="0"/>
                  </a:moveTo>
                  <a:cubicBezTo>
                    <a:pt x="182" y="0"/>
                    <a:pt x="1" y="181"/>
                    <a:pt x="1" y="391"/>
                  </a:cubicBezTo>
                  <a:cubicBezTo>
                    <a:pt x="1" y="616"/>
                    <a:pt x="182" y="797"/>
                    <a:pt x="407" y="797"/>
                  </a:cubicBezTo>
                  <a:cubicBezTo>
                    <a:pt x="617" y="797"/>
                    <a:pt x="798" y="616"/>
                    <a:pt x="798" y="391"/>
                  </a:cubicBezTo>
                  <a:cubicBezTo>
                    <a:pt x="798" y="181"/>
                    <a:pt x="617" y="0"/>
                    <a:pt x="40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6"/>
            <p:cNvSpPr/>
            <p:nvPr/>
          </p:nvSpPr>
          <p:spPr>
            <a:xfrm>
              <a:off x="1533770" y="2734448"/>
              <a:ext cx="366332" cy="172382"/>
            </a:xfrm>
            <a:custGeom>
              <a:rect b="b" l="l" r="r" t="t"/>
              <a:pathLst>
                <a:path extrusionOk="0" h="6394" w="13588">
                  <a:moveTo>
                    <a:pt x="7584" y="2016"/>
                  </a:moveTo>
                  <a:cubicBezTo>
                    <a:pt x="8246" y="2016"/>
                    <a:pt x="8787" y="2558"/>
                    <a:pt x="8787" y="3204"/>
                  </a:cubicBezTo>
                  <a:cubicBezTo>
                    <a:pt x="8787" y="3866"/>
                    <a:pt x="8246" y="4408"/>
                    <a:pt x="7584" y="4408"/>
                  </a:cubicBezTo>
                  <a:cubicBezTo>
                    <a:pt x="6937" y="4408"/>
                    <a:pt x="6396" y="3866"/>
                    <a:pt x="6396" y="3204"/>
                  </a:cubicBezTo>
                  <a:cubicBezTo>
                    <a:pt x="6396" y="2558"/>
                    <a:pt x="6937" y="2016"/>
                    <a:pt x="7584" y="2016"/>
                  </a:cubicBezTo>
                  <a:close/>
                  <a:moveTo>
                    <a:pt x="10773" y="2016"/>
                  </a:moveTo>
                  <a:cubicBezTo>
                    <a:pt x="11435" y="2016"/>
                    <a:pt x="11962" y="2558"/>
                    <a:pt x="11962" y="3204"/>
                  </a:cubicBezTo>
                  <a:cubicBezTo>
                    <a:pt x="11962" y="3866"/>
                    <a:pt x="11435" y="4408"/>
                    <a:pt x="10773" y="4408"/>
                  </a:cubicBezTo>
                  <a:cubicBezTo>
                    <a:pt x="10111" y="4408"/>
                    <a:pt x="9585" y="3866"/>
                    <a:pt x="9585" y="3204"/>
                  </a:cubicBezTo>
                  <a:cubicBezTo>
                    <a:pt x="9585" y="2558"/>
                    <a:pt x="10111" y="2016"/>
                    <a:pt x="10773" y="2016"/>
                  </a:cubicBezTo>
                  <a:close/>
                  <a:moveTo>
                    <a:pt x="3612" y="1218"/>
                  </a:moveTo>
                  <a:cubicBezTo>
                    <a:pt x="4274" y="1218"/>
                    <a:pt x="4801" y="1760"/>
                    <a:pt x="4801" y="2407"/>
                  </a:cubicBezTo>
                  <a:cubicBezTo>
                    <a:pt x="4801" y="2663"/>
                    <a:pt x="4725" y="2889"/>
                    <a:pt x="4590" y="3084"/>
                  </a:cubicBezTo>
                  <a:cubicBezTo>
                    <a:pt x="5192" y="3430"/>
                    <a:pt x="5598" y="4062"/>
                    <a:pt x="5598" y="4799"/>
                  </a:cubicBezTo>
                  <a:cubicBezTo>
                    <a:pt x="5598" y="5025"/>
                    <a:pt x="5417" y="5206"/>
                    <a:pt x="5206" y="5206"/>
                  </a:cubicBezTo>
                  <a:lnTo>
                    <a:pt x="2017" y="5206"/>
                  </a:lnTo>
                  <a:cubicBezTo>
                    <a:pt x="1792" y="5206"/>
                    <a:pt x="1611" y="5025"/>
                    <a:pt x="1611" y="4799"/>
                  </a:cubicBezTo>
                  <a:cubicBezTo>
                    <a:pt x="1611" y="4062"/>
                    <a:pt x="2017" y="3430"/>
                    <a:pt x="2619" y="3084"/>
                  </a:cubicBezTo>
                  <a:cubicBezTo>
                    <a:pt x="2484" y="2889"/>
                    <a:pt x="2408" y="2663"/>
                    <a:pt x="2408" y="2407"/>
                  </a:cubicBezTo>
                  <a:cubicBezTo>
                    <a:pt x="2408" y="1760"/>
                    <a:pt x="2950" y="1218"/>
                    <a:pt x="3612" y="1218"/>
                  </a:cubicBezTo>
                  <a:close/>
                  <a:moveTo>
                    <a:pt x="1220" y="0"/>
                  </a:moveTo>
                  <a:cubicBezTo>
                    <a:pt x="558" y="0"/>
                    <a:pt x="1" y="556"/>
                    <a:pt x="1" y="1218"/>
                  </a:cubicBezTo>
                  <a:lnTo>
                    <a:pt x="1" y="5206"/>
                  </a:lnTo>
                  <a:cubicBezTo>
                    <a:pt x="1" y="5852"/>
                    <a:pt x="558" y="6394"/>
                    <a:pt x="1220" y="6394"/>
                  </a:cubicBezTo>
                  <a:lnTo>
                    <a:pt x="12398" y="6394"/>
                  </a:lnTo>
                  <a:cubicBezTo>
                    <a:pt x="13046" y="6394"/>
                    <a:pt x="13587" y="5852"/>
                    <a:pt x="13587" y="5206"/>
                  </a:cubicBezTo>
                  <a:lnTo>
                    <a:pt x="13587" y="1218"/>
                  </a:lnTo>
                  <a:cubicBezTo>
                    <a:pt x="13587" y="556"/>
                    <a:pt x="13046" y="0"/>
                    <a:pt x="12398"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6"/>
            <p:cNvSpPr/>
            <p:nvPr/>
          </p:nvSpPr>
          <p:spPr>
            <a:xfrm>
              <a:off x="1813669" y="2810286"/>
              <a:ext cx="21110" cy="21541"/>
            </a:xfrm>
            <a:custGeom>
              <a:rect b="b" l="l" r="r" t="t"/>
              <a:pathLst>
                <a:path extrusionOk="0" h="799" w="783">
                  <a:moveTo>
                    <a:pt x="391" y="0"/>
                  </a:moveTo>
                  <a:cubicBezTo>
                    <a:pt x="166" y="0"/>
                    <a:pt x="0" y="181"/>
                    <a:pt x="0" y="391"/>
                  </a:cubicBezTo>
                  <a:cubicBezTo>
                    <a:pt x="0" y="617"/>
                    <a:pt x="166" y="798"/>
                    <a:pt x="391" y="798"/>
                  </a:cubicBezTo>
                  <a:cubicBezTo>
                    <a:pt x="617" y="798"/>
                    <a:pt x="782" y="617"/>
                    <a:pt x="782" y="391"/>
                  </a:cubicBezTo>
                  <a:cubicBezTo>
                    <a:pt x="782" y="181"/>
                    <a:pt x="617" y="0"/>
                    <a:pt x="39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2" name="Google Shape;2532;p76"/>
          <p:cNvGrpSpPr/>
          <p:nvPr/>
        </p:nvGrpSpPr>
        <p:grpSpPr>
          <a:xfrm>
            <a:off x="2480569" y="2744747"/>
            <a:ext cx="342234" cy="320954"/>
            <a:chOff x="2378697" y="2734448"/>
            <a:chExt cx="358999" cy="336676"/>
          </a:xfrm>
        </p:grpSpPr>
        <p:sp>
          <p:nvSpPr>
            <p:cNvPr id="2533" name="Google Shape;2533;p76"/>
            <p:cNvSpPr/>
            <p:nvPr/>
          </p:nvSpPr>
          <p:spPr>
            <a:xfrm>
              <a:off x="2442376" y="3028932"/>
              <a:ext cx="231640" cy="42192"/>
            </a:xfrm>
            <a:custGeom>
              <a:rect b="b" l="l" r="r" t="t"/>
              <a:pathLst>
                <a:path extrusionOk="0" h="1565" w="8592">
                  <a:moveTo>
                    <a:pt x="1926" y="0"/>
                  </a:moveTo>
                  <a:lnTo>
                    <a:pt x="1671" y="782"/>
                  </a:lnTo>
                  <a:lnTo>
                    <a:pt x="392" y="782"/>
                  </a:lnTo>
                  <a:cubicBezTo>
                    <a:pt x="181" y="782"/>
                    <a:pt x="0" y="963"/>
                    <a:pt x="0" y="1174"/>
                  </a:cubicBezTo>
                  <a:cubicBezTo>
                    <a:pt x="0" y="1384"/>
                    <a:pt x="181" y="1565"/>
                    <a:pt x="392" y="1565"/>
                  </a:cubicBezTo>
                  <a:lnTo>
                    <a:pt x="8201" y="1565"/>
                  </a:lnTo>
                  <a:cubicBezTo>
                    <a:pt x="8411" y="1565"/>
                    <a:pt x="8592" y="1384"/>
                    <a:pt x="8592" y="1174"/>
                  </a:cubicBezTo>
                  <a:cubicBezTo>
                    <a:pt x="8592" y="963"/>
                    <a:pt x="8411" y="782"/>
                    <a:pt x="8201" y="782"/>
                  </a:cubicBezTo>
                  <a:lnTo>
                    <a:pt x="6921" y="782"/>
                  </a:lnTo>
                  <a:lnTo>
                    <a:pt x="665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6"/>
            <p:cNvSpPr/>
            <p:nvPr/>
          </p:nvSpPr>
          <p:spPr>
            <a:xfrm>
              <a:off x="2652907" y="2797723"/>
              <a:ext cx="21110" cy="20678"/>
            </a:xfrm>
            <a:custGeom>
              <a:rect b="b" l="l" r="r" t="t"/>
              <a:pathLst>
                <a:path extrusionOk="0" h="767" w="783">
                  <a:moveTo>
                    <a:pt x="392" y="0"/>
                  </a:moveTo>
                  <a:cubicBezTo>
                    <a:pt x="181" y="0"/>
                    <a:pt x="0" y="165"/>
                    <a:pt x="0" y="376"/>
                  </a:cubicBezTo>
                  <a:cubicBezTo>
                    <a:pt x="0" y="602"/>
                    <a:pt x="181" y="767"/>
                    <a:pt x="392" y="767"/>
                  </a:cubicBezTo>
                  <a:cubicBezTo>
                    <a:pt x="602" y="767"/>
                    <a:pt x="783" y="602"/>
                    <a:pt x="783" y="376"/>
                  </a:cubicBezTo>
                  <a:cubicBezTo>
                    <a:pt x="783" y="165"/>
                    <a:pt x="602" y="0"/>
                    <a:pt x="39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6"/>
            <p:cNvSpPr/>
            <p:nvPr/>
          </p:nvSpPr>
          <p:spPr>
            <a:xfrm>
              <a:off x="2378697" y="2734448"/>
              <a:ext cx="358999" cy="210531"/>
            </a:xfrm>
            <a:custGeom>
              <a:rect b="b" l="l" r="r" t="t"/>
              <a:pathLst>
                <a:path extrusionOk="0" h="7809" w="13316">
                  <a:moveTo>
                    <a:pt x="10563" y="1565"/>
                  </a:moveTo>
                  <a:cubicBezTo>
                    <a:pt x="11209" y="1565"/>
                    <a:pt x="11736" y="2091"/>
                    <a:pt x="11736" y="2723"/>
                  </a:cubicBezTo>
                  <a:cubicBezTo>
                    <a:pt x="11736" y="3370"/>
                    <a:pt x="11209" y="3896"/>
                    <a:pt x="10563" y="3896"/>
                  </a:cubicBezTo>
                  <a:cubicBezTo>
                    <a:pt x="9915" y="3896"/>
                    <a:pt x="9389" y="3370"/>
                    <a:pt x="9389" y="2723"/>
                  </a:cubicBezTo>
                  <a:cubicBezTo>
                    <a:pt x="9389" y="2091"/>
                    <a:pt x="9915" y="1565"/>
                    <a:pt x="10563" y="1565"/>
                  </a:cubicBezTo>
                  <a:close/>
                  <a:moveTo>
                    <a:pt x="1159" y="0"/>
                  </a:moveTo>
                  <a:cubicBezTo>
                    <a:pt x="527" y="0"/>
                    <a:pt x="1" y="526"/>
                    <a:pt x="1" y="1174"/>
                  </a:cubicBezTo>
                  <a:lnTo>
                    <a:pt x="1" y="7808"/>
                  </a:lnTo>
                  <a:lnTo>
                    <a:pt x="2362" y="7808"/>
                  </a:lnTo>
                  <a:lnTo>
                    <a:pt x="2362" y="6635"/>
                  </a:lnTo>
                  <a:cubicBezTo>
                    <a:pt x="2362" y="6424"/>
                    <a:pt x="2543" y="6243"/>
                    <a:pt x="2754" y="6243"/>
                  </a:cubicBezTo>
                  <a:lnTo>
                    <a:pt x="3355" y="6243"/>
                  </a:lnTo>
                  <a:cubicBezTo>
                    <a:pt x="3401" y="6123"/>
                    <a:pt x="3446" y="6018"/>
                    <a:pt x="3491" y="5912"/>
                  </a:cubicBezTo>
                  <a:lnTo>
                    <a:pt x="3070" y="5477"/>
                  </a:lnTo>
                  <a:cubicBezTo>
                    <a:pt x="2920" y="5326"/>
                    <a:pt x="2920" y="5085"/>
                    <a:pt x="3070" y="4935"/>
                  </a:cubicBezTo>
                  <a:lnTo>
                    <a:pt x="4168" y="3822"/>
                  </a:lnTo>
                  <a:cubicBezTo>
                    <a:pt x="4243" y="3746"/>
                    <a:pt x="4345" y="3709"/>
                    <a:pt x="4446" y="3709"/>
                  </a:cubicBezTo>
                  <a:cubicBezTo>
                    <a:pt x="4548" y="3709"/>
                    <a:pt x="4650" y="3746"/>
                    <a:pt x="4725" y="3822"/>
                  </a:cubicBezTo>
                  <a:lnTo>
                    <a:pt x="5146" y="4257"/>
                  </a:lnTo>
                  <a:cubicBezTo>
                    <a:pt x="5267" y="4197"/>
                    <a:pt x="5371" y="4153"/>
                    <a:pt x="5492" y="4107"/>
                  </a:cubicBezTo>
                  <a:lnTo>
                    <a:pt x="5492" y="3505"/>
                  </a:lnTo>
                  <a:cubicBezTo>
                    <a:pt x="5492" y="3294"/>
                    <a:pt x="5658" y="3114"/>
                    <a:pt x="5883" y="3114"/>
                  </a:cubicBezTo>
                  <a:lnTo>
                    <a:pt x="7433" y="3114"/>
                  </a:lnTo>
                  <a:cubicBezTo>
                    <a:pt x="7658" y="3114"/>
                    <a:pt x="7824" y="3294"/>
                    <a:pt x="7824" y="3505"/>
                  </a:cubicBezTo>
                  <a:lnTo>
                    <a:pt x="7824" y="4107"/>
                  </a:lnTo>
                  <a:cubicBezTo>
                    <a:pt x="7945" y="4153"/>
                    <a:pt x="8049" y="4197"/>
                    <a:pt x="8155" y="4257"/>
                  </a:cubicBezTo>
                  <a:lnTo>
                    <a:pt x="8591" y="3822"/>
                  </a:lnTo>
                  <a:cubicBezTo>
                    <a:pt x="8666" y="3746"/>
                    <a:pt x="8764" y="3709"/>
                    <a:pt x="8864" y="3709"/>
                  </a:cubicBezTo>
                  <a:cubicBezTo>
                    <a:pt x="8964" y="3709"/>
                    <a:pt x="9065" y="3746"/>
                    <a:pt x="9148" y="3822"/>
                  </a:cubicBezTo>
                  <a:lnTo>
                    <a:pt x="10246" y="4935"/>
                  </a:lnTo>
                  <a:cubicBezTo>
                    <a:pt x="10397" y="5085"/>
                    <a:pt x="10397" y="5326"/>
                    <a:pt x="10246" y="5477"/>
                  </a:cubicBezTo>
                  <a:lnTo>
                    <a:pt x="9825" y="5912"/>
                  </a:lnTo>
                  <a:cubicBezTo>
                    <a:pt x="9871" y="6018"/>
                    <a:pt x="9915" y="6123"/>
                    <a:pt x="9961" y="6243"/>
                  </a:cubicBezTo>
                  <a:lnTo>
                    <a:pt x="10563" y="6243"/>
                  </a:lnTo>
                  <a:cubicBezTo>
                    <a:pt x="10773" y="6243"/>
                    <a:pt x="10954" y="6424"/>
                    <a:pt x="10954" y="6635"/>
                  </a:cubicBezTo>
                  <a:lnTo>
                    <a:pt x="10954" y="7808"/>
                  </a:lnTo>
                  <a:lnTo>
                    <a:pt x="13315" y="7808"/>
                  </a:lnTo>
                  <a:lnTo>
                    <a:pt x="13315" y="1174"/>
                  </a:lnTo>
                  <a:cubicBezTo>
                    <a:pt x="13315" y="526"/>
                    <a:pt x="12774" y="0"/>
                    <a:pt x="1212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6"/>
            <p:cNvSpPr/>
            <p:nvPr/>
          </p:nvSpPr>
          <p:spPr>
            <a:xfrm>
              <a:off x="2526734" y="2902759"/>
              <a:ext cx="62925" cy="42219"/>
            </a:xfrm>
            <a:custGeom>
              <a:rect b="b" l="l" r="r" t="t"/>
              <a:pathLst>
                <a:path extrusionOk="0" h="1566" w="2334">
                  <a:moveTo>
                    <a:pt x="1160" y="0"/>
                  </a:moveTo>
                  <a:cubicBezTo>
                    <a:pt x="528" y="0"/>
                    <a:pt x="1" y="528"/>
                    <a:pt x="1" y="1174"/>
                  </a:cubicBezTo>
                  <a:cubicBezTo>
                    <a:pt x="1" y="1310"/>
                    <a:pt x="31" y="1430"/>
                    <a:pt x="77" y="1565"/>
                  </a:cubicBezTo>
                  <a:lnTo>
                    <a:pt x="2258" y="1565"/>
                  </a:lnTo>
                  <a:cubicBezTo>
                    <a:pt x="2303" y="1430"/>
                    <a:pt x="2333" y="1310"/>
                    <a:pt x="2333" y="1174"/>
                  </a:cubicBezTo>
                  <a:cubicBezTo>
                    <a:pt x="2333" y="528"/>
                    <a:pt x="1806" y="0"/>
                    <a:pt x="116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6"/>
            <p:cNvSpPr/>
            <p:nvPr/>
          </p:nvSpPr>
          <p:spPr>
            <a:xfrm>
              <a:off x="2463459" y="2839484"/>
              <a:ext cx="189475" cy="105494"/>
            </a:xfrm>
            <a:custGeom>
              <a:rect b="b" l="l" r="r" t="t"/>
              <a:pathLst>
                <a:path extrusionOk="0" h="3913" w="7028">
                  <a:moveTo>
                    <a:pt x="3116" y="0"/>
                  </a:moveTo>
                  <a:lnTo>
                    <a:pt x="3116" y="512"/>
                  </a:lnTo>
                  <a:cubicBezTo>
                    <a:pt x="3116" y="678"/>
                    <a:pt x="2995" y="843"/>
                    <a:pt x="2829" y="889"/>
                  </a:cubicBezTo>
                  <a:cubicBezTo>
                    <a:pt x="2589" y="949"/>
                    <a:pt x="2348" y="1039"/>
                    <a:pt x="2137" y="1174"/>
                  </a:cubicBezTo>
                  <a:cubicBezTo>
                    <a:pt x="2078" y="1209"/>
                    <a:pt x="2012" y="1226"/>
                    <a:pt x="1945" y="1226"/>
                  </a:cubicBezTo>
                  <a:cubicBezTo>
                    <a:pt x="1842" y="1226"/>
                    <a:pt x="1738" y="1187"/>
                    <a:pt x="1656" y="1114"/>
                  </a:cubicBezTo>
                  <a:lnTo>
                    <a:pt x="1310" y="753"/>
                  </a:lnTo>
                  <a:lnTo>
                    <a:pt x="753" y="1310"/>
                  </a:lnTo>
                  <a:lnTo>
                    <a:pt x="1114" y="1671"/>
                  </a:lnTo>
                  <a:cubicBezTo>
                    <a:pt x="1234" y="1791"/>
                    <a:pt x="1265" y="1986"/>
                    <a:pt x="1174" y="2137"/>
                  </a:cubicBezTo>
                  <a:cubicBezTo>
                    <a:pt x="1039" y="2363"/>
                    <a:pt x="934" y="2588"/>
                    <a:pt x="873" y="2829"/>
                  </a:cubicBezTo>
                  <a:cubicBezTo>
                    <a:pt x="829" y="3009"/>
                    <a:pt x="678" y="3130"/>
                    <a:pt x="498" y="3130"/>
                  </a:cubicBezTo>
                  <a:lnTo>
                    <a:pt x="1" y="3130"/>
                  </a:lnTo>
                  <a:lnTo>
                    <a:pt x="1" y="3912"/>
                  </a:lnTo>
                  <a:lnTo>
                    <a:pt x="1611" y="3912"/>
                  </a:lnTo>
                  <a:cubicBezTo>
                    <a:pt x="1581" y="3777"/>
                    <a:pt x="1565" y="3657"/>
                    <a:pt x="1565" y="3521"/>
                  </a:cubicBezTo>
                  <a:cubicBezTo>
                    <a:pt x="1565" y="2438"/>
                    <a:pt x="2438" y="1565"/>
                    <a:pt x="3507" y="1565"/>
                  </a:cubicBezTo>
                  <a:cubicBezTo>
                    <a:pt x="4590" y="1565"/>
                    <a:pt x="5463" y="2438"/>
                    <a:pt x="5463" y="3521"/>
                  </a:cubicBezTo>
                  <a:cubicBezTo>
                    <a:pt x="5463" y="3657"/>
                    <a:pt x="5433" y="3777"/>
                    <a:pt x="5417" y="3912"/>
                  </a:cubicBezTo>
                  <a:lnTo>
                    <a:pt x="7027" y="3912"/>
                  </a:lnTo>
                  <a:lnTo>
                    <a:pt x="7027" y="3130"/>
                  </a:lnTo>
                  <a:lnTo>
                    <a:pt x="6530" y="3130"/>
                  </a:lnTo>
                  <a:cubicBezTo>
                    <a:pt x="6350" y="3130"/>
                    <a:pt x="6185" y="3009"/>
                    <a:pt x="6155" y="2829"/>
                  </a:cubicBezTo>
                  <a:cubicBezTo>
                    <a:pt x="6079" y="2588"/>
                    <a:pt x="5989" y="2363"/>
                    <a:pt x="5854" y="2137"/>
                  </a:cubicBezTo>
                  <a:cubicBezTo>
                    <a:pt x="5764" y="1986"/>
                    <a:pt x="5794" y="1791"/>
                    <a:pt x="5914" y="1671"/>
                  </a:cubicBezTo>
                  <a:lnTo>
                    <a:pt x="6275" y="1310"/>
                  </a:lnTo>
                  <a:lnTo>
                    <a:pt x="5718" y="753"/>
                  </a:lnTo>
                  <a:lnTo>
                    <a:pt x="5373" y="1114"/>
                  </a:lnTo>
                  <a:cubicBezTo>
                    <a:pt x="5290" y="1187"/>
                    <a:pt x="5186" y="1226"/>
                    <a:pt x="5084" y="1226"/>
                  </a:cubicBezTo>
                  <a:cubicBezTo>
                    <a:pt x="5017" y="1226"/>
                    <a:pt x="4950" y="1209"/>
                    <a:pt x="4891" y="1174"/>
                  </a:cubicBezTo>
                  <a:cubicBezTo>
                    <a:pt x="4665" y="1039"/>
                    <a:pt x="4440" y="949"/>
                    <a:pt x="4199" y="889"/>
                  </a:cubicBezTo>
                  <a:cubicBezTo>
                    <a:pt x="4018" y="843"/>
                    <a:pt x="3898" y="678"/>
                    <a:pt x="3898" y="512"/>
                  </a:cubicBezTo>
                  <a:lnTo>
                    <a:pt x="389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6"/>
            <p:cNvSpPr/>
            <p:nvPr/>
          </p:nvSpPr>
          <p:spPr>
            <a:xfrm>
              <a:off x="2378697" y="2966034"/>
              <a:ext cx="358999" cy="41815"/>
            </a:xfrm>
            <a:custGeom>
              <a:rect b="b" l="l" r="r" t="t"/>
              <a:pathLst>
                <a:path extrusionOk="0" h="1551" w="13316">
                  <a:moveTo>
                    <a:pt x="1" y="0"/>
                  </a:moveTo>
                  <a:lnTo>
                    <a:pt x="1" y="392"/>
                  </a:lnTo>
                  <a:cubicBezTo>
                    <a:pt x="1" y="1024"/>
                    <a:pt x="527" y="1551"/>
                    <a:pt x="1159" y="1551"/>
                  </a:cubicBezTo>
                  <a:lnTo>
                    <a:pt x="12127" y="1551"/>
                  </a:lnTo>
                  <a:cubicBezTo>
                    <a:pt x="12774" y="1551"/>
                    <a:pt x="13315" y="1024"/>
                    <a:pt x="13315" y="392"/>
                  </a:cubicBezTo>
                  <a:lnTo>
                    <a:pt x="13315"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9" name="Google Shape;2539;p76"/>
          <p:cNvGrpSpPr/>
          <p:nvPr/>
        </p:nvGrpSpPr>
        <p:grpSpPr>
          <a:xfrm>
            <a:off x="3219498" y="2744747"/>
            <a:ext cx="363155" cy="349173"/>
            <a:chOff x="3153824" y="2734448"/>
            <a:chExt cx="380945" cy="366279"/>
          </a:xfrm>
        </p:grpSpPr>
        <p:sp>
          <p:nvSpPr>
            <p:cNvPr id="2540" name="Google Shape;2540;p76"/>
            <p:cNvSpPr/>
            <p:nvPr/>
          </p:nvSpPr>
          <p:spPr>
            <a:xfrm>
              <a:off x="3153824" y="2856172"/>
              <a:ext cx="236924" cy="244554"/>
            </a:xfrm>
            <a:custGeom>
              <a:rect b="b" l="l" r="r" t="t"/>
              <a:pathLst>
                <a:path extrusionOk="0" h="9071" w="8788">
                  <a:moveTo>
                    <a:pt x="6572" y="0"/>
                  </a:moveTo>
                  <a:cubicBezTo>
                    <a:pt x="5851" y="0"/>
                    <a:pt x="5133" y="267"/>
                    <a:pt x="4605" y="796"/>
                  </a:cubicBezTo>
                  <a:lnTo>
                    <a:pt x="1100" y="4316"/>
                  </a:lnTo>
                  <a:cubicBezTo>
                    <a:pt x="1" y="5399"/>
                    <a:pt x="1" y="7160"/>
                    <a:pt x="1100" y="8258"/>
                  </a:cubicBezTo>
                  <a:cubicBezTo>
                    <a:pt x="1641" y="8800"/>
                    <a:pt x="2352" y="9070"/>
                    <a:pt x="3063" y="9070"/>
                  </a:cubicBezTo>
                  <a:cubicBezTo>
                    <a:pt x="3774" y="9070"/>
                    <a:pt x="4484" y="8800"/>
                    <a:pt x="5026" y="8258"/>
                  </a:cubicBezTo>
                  <a:lnTo>
                    <a:pt x="8111" y="5189"/>
                  </a:lnTo>
                  <a:lnTo>
                    <a:pt x="8111" y="5189"/>
                  </a:lnTo>
                  <a:cubicBezTo>
                    <a:pt x="7956" y="5206"/>
                    <a:pt x="7810" y="5213"/>
                    <a:pt x="7672" y="5213"/>
                  </a:cubicBezTo>
                  <a:cubicBezTo>
                    <a:pt x="6838" y="5213"/>
                    <a:pt x="6334" y="4940"/>
                    <a:pt x="6139" y="4888"/>
                  </a:cubicBezTo>
                  <a:lnTo>
                    <a:pt x="3913" y="7130"/>
                  </a:lnTo>
                  <a:cubicBezTo>
                    <a:pt x="3680" y="7363"/>
                    <a:pt x="3371" y="7480"/>
                    <a:pt x="3063" y="7480"/>
                  </a:cubicBezTo>
                  <a:cubicBezTo>
                    <a:pt x="2755" y="7480"/>
                    <a:pt x="2446" y="7363"/>
                    <a:pt x="2213" y="7130"/>
                  </a:cubicBezTo>
                  <a:cubicBezTo>
                    <a:pt x="1746" y="6663"/>
                    <a:pt x="1746" y="5911"/>
                    <a:pt x="2213" y="5445"/>
                  </a:cubicBezTo>
                  <a:lnTo>
                    <a:pt x="5734" y="1925"/>
                  </a:lnTo>
                  <a:cubicBezTo>
                    <a:pt x="5961" y="1697"/>
                    <a:pt x="6269" y="1580"/>
                    <a:pt x="6578" y="1580"/>
                  </a:cubicBezTo>
                  <a:cubicBezTo>
                    <a:pt x="6882" y="1580"/>
                    <a:pt x="7187" y="1693"/>
                    <a:pt x="7419" y="1925"/>
                  </a:cubicBezTo>
                  <a:cubicBezTo>
                    <a:pt x="7449" y="1969"/>
                    <a:pt x="7479" y="2015"/>
                    <a:pt x="7509" y="2045"/>
                  </a:cubicBezTo>
                  <a:cubicBezTo>
                    <a:pt x="7690" y="2029"/>
                    <a:pt x="7840" y="2059"/>
                    <a:pt x="7975" y="1925"/>
                  </a:cubicBezTo>
                  <a:lnTo>
                    <a:pt x="8787" y="1112"/>
                  </a:lnTo>
                  <a:cubicBezTo>
                    <a:pt x="8713" y="1006"/>
                    <a:pt x="8637" y="901"/>
                    <a:pt x="8547" y="796"/>
                  </a:cubicBezTo>
                  <a:cubicBezTo>
                    <a:pt x="8007" y="264"/>
                    <a:pt x="7288" y="0"/>
                    <a:pt x="657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6"/>
            <p:cNvSpPr/>
            <p:nvPr/>
          </p:nvSpPr>
          <p:spPr>
            <a:xfrm>
              <a:off x="3301483" y="2734448"/>
              <a:ext cx="233285" cy="240888"/>
            </a:xfrm>
            <a:custGeom>
              <a:rect b="b" l="l" r="r" t="t"/>
              <a:pathLst>
                <a:path extrusionOk="0" h="8935" w="8653">
                  <a:moveTo>
                    <a:pt x="5603" y="0"/>
                  </a:moveTo>
                  <a:cubicBezTo>
                    <a:pt x="4890" y="0"/>
                    <a:pt x="4176" y="271"/>
                    <a:pt x="3627" y="813"/>
                  </a:cubicBezTo>
                  <a:lnTo>
                    <a:pt x="693" y="3746"/>
                  </a:lnTo>
                  <a:cubicBezTo>
                    <a:pt x="845" y="3729"/>
                    <a:pt x="990" y="3721"/>
                    <a:pt x="1126" y="3721"/>
                  </a:cubicBezTo>
                  <a:cubicBezTo>
                    <a:pt x="1954" y="3721"/>
                    <a:pt x="2468" y="3995"/>
                    <a:pt x="2648" y="4047"/>
                  </a:cubicBezTo>
                  <a:lnTo>
                    <a:pt x="4755" y="1940"/>
                  </a:lnTo>
                  <a:cubicBezTo>
                    <a:pt x="4988" y="1707"/>
                    <a:pt x="5293" y="1591"/>
                    <a:pt x="5598" y="1591"/>
                  </a:cubicBezTo>
                  <a:cubicBezTo>
                    <a:pt x="5902" y="1591"/>
                    <a:pt x="6207" y="1707"/>
                    <a:pt x="6440" y="1940"/>
                  </a:cubicBezTo>
                  <a:cubicBezTo>
                    <a:pt x="6907" y="2407"/>
                    <a:pt x="6907" y="3160"/>
                    <a:pt x="6440" y="3625"/>
                  </a:cubicBezTo>
                  <a:lnTo>
                    <a:pt x="3717" y="6364"/>
                  </a:lnTo>
                  <a:lnTo>
                    <a:pt x="3070" y="7011"/>
                  </a:lnTo>
                  <a:cubicBezTo>
                    <a:pt x="2842" y="7239"/>
                    <a:pt x="2535" y="7355"/>
                    <a:pt x="2226" y="7355"/>
                  </a:cubicBezTo>
                  <a:cubicBezTo>
                    <a:pt x="1922" y="7355"/>
                    <a:pt x="1616" y="7242"/>
                    <a:pt x="1385" y="7011"/>
                  </a:cubicBezTo>
                  <a:cubicBezTo>
                    <a:pt x="1340" y="6966"/>
                    <a:pt x="1310" y="6921"/>
                    <a:pt x="1280" y="6891"/>
                  </a:cubicBezTo>
                  <a:cubicBezTo>
                    <a:pt x="1114" y="6905"/>
                    <a:pt x="949" y="6875"/>
                    <a:pt x="813" y="7011"/>
                  </a:cubicBezTo>
                  <a:lnTo>
                    <a:pt x="0" y="7824"/>
                  </a:lnTo>
                  <a:cubicBezTo>
                    <a:pt x="76" y="7928"/>
                    <a:pt x="151" y="8034"/>
                    <a:pt x="257" y="8139"/>
                  </a:cubicBezTo>
                  <a:cubicBezTo>
                    <a:pt x="789" y="8672"/>
                    <a:pt x="1504" y="8935"/>
                    <a:pt x="2219" y="8935"/>
                  </a:cubicBezTo>
                  <a:cubicBezTo>
                    <a:pt x="2940" y="8935"/>
                    <a:pt x="3662" y="8668"/>
                    <a:pt x="4199" y="8139"/>
                  </a:cubicBezTo>
                  <a:lnTo>
                    <a:pt x="7569" y="4754"/>
                  </a:lnTo>
                  <a:cubicBezTo>
                    <a:pt x="8652" y="3671"/>
                    <a:pt x="8652" y="1896"/>
                    <a:pt x="7569" y="813"/>
                  </a:cubicBezTo>
                  <a:cubicBezTo>
                    <a:pt x="7027" y="271"/>
                    <a:pt x="6316" y="0"/>
                    <a:pt x="5603"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2" name="Google Shape;2542;p76"/>
          <p:cNvGrpSpPr/>
          <p:nvPr/>
        </p:nvGrpSpPr>
        <p:grpSpPr>
          <a:xfrm>
            <a:off x="4008337" y="2744747"/>
            <a:ext cx="228944" cy="355367"/>
            <a:chOff x="3981307" y="2734448"/>
            <a:chExt cx="240160" cy="372776"/>
          </a:xfrm>
        </p:grpSpPr>
        <p:sp>
          <p:nvSpPr>
            <p:cNvPr id="2543" name="Google Shape;2543;p76"/>
            <p:cNvSpPr/>
            <p:nvPr/>
          </p:nvSpPr>
          <p:spPr>
            <a:xfrm>
              <a:off x="4046631" y="2844337"/>
              <a:ext cx="109538" cy="87270"/>
            </a:xfrm>
            <a:custGeom>
              <a:rect b="b" l="l" r="r" t="t"/>
              <a:pathLst>
                <a:path extrusionOk="0" h="3237" w="4063">
                  <a:moveTo>
                    <a:pt x="2031" y="1"/>
                  </a:moveTo>
                  <a:cubicBezTo>
                    <a:pt x="918" y="1"/>
                    <a:pt x="0" y="904"/>
                    <a:pt x="0" y="2017"/>
                  </a:cubicBezTo>
                  <a:cubicBezTo>
                    <a:pt x="0" y="2484"/>
                    <a:pt x="165" y="2890"/>
                    <a:pt x="422" y="3236"/>
                  </a:cubicBezTo>
                  <a:cubicBezTo>
                    <a:pt x="587" y="3010"/>
                    <a:pt x="783" y="2845"/>
                    <a:pt x="1023" y="2709"/>
                  </a:cubicBezTo>
                  <a:cubicBezTo>
                    <a:pt x="887" y="2514"/>
                    <a:pt x="813" y="2273"/>
                    <a:pt x="813" y="2017"/>
                  </a:cubicBezTo>
                  <a:cubicBezTo>
                    <a:pt x="813" y="1355"/>
                    <a:pt x="1354" y="813"/>
                    <a:pt x="2031" y="813"/>
                  </a:cubicBezTo>
                  <a:cubicBezTo>
                    <a:pt x="2693" y="813"/>
                    <a:pt x="3250" y="1355"/>
                    <a:pt x="3250" y="2017"/>
                  </a:cubicBezTo>
                  <a:cubicBezTo>
                    <a:pt x="3250" y="2273"/>
                    <a:pt x="3174" y="2514"/>
                    <a:pt x="3040" y="2709"/>
                  </a:cubicBezTo>
                  <a:cubicBezTo>
                    <a:pt x="3265" y="2845"/>
                    <a:pt x="3475" y="3010"/>
                    <a:pt x="3641" y="3236"/>
                  </a:cubicBezTo>
                  <a:cubicBezTo>
                    <a:pt x="3897" y="2890"/>
                    <a:pt x="4063" y="2484"/>
                    <a:pt x="4063" y="2017"/>
                  </a:cubicBezTo>
                  <a:cubicBezTo>
                    <a:pt x="4063" y="904"/>
                    <a:pt x="3144" y="1"/>
                    <a:pt x="203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6"/>
            <p:cNvSpPr/>
            <p:nvPr/>
          </p:nvSpPr>
          <p:spPr>
            <a:xfrm>
              <a:off x="4074588" y="2931579"/>
              <a:ext cx="53570" cy="21918"/>
            </a:xfrm>
            <a:custGeom>
              <a:rect b="b" l="l" r="r" t="t"/>
              <a:pathLst>
                <a:path extrusionOk="0" h="813" w="1987">
                  <a:moveTo>
                    <a:pt x="994" y="0"/>
                  </a:moveTo>
                  <a:cubicBezTo>
                    <a:pt x="588" y="0"/>
                    <a:pt x="212" y="211"/>
                    <a:pt x="1" y="542"/>
                  </a:cubicBezTo>
                  <a:cubicBezTo>
                    <a:pt x="287" y="707"/>
                    <a:pt x="633" y="813"/>
                    <a:pt x="994" y="813"/>
                  </a:cubicBezTo>
                  <a:cubicBezTo>
                    <a:pt x="1355" y="813"/>
                    <a:pt x="1702" y="707"/>
                    <a:pt x="1987" y="542"/>
                  </a:cubicBezTo>
                  <a:cubicBezTo>
                    <a:pt x="1762" y="211"/>
                    <a:pt x="1401" y="0"/>
                    <a:pt x="99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6"/>
            <p:cNvSpPr/>
            <p:nvPr/>
          </p:nvSpPr>
          <p:spPr>
            <a:xfrm>
              <a:off x="4090441" y="2888147"/>
              <a:ext cx="21918" cy="21541"/>
            </a:xfrm>
            <a:custGeom>
              <a:rect b="b" l="l" r="r" t="t"/>
              <a:pathLst>
                <a:path extrusionOk="0" h="799" w="813">
                  <a:moveTo>
                    <a:pt x="406" y="1"/>
                  </a:moveTo>
                  <a:cubicBezTo>
                    <a:pt x="181" y="1"/>
                    <a:pt x="0" y="181"/>
                    <a:pt x="0" y="392"/>
                  </a:cubicBezTo>
                  <a:cubicBezTo>
                    <a:pt x="0" y="618"/>
                    <a:pt x="181" y="799"/>
                    <a:pt x="406" y="799"/>
                  </a:cubicBezTo>
                  <a:cubicBezTo>
                    <a:pt x="632" y="799"/>
                    <a:pt x="813" y="618"/>
                    <a:pt x="813" y="392"/>
                  </a:cubicBezTo>
                  <a:cubicBezTo>
                    <a:pt x="813" y="181"/>
                    <a:pt x="632" y="1"/>
                    <a:pt x="406"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6"/>
            <p:cNvSpPr/>
            <p:nvPr/>
          </p:nvSpPr>
          <p:spPr>
            <a:xfrm>
              <a:off x="3981307" y="3063387"/>
              <a:ext cx="240160" cy="43837"/>
            </a:xfrm>
            <a:custGeom>
              <a:rect b="b" l="l" r="r" t="t"/>
              <a:pathLst>
                <a:path extrusionOk="0" h="1626" w="8908">
                  <a:moveTo>
                    <a:pt x="0" y="0"/>
                  </a:moveTo>
                  <a:lnTo>
                    <a:pt x="0" y="407"/>
                  </a:lnTo>
                  <a:cubicBezTo>
                    <a:pt x="0" y="1069"/>
                    <a:pt x="542" y="1625"/>
                    <a:pt x="1220" y="1625"/>
                  </a:cubicBezTo>
                  <a:lnTo>
                    <a:pt x="7689" y="1625"/>
                  </a:lnTo>
                  <a:cubicBezTo>
                    <a:pt x="8366" y="1625"/>
                    <a:pt x="8907" y="1069"/>
                    <a:pt x="8907" y="407"/>
                  </a:cubicBezTo>
                  <a:lnTo>
                    <a:pt x="8907"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6"/>
            <p:cNvSpPr/>
            <p:nvPr/>
          </p:nvSpPr>
          <p:spPr>
            <a:xfrm>
              <a:off x="3981307" y="2734448"/>
              <a:ext cx="240160" cy="43837"/>
            </a:xfrm>
            <a:custGeom>
              <a:rect b="b" l="l" r="r" t="t"/>
              <a:pathLst>
                <a:path extrusionOk="0" h="1626" w="8908">
                  <a:moveTo>
                    <a:pt x="1220" y="0"/>
                  </a:moveTo>
                  <a:cubicBezTo>
                    <a:pt x="542" y="0"/>
                    <a:pt x="0" y="542"/>
                    <a:pt x="0" y="1218"/>
                  </a:cubicBezTo>
                  <a:lnTo>
                    <a:pt x="0" y="1625"/>
                  </a:lnTo>
                  <a:lnTo>
                    <a:pt x="8907" y="1625"/>
                  </a:lnTo>
                  <a:lnTo>
                    <a:pt x="8907" y="1218"/>
                  </a:lnTo>
                  <a:cubicBezTo>
                    <a:pt x="8907" y="542"/>
                    <a:pt x="8366" y="0"/>
                    <a:pt x="768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6"/>
            <p:cNvSpPr/>
            <p:nvPr/>
          </p:nvSpPr>
          <p:spPr>
            <a:xfrm>
              <a:off x="3981307" y="2799718"/>
              <a:ext cx="240160" cy="241777"/>
            </a:xfrm>
            <a:custGeom>
              <a:rect b="b" l="l" r="r" t="t"/>
              <a:pathLst>
                <a:path extrusionOk="0" h="8968" w="8908">
                  <a:moveTo>
                    <a:pt x="4454" y="843"/>
                  </a:moveTo>
                  <a:cubicBezTo>
                    <a:pt x="6019" y="843"/>
                    <a:pt x="7282" y="2123"/>
                    <a:pt x="7282" y="3672"/>
                  </a:cubicBezTo>
                  <a:cubicBezTo>
                    <a:pt x="7282" y="5252"/>
                    <a:pt x="5974" y="6516"/>
                    <a:pt x="4454" y="6516"/>
                  </a:cubicBezTo>
                  <a:cubicBezTo>
                    <a:pt x="2935" y="6516"/>
                    <a:pt x="1625" y="5237"/>
                    <a:pt x="1625" y="3672"/>
                  </a:cubicBezTo>
                  <a:cubicBezTo>
                    <a:pt x="1625" y="2123"/>
                    <a:pt x="2889" y="843"/>
                    <a:pt x="4454" y="843"/>
                  </a:cubicBezTo>
                  <a:close/>
                  <a:moveTo>
                    <a:pt x="2829" y="7329"/>
                  </a:moveTo>
                  <a:cubicBezTo>
                    <a:pt x="3055" y="7329"/>
                    <a:pt x="3236" y="7509"/>
                    <a:pt x="3236" y="7734"/>
                  </a:cubicBezTo>
                  <a:cubicBezTo>
                    <a:pt x="3236" y="7960"/>
                    <a:pt x="3055" y="8141"/>
                    <a:pt x="2829" y="8141"/>
                  </a:cubicBezTo>
                  <a:cubicBezTo>
                    <a:pt x="2604" y="8141"/>
                    <a:pt x="2423" y="7960"/>
                    <a:pt x="2423" y="7734"/>
                  </a:cubicBezTo>
                  <a:cubicBezTo>
                    <a:pt x="2423" y="7509"/>
                    <a:pt x="2604" y="7329"/>
                    <a:pt x="2829" y="7329"/>
                  </a:cubicBezTo>
                  <a:close/>
                  <a:moveTo>
                    <a:pt x="4454" y="7329"/>
                  </a:moveTo>
                  <a:cubicBezTo>
                    <a:pt x="4680" y="7329"/>
                    <a:pt x="4861" y="7509"/>
                    <a:pt x="4861" y="7734"/>
                  </a:cubicBezTo>
                  <a:cubicBezTo>
                    <a:pt x="4861" y="7960"/>
                    <a:pt x="4680" y="8141"/>
                    <a:pt x="4454" y="8141"/>
                  </a:cubicBezTo>
                  <a:cubicBezTo>
                    <a:pt x="4229" y="8141"/>
                    <a:pt x="4048" y="7960"/>
                    <a:pt x="4048" y="7734"/>
                  </a:cubicBezTo>
                  <a:cubicBezTo>
                    <a:pt x="4048" y="7509"/>
                    <a:pt x="4229" y="7329"/>
                    <a:pt x="4454" y="7329"/>
                  </a:cubicBezTo>
                  <a:close/>
                  <a:moveTo>
                    <a:pt x="6079" y="7329"/>
                  </a:moveTo>
                  <a:cubicBezTo>
                    <a:pt x="6305" y="7329"/>
                    <a:pt x="6486" y="7509"/>
                    <a:pt x="6486" y="7734"/>
                  </a:cubicBezTo>
                  <a:cubicBezTo>
                    <a:pt x="6486" y="7960"/>
                    <a:pt x="6305" y="8141"/>
                    <a:pt x="6079" y="8141"/>
                  </a:cubicBezTo>
                  <a:cubicBezTo>
                    <a:pt x="5854" y="8141"/>
                    <a:pt x="5673" y="7960"/>
                    <a:pt x="5673" y="7734"/>
                  </a:cubicBezTo>
                  <a:cubicBezTo>
                    <a:pt x="5673" y="7509"/>
                    <a:pt x="5854" y="7329"/>
                    <a:pt x="6079" y="7329"/>
                  </a:cubicBezTo>
                  <a:close/>
                  <a:moveTo>
                    <a:pt x="0" y="1"/>
                  </a:moveTo>
                  <a:lnTo>
                    <a:pt x="0" y="8968"/>
                  </a:lnTo>
                  <a:lnTo>
                    <a:pt x="8907" y="8968"/>
                  </a:lnTo>
                  <a:lnTo>
                    <a:pt x="8907"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76"/>
          <p:cNvGrpSpPr/>
          <p:nvPr/>
        </p:nvGrpSpPr>
        <p:grpSpPr>
          <a:xfrm>
            <a:off x="4801803" y="2744747"/>
            <a:ext cx="312472" cy="355367"/>
            <a:chOff x="4813643" y="2734448"/>
            <a:chExt cx="327780" cy="372776"/>
          </a:xfrm>
        </p:grpSpPr>
        <p:sp>
          <p:nvSpPr>
            <p:cNvPr id="2550" name="Google Shape;2550;p76"/>
            <p:cNvSpPr/>
            <p:nvPr/>
          </p:nvSpPr>
          <p:spPr>
            <a:xfrm>
              <a:off x="4988478" y="2889765"/>
              <a:ext cx="65324" cy="111587"/>
            </a:xfrm>
            <a:custGeom>
              <a:rect b="b" l="l" r="r" t="t"/>
              <a:pathLst>
                <a:path extrusionOk="0" h="4139" w="2423">
                  <a:moveTo>
                    <a:pt x="2422" y="1"/>
                  </a:moveTo>
                  <a:lnTo>
                    <a:pt x="1" y="1385"/>
                  </a:lnTo>
                  <a:lnTo>
                    <a:pt x="1" y="4139"/>
                  </a:lnTo>
                  <a:lnTo>
                    <a:pt x="2422" y="2739"/>
                  </a:lnTo>
                  <a:lnTo>
                    <a:pt x="2422"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6"/>
            <p:cNvSpPr/>
            <p:nvPr/>
          </p:nvSpPr>
          <p:spPr>
            <a:xfrm>
              <a:off x="4912613" y="2834227"/>
              <a:ext cx="129839" cy="73843"/>
            </a:xfrm>
            <a:custGeom>
              <a:rect b="b" l="l" r="r" t="t"/>
              <a:pathLst>
                <a:path extrusionOk="0" h="2739" w="4816">
                  <a:moveTo>
                    <a:pt x="2408" y="0"/>
                  </a:moveTo>
                  <a:lnTo>
                    <a:pt x="1" y="1369"/>
                  </a:lnTo>
                  <a:lnTo>
                    <a:pt x="2408" y="2739"/>
                  </a:lnTo>
                  <a:lnTo>
                    <a:pt x="4815" y="1369"/>
                  </a:lnTo>
                  <a:lnTo>
                    <a:pt x="240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6"/>
            <p:cNvSpPr/>
            <p:nvPr/>
          </p:nvSpPr>
          <p:spPr>
            <a:xfrm>
              <a:off x="5075667" y="2839888"/>
              <a:ext cx="65755" cy="161868"/>
            </a:xfrm>
            <a:custGeom>
              <a:rect b="b" l="l" r="r" t="t"/>
              <a:pathLst>
                <a:path extrusionOk="0" h="6004" w="2439">
                  <a:moveTo>
                    <a:pt x="2438" y="1"/>
                  </a:moveTo>
                  <a:lnTo>
                    <a:pt x="1" y="1385"/>
                  </a:lnTo>
                  <a:lnTo>
                    <a:pt x="1" y="4619"/>
                  </a:lnTo>
                  <a:lnTo>
                    <a:pt x="2438" y="6003"/>
                  </a:lnTo>
                  <a:lnTo>
                    <a:pt x="2438"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6"/>
            <p:cNvSpPr/>
            <p:nvPr/>
          </p:nvSpPr>
          <p:spPr>
            <a:xfrm>
              <a:off x="4813643" y="2839888"/>
              <a:ext cx="65728" cy="161868"/>
            </a:xfrm>
            <a:custGeom>
              <a:rect b="b" l="l" r="r" t="t"/>
              <a:pathLst>
                <a:path extrusionOk="0" h="6004" w="2438">
                  <a:moveTo>
                    <a:pt x="1" y="1"/>
                  </a:moveTo>
                  <a:lnTo>
                    <a:pt x="1" y="6003"/>
                  </a:lnTo>
                  <a:lnTo>
                    <a:pt x="2438" y="4619"/>
                  </a:lnTo>
                  <a:lnTo>
                    <a:pt x="2438" y="1385"/>
                  </a:lnTo>
                  <a:lnTo>
                    <a:pt x="1"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6"/>
            <p:cNvSpPr/>
            <p:nvPr/>
          </p:nvSpPr>
          <p:spPr>
            <a:xfrm>
              <a:off x="4900858" y="2889765"/>
              <a:ext cx="65755" cy="111587"/>
            </a:xfrm>
            <a:custGeom>
              <a:rect b="b" l="l" r="r" t="t"/>
              <a:pathLst>
                <a:path extrusionOk="0" h="4139" w="2439">
                  <a:moveTo>
                    <a:pt x="1" y="1"/>
                  </a:moveTo>
                  <a:lnTo>
                    <a:pt x="1" y="2739"/>
                  </a:lnTo>
                  <a:lnTo>
                    <a:pt x="2438" y="4139"/>
                  </a:lnTo>
                  <a:lnTo>
                    <a:pt x="2438" y="1385"/>
                  </a:lnTo>
                  <a:lnTo>
                    <a:pt x="1"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6"/>
            <p:cNvSpPr/>
            <p:nvPr/>
          </p:nvSpPr>
          <p:spPr>
            <a:xfrm>
              <a:off x="4824616" y="2983073"/>
              <a:ext cx="141998" cy="124151"/>
            </a:xfrm>
            <a:custGeom>
              <a:rect b="b" l="l" r="r" t="t"/>
              <a:pathLst>
                <a:path extrusionOk="0" h="4605" w="5267">
                  <a:moveTo>
                    <a:pt x="2452" y="0"/>
                  </a:moveTo>
                  <a:lnTo>
                    <a:pt x="0" y="1400"/>
                  </a:lnTo>
                  <a:lnTo>
                    <a:pt x="5266" y="4604"/>
                  </a:lnTo>
                  <a:lnTo>
                    <a:pt x="5266" y="1611"/>
                  </a:lnTo>
                  <a:lnTo>
                    <a:pt x="2452"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6"/>
            <p:cNvSpPr/>
            <p:nvPr/>
          </p:nvSpPr>
          <p:spPr>
            <a:xfrm>
              <a:off x="4988478" y="2983073"/>
              <a:ext cx="141998" cy="124151"/>
            </a:xfrm>
            <a:custGeom>
              <a:rect b="b" l="l" r="r" t="t"/>
              <a:pathLst>
                <a:path extrusionOk="0" h="4605" w="5267">
                  <a:moveTo>
                    <a:pt x="2814" y="0"/>
                  </a:moveTo>
                  <a:lnTo>
                    <a:pt x="1" y="1611"/>
                  </a:lnTo>
                  <a:lnTo>
                    <a:pt x="1" y="4604"/>
                  </a:lnTo>
                  <a:lnTo>
                    <a:pt x="5267" y="1400"/>
                  </a:lnTo>
                  <a:lnTo>
                    <a:pt x="2814"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6"/>
            <p:cNvSpPr/>
            <p:nvPr/>
          </p:nvSpPr>
          <p:spPr>
            <a:xfrm>
              <a:off x="4988478" y="2734448"/>
              <a:ext cx="141998" cy="124151"/>
            </a:xfrm>
            <a:custGeom>
              <a:rect b="b" l="l" r="r" t="t"/>
              <a:pathLst>
                <a:path extrusionOk="0" h="4605" w="5267">
                  <a:moveTo>
                    <a:pt x="1" y="0"/>
                  </a:moveTo>
                  <a:lnTo>
                    <a:pt x="1" y="2994"/>
                  </a:lnTo>
                  <a:lnTo>
                    <a:pt x="2814" y="4604"/>
                  </a:lnTo>
                  <a:lnTo>
                    <a:pt x="5267" y="3204"/>
                  </a:lnTo>
                  <a:lnTo>
                    <a:pt x="1"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6"/>
            <p:cNvSpPr/>
            <p:nvPr/>
          </p:nvSpPr>
          <p:spPr>
            <a:xfrm>
              <a:off x="4824616" y="2734448"/>
              <a:ext cx="141998" cy="124151"/>
            </a:xfrm>
            <a:custGeom>
              <a:rect b="b" l="l" r="r" t="t"/>
              <a:pathLst>
                <a:path extrusionOk="0" h="4605" w="5267">
                  <a:moveTo>
                    <a:pt x="5266" y="0"/>
                  </a:moveTo>
                  <a:lnTo>
                    <a:pt x="0" y="3204"/>
                  </a:lnTo>
                  <a:lnTo>
                    <a:pt x="2452" y="4604"/>
                  </a:lnTo>
                  <a:lnTo>
                    <a:pt x="5266" y="2994"/>
                  </a:lnTo>
                  <a:lnTo>
                    <a:pt x="526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9" name="Google Shape;2559;p76"/>
          <p:cNvGrpSpPr/>
          <p:nvPr/>
        </p:nvGrpSpPr>
        <p:grpSpPr>
          <a:xfrm>
            <a:off x="5571702" y="2744747"/>
            <a:ext cx="345729" cy="345704"/>
            <a:chOff x="5621257" y="2734448"/>
            <a:chExt cx="362666" cy="362639"/>
          </a:xfrm>
        </p:grpSpPr>
        <p:sp>
          <p:nvSpPr>
            <p:cNvPr id="2560" name="Google Shape;2560;p76"/>
            <p:cNvSpPr/>
            <p:nvPr/>
          </p:nvSpPr>
          <p:spPr>
            <a:xfrm>
              <a:off x="5791994" y="2802576"/>
              <a:ext cx="16688" cy="33673"/>
            </a:xfrm>
            <a:custGeom>
              <a:rect b="b" l="l" r="r" t="t"/>
              <a:pathLst>
                <a:path extrusionOk="0" h="1249" w="619">
                  <a:moveTo>
                    <a:pt x="1" y="1"/>
                  </a:moveTo>
                  <a:lnTo>
                    <a:pt x="1" y="1249"/>
                  </a:lnTo>
                  <a:lnTo>
                    <a:pt x="618" y="617"/>
                  </a:lnTo>
                  <a:lnTo>
                    <a:pt x="1"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6"/>
            <p:cNvSpPr/>
            <p:nvPr/>
          </p:nvSpPr>
          <p:spPr>
            <a:xfrm>
              <a:off x="5621257" y="2734448"/>
              <a:ext cx="362666" cy="212553"/>
            </a:xfrm>
            <a:custGeom>
              <a:rect b="b" l="l" r="r" t="t"/>
              <a:pathLst>
                <a:path extrusionOk="0" h="7884" w="13452">
                  <a:moveTo>
                    <a:pt x="5922" y="1177"/>
                  </a:moveTo>
                  <a:cubicBezTo>
                    <a:pt x="6032" y="1177"/>
                    <a:pt x="6141" y="1221"/>
                    <a:pt x="6214" y="1294"/>
                  </a:cubicBezTo>
                  <a:lnTo>
                    <a:pt x="7794" y="2873"/>
                  </a:lnTo>
                  <a:cubicBezTo>
                    <a:pt x="7944" y="3024"/>
                    <a:pt x="7944" y="3280"/>
                    <a:pt x="7794" y="3430"/>
                  </a:cubicBezTo>
                  <a:lnTo>
                    <a:pt x="6214" y="5010"/>
                  </a:lnTo>
                  <a:cubicBezTo>
                    <a:pt x="6135" y="5079"/>
                    <a:pt x="6036" y="5116"/>
                    <a:pt x="5935" y="5116"/>
                  </a:cubicBezTo>
                  <a:cubicBezTo>
                    <a:pt x="5883" y="5116"/>
                    <a:pt x="5829" y="5106"/>
                    <a:pt x="5778" y="5085"/>
                  </a:cubicBezTo>
                  <a:cubicBezTo>
                    <a:pt x="5642" y="5025"/>
                    <a:pt x="5537" y="4889"/>
                    <a:pt x="5537" y="4724"/>
                  </a:cubicBezTo>
                  <a:lnTo>
                    <a:pt x="5537" y="1579"/>
                  </a:lnTo>
                  <a:cubicBezTo>
                    <a:pt x="5537" y="1414"/>
                    <a:pt x="5642" y="1264"/>
                    <a:pt x="5778" y="1204"/>
                  </a:cubicBezTo>
                  <a:cubicBezTo>
                    <a:pt x="5824" y="1185"/>
                    <a:pt x="5873" y="1177"/>
                    <a:pt x="5922" y="1177"/>
                  </a:cubicBezTo>
                  <a:close/>
                  <a:moveTo>
                    <a:pt x="9870" y="5116"/>
                  </a:moveTo>
                  <a:cubicBezTo>
                    <a:pt x="10095" y="5116"/>
                    <a:pt x="10276" y="5296"/>
                    <a:pt x="10276" y="5507"/>
                  </a:cubicBezTo>
                  <a:lnTo>
                    <a:pt x="10276" y="5912"/>
                  </a:lnTo>
                  <a:lnTo>
                    <a:pt x="11479" y="5912"/>
                  </a:lnTo>
                  <a:cubicBezTo>
                    <a:pt x="11690" y="5912"/>
                    <a:pt x="11871" y="6078"/>
                    <a:pt x="11871" y="6304"/>
                  </a:cubicBezTo>
                  <a:cubicBezTo>
                    <a:pt x="11871" y="6514"/>
                    <a:pt x="11690" y="6695"/>
                    <a:pt x="11479" y="6695"/>
                  </a:cubicBezTo>
                  <a:lnTo>
                    <a:pt x="1971" y="6695"/>
                  </a:lnTo>
                  <a:cubicBezTo>
                    <a:pt x="1746" y="6695"/>
                    <a:pt x="1580" y="6514"/>
                    <a:pt x="1580" y="6304"/>
                  </a:cubicBezTo>
                  <a:lnTo>
                    <a:pt x="1580" y="5507"/>
                  </a:lnTo>
                  <a:cubicBezTo>
                    <a:pt x="1580" y="5296"/>
                    <a:pt x="1746" y="5116"/>
                    <a:pt x="1971" y="5116"/>
                  </a:cubicBezTo>
                  <a:cubicBezTo>
                    <a:pt x="2181" y="5116"/>
                    <a:pt x="2362" y="5296"/>
                    <a:pt x="2362" y="5507"/>
                  </a:cubicBezTo>
                  <a:lnTo>
                    <a:pt x="2362" y="5912"/>
                  </a:lnTo>
                  <a:lnTo>
                    <a:pt x="3972" y="5912"/>
                  </a:lnTo>
                  <a:lnTo>
                    <a:pt x="3972" y="5507"/>
                  </a:lnTo>
                  <a:cubicBezTo>
                    <a:pt x="3972" y="5296"/>
                    <a:pt x="4137" y="5116"/>
                    <a:pt x="4364" y="5116"/>
                  </a:cubicBezTo>
                  <a:cubicBezTo>
                    <a:pt x="4574" y="5116"/>
                    <a:pt x="4755" y="5296"/>
                    <a:pt x="4755" y="5507"/>
                  </a:cubicBezTo>
                  <a:lnTo>
                    <a:pt x="4755" y="5912"/>
                  </a:lnTo>
                  <a:lnTo>
                    <a:pt x="7899" y="5912"/>
                  </a:lnTo>
                  <a:lnTo>
                    <a:pt x="7899" y="5507"/>
                  </a:lnTo>
                  <a:cubicBezTo>
                    <a:pt x="7899" y="5296"/>
                    <a:pt x="8079" y="5116"/>
                    <a:pt x="8306" y="5116"/>
                  </a:cubicBezTo>
                  <a:cubicBezTo>
                    <a:pt x="8516" y="5116"/>
                    <a:pt x="8697" y="5296"/>
                    <a:pt x="8697" y="5507"/>
                  </a:cubicBezTo>
                  <a:lnTo>
                    <a:pt x="8697" y="5912"/>
                  </a:lnTo>
                  <a:lnTo>
                    <a:pt x="9479" y="5912"/>
                  </a:lnTo>
                  <a:lnTo>
                    <a:pt x="9479" y="5507"/>
                  </a:lnTo>
                  <a:cubicBezTo>
                    <a:pt x="9479" y="5296"/>
                    <a:pt x="9660" y="5116"/>
                    <a:pt x="9870" y="5116"/>
                  </a:cubicBezTo>
                  <a:close/>
                  <a:moveTo>
                    <a:pt x="1174" y="0"/>
                  </a:moveTo>
                  <a:cubicBezTo>
                    <a:pt x="526" y="0"/>
                    <a:pt x="0" y="526"/>
                    <a:pt x="0" y="1174"/>
                  </a:cubicBezTo>
                  <a:lnTo>
                    <a:pt x="0" y="6695"/>
                  </a:lnTo>
                  <a:cubicBezTo>
                    <a:pt x="0" y="7342"/>
                    <a:pt x="526" y="7884"/>
                    <a:pt x="1174" y="7884"/>
                  </a:cubicBezTo>
                  <a:lnTo>
                    <a:pt x="12262" y="7884"/>
                  </a:lnTo>
                  <a:cubicBezTo>
                    <a:pt x="12924" y="7884"/>
                    <a:pt x="13451" y="7342"/>
                    <a:pt x="13451" y="6695"/>
                  </a:cubicBezTo>
                  <a:lnTo>
                    <a:pt x="13451" y="1174"/>
                  </a:lnTo>
                  <a:cubicBezTo>
                    <a:pt x="13451" y="526"/>
                    <a:pt x="12924" y="0"/>
                    <a:pt x="1226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6"/>
            <p:cNvSpPr/>
            <p:nvPr/>
          </p:nvSpPr>
          <p:spPr>
            <a:xfrm>
              <a:off x="5685745" y="2968083"/>
              <a:ext cx="233662" cy="129004"/>
            </a:xfrm>
            <a:custGeom>
              <a:rect b="b" l="l" r="r" t="t"/>
              <a:pathLst>
                <a:path extrusionOk="0" h="4785" w="8667">
                  <a:moveTo>
                    <a:pt x="0" y="0"/>
                  </a:moveTo>
                  <a:lnTo>
                    <a:pt x="0" y="1204"/>
                  </a:lnTo>
                  <a:cubicBezTo>
                    <a:pt x="0" y="1429"/>
                    <a:pt x="181" y="1595"/>
                    <a:pt x="391" y="1595"/>
                  </a:cubicBezTo>
                  <a:lnTo>
                    <a:pt x="993" y="1595"/>
                  </a:lnTo>
                  <a:cubicBezTo>
                    <a:pt x="1039" y="1715"/>
                    <a:pt x="1083" y="1836"/>
                    <a:pt x="1144" y="1941"/>
                  </a:cubicBezTo>
                  <a:lnTo>
                    <a:pt x="708" y="2377"/>
                  </a:lnTo>
                  <a:cubicBezTo>
                    <a:pt x="557" y="2528"/>
                    <a:pt x="557" y="2769"/>
                    <a:pt x="708" y="2933"/>
                  </a:cubicBezTo>
                  <a:lnTo>
                    <a:pt x="1821" y="4047"/>
                  </a:lnTo>
                  <a:cubicBezTo>
                    <a:pt x="1896" y="4122"/>
                    <a:pt x="1998" y="4160"/>
                    <a:pt x="2099" y="4160"/>
                  </a:cubicBezTo>
                  <a:cubicBezTo>
                    <a:pt x="2201" y="4160"/>
                    <a:pt x="2302" y="4122"/>
                    <a:pt x="2377" y="4047"/>
                  </a:cubicBezTo>
                  <a:lnTo>
                    <a:pt x="2814" y="3611"/>
                  </a:lnTo>
                  <a:cubicBezTo>
                    <a:pt x="2919" y="3656"/>
                    <a:pt x="3039" y="3716"/>
                    <a:pt x="3145" y="3746"/>
                  </a:cubicBezTo>
                  <a:lnTo>
                    <a:pt x="3145" y="4393"/>
                  </a:lnTo>
                  <a:cubicBezTo>
                    <a:pt x="3145" y="4604"/>
                    <a:pt x="3326" y="4785"/>
                    <a:pt x="3536" y="4785"/>
                  </a:cubicBezTo>
                  <a:lnTo>
                    <a:pt x="5116" y="4785"/>
                  </a:lnTo>
                  <a:cubicBezTo>
                    <a:pt x="5342" y="4785"/>
                    <a:pt x="5507" y="4604"/>
                    <a:pt x="5507" y="4393"/>
                  </a:cubicBezTo>
                  <a:lnTo>
                    <a:pt x="5507" y="3746"/>
                  </a:lnTo>
                  <a:cubicBezTo>
                    <a:pt x="5627" y="3716"/>
                    <a:pt x="5747" y="3656"/>
                    <a:pt x="5853" y="3611"/>
                  </a:cubicBezTo>
                  <a:lnTo>
                    <a:pt x="6275" y="4047"/>
                  </a:lnTo>
                  <a:cubicBezTo>
                    <a:pt x="6357" y="4122"/>
                    <a:pt x="6458" y="4160"/>
                    <a:pt x="6560" y="4160"/>
                  </a:cubicBezTo>
                  <a:cubicBezTo>
                    <a:pt x="6662" y="4160"/>
                    <a:pt x="6763" y="4122"/>
                    <a:pt x="6846" y="4047"/>
                  </a:cubicBezTo>
                  <a:lnTo>
                    <a:pt x="7960" y="2933"/>
                  </a:lnTo>
                  <a:cubicBezTo>
                    <a:pt x="8110" y="2769"/>
                    <a:pt x="8110" y="2528"/>
                    <a:pt x="7960" y="2377"/>
                  </a:cubicBezTo>
                  <a:lnTo>
                    <a:pt x="7523" y="1941"/>
                  </a:lnTo>
                  <a:cubicBezTo>
                    <a:pt x="7569" y="1836"/>
                    <a:pt x="7629" y="1715"/>
                    <a:pt x="7659" y="1595"/>
                  </a:cubicBezTo>
                  <a:lnTo>
                    <a:pt x="8275" y="1595"/>
                  </a:lnTo>
                  <a:cubicBezTo>
                    <a:pt x="8486" y="1595"/>
                    <a:pt x="8666" y="1429"/>
                    <a:pt x="8666" y="1204"/>
                  </a:cubicBezTo>
                  <a:lnTo>
                    <a:pt x="8666" y="0"/>
                  </a:lnTo>
                  <a:lnTo>
                    <a:pt x="6245" y="0"/>
                  </a:lnTo>
                  <a:cubicBezTo>
                    <a:pt x="6275" y="135"/>
                    <a:pt x="6305" y="255"/>
                    <a:pt x="6305" y="391"/>
                  </a:cubicBezTo>
                  <a:cubicBezTo>
                    <a:pt x="6305" y="1475"/>
                    <a:pt x="5416" y="2392"/>
                    <a:pt x="4333" y="2392"/>
                  </a:cubicBezTo>
                  <a:cubicBezTo>
                    <a:pt x="3250" y="2392"/>
                    <a:pt x="2363" y="1475"/>
                    <a:pt x="2363" y="391"/>
                  </a:cubicBezTo>
                  <a:cubicBezTo>
                    <a:pt x="2363" y="255"/>
                    <a:pt x="2393" y="135"/>
                    <a:pt x="240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76"/>
          <p:cNvGrpSpPr/>
          <p:nvPr/>
        </p:nvGrpSpPr>
        <p:grpSpPr>
          <a:xfrm>
            <a:off x="6341574" y="2744747"/>
            <a:ext cx="366984" cy="366958"/>
            <a:chOff x="6428843" y="2734448"/>
            <a:chExt cx="384962" cy="384935"/>
          </a:xfrm>
        </p:grpSpPr>
        <p:sp>
          <p:nvSpPr>
            <p:cNvPr id="2564" name="Google Shape;2564;p76"/>
            <p:cNvSpPr/>
            <p:nvPr/>
          </p:nvSpPr>
          <p:spPr>
            <a:xfrm>
              <a:off x="6428843" y="2734448"/>
              <a:ext cx="112774" cy="112774"/>
            </a:xfrm>
            <a:custGeom>
              <a:rect b="b" l="l" r="r" t="t"/>
              <a:pathLst>
                <a:path extrusionOk="0" h="4183" w="4183">
                  <a:moveTo>
                    <a:pt x="421" y="0"/>
                  </a:moveTo>
                  <a:cubicBezTo>
                    <a:pt x="181" y="0"/>
                    <a:pt x="0" y="181"/>
                    <a:pt x="0" y="421"/>
                  </a:cubicBezTo>
                  <a:lnTo>
                    <a:pt x="0" y="2091"/>
                  </a:lnTo>
                  <a:cubicBezTo>
                    <a:pt x="0" y="2317"/>
                    <a:pt x="181" y="2512"/>
                    <a:pt x="421" y="2512"/>
                  </a:cubicBezTo>
                  <a:lnTo>
                    <a:pt x="828" y="2512"/>
                  </a:lnTo>
                  <a:lnTo>
                    <a:pt x="828" y="3761"/>
                  </a:lnTo>
                  <a:cubicBezTo>
                    <a:pt x="828" y="4002"/>
                    <a:pt x="1023" y="4183"/>
                    <a:pt x="1250" y="4183"/>
                  </a:cubicBezTo>
                  <a:cubicBezTo>
                    <a:pt x="1490" y="4183"/>
                    <a:pt x="1671" y="4002"/>
                    <a:pt x="1671" y="3761"/>
                  </a:cubicBezTo>
                  <a:lnTo>
                    <a:pt x="1671" y="2512"/>
                  </a:lnTo>
                  <a:lnTo>
                    <a:pt x="2092" y="2512"/>
                  </a:lnTo>
                  <a:cubicBezTo>
                    <a:pt x="2317" y="2512"/>
                    <a:pt x="2513" y="2317"/>
                    <a:pt x="2513" y="2091"/>
                  </a:cubicBezTo>
                  <a:lnTo>
                    <a:pt x="2513" y="1670"/>
                  </a:lnTo>
                  <a:lnTo>
                    <a:pt x="3762" y="1670"/>
                  </a:lnTo>
                  <a:cubicBezTo>
                    <a:pt x="4002" y="1670"/>
                    <a:pt x="4183" y="1489"/>
                    <a:pt x="4183" y="1248"/>
                  </a:cubicBezTo>
                  <a:cubicBezTo>
                    <a:pt x="4183" y="1023"/>
                    <a:pt x="4002" y="827"/>
                    <a:pt x="3762" y="827"/>
                  </a:cubicBezTo>
                  <a:lnTo>
                    <a:pt x="2513" y="827"/>
                  </a:lnTo>
                  <a:lnTo>
                    <a:pt x="2513" y="421"/>
                  </a:lnTo>
                  <a:cubicBezTo>
                    <a:pt x="2513" y="181"/>
                    <a:pt x="2317" y="0"/>
                    <a:pt x="209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6"/>
            <p:cNvSpPr/>
            <p:nvPr/>
          </p:nvSpPr>
          <p:spPr>
            <a:xfrm>
              <a:off x="6701032" y="2734448"/>
              <a:ext cx="112774" cy="112774"/>
            </a:xfrm>
            <a:custGeom>
              <a:rect b="b" l="l" r="r" t="t"/>
              <a:pathLst>
                <a:path extrusionOk="0" h="4183" w="4183">
                  <a:moveTo>
                    <a:pt x="2091" y="0"/>
                  </a:moveTo>
                  <a:cubicBezTo>
                    <a:pt x="1866" y="0"/>
                    <a:pt x="1670" y="181"/>
                    <a:pt x="1670" y="421"/>
                  </a:cubicBezTo>
                  <a:lnTo>
                    <a:pt x="1670" y="827"/>
                  </a:lnTo>
                  <a:lnTo>
                    <a:pt x="422" y="827"/>
                  </a:lnTo>
                  <a:cubicBezTo>
                    <a:pt x="195" y="827"/>
                    <a:pt x="0" y="1023"/>
                    <a:pt x="0" y="1248"/>
                  </a:cubicBezTo>
                  <a:cubicBezTo>
                    <a:pt x="0" y="1489"/>
                    <a:pt x="195" y="1670"/>
                    <a:pt x="422" y="1670"/>
                  </a:cubicBezTo>
                  <a:lnTo>
                    <a:pt x="1670" y="1670"/>
                  </a:lnTo>
                  <a:lnTo>
                    <a:pt x="1670" y="2091"/>
                  </a:lnTo>
                  <a:cubicBezTo>
                    <a:pt x="1670" y="2317"/>
                    <a:pt x="1866" y="2512"/>
                    <a:pt x="2091" y="2512"/>
                  </a:cubicBezTo>
                  <a:lnTo>
                    <a:pt x="2512" y="2512"/>
                  </a:lnTo>
                  <a:lnTo>
                    <a:pt x="2512" y="3761"/>
                  </a:lnTo>
                  <a:cubicBezTo>
                    <a:pt x="2512" y="4002"/>
                    <a:pt x="2708" y="4183"/>
                    <a:pt x="2933" y="4183"/>
                  </a:cubicBezTo>
                  <a:cubicBezTo>
                    <a:pt x="3160" y="4183"/>
                    <a:pt x="3355" y="4002"/>
                    <a:pt x="3355" y="3761"/>
                  </a:cubicBezTo>
                  <a:lnTo>
                    <a:pt x="3355" y="2512"/>
                  </a:lnTo>
                  <a:lnTo>
                    <a:pt x="3776" y="2512"/>
                  </a:lnTo>
                  <a:cubicBezTo>
                    <a:pt x="4002" y="2512"/>
                    <a:pt x="4183" y="2317"/>
                    <a:pt x="4183" y="2091"/>
                  </a:cubicBezTo>
                  <a:lnTo>
                    <a:pt x="4183" y="421"/>
                  </a:lnTo>
                  <a:cubicBezTo>
                    <a:pt x="4183" y="181"/>
                    <a:pt x="4002" y="0"/>
                    <a:pt x="3776"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6"/>
            <p:cNvSpPr/>
            <p:nvPr/>
          </p:nvSpPr>
          <p:spPr>
            <a:xfrm>
              <a:off x="6701032" y="3006582"/>
              <a:ext cx="112774" cy="112801"/>
            </a:xfrm>
            <a:custGeom>
              <a:rect b="b" l="l" r="r" t="t"/>
              <a:pathLst>
                <a:path extrusionOk="0" h="4184" w="4183">
                  <a:moveTo>
                    <a:pt x="2933" y="1"/>
                  </a:moveTo>
                  <a:cubicBezTo>
                    <a:pt x="2708" y="1"/>
                    <a:pt x="2512" y="197"/>
                    <a:pt x="2512" y="422"/>
                  </a:cubicBezTo>
                  <a:lnTo>
                    <a:pt x="2512" y="1672"/>
                  </a:lnTo>
                  <a:lnTo>
                    <a:pt x="2091" y="1672"/>
                  </a:lnTo>
                  <a:cubicBezTo>
                    <a:pt x="1866" y="1672"/>
                    <a:pt x="1670" y="1867"/>
                    <a:pt x="1670" y="2093"/>
                  </a:cubicBezTo>
                  <a:lnTo>
                    <a:pt x="1670" y="2514"/>
                  </a:lnTo>
                  <a:lnTo>
                    <a:pt x="422" y="2514"/>
                  </a:lnTo>
                  <a:cubicBezTo>
                    <a:pt x="195" y="2514"/>
                    <a:pt x="0" y="2709"/>
                    <a:pt x="0" y="2935"/>
                  </a:cubicBezTo>
                  <a:cubicBezTo>
                    <a:pt x="0" y="3160"/>
                    <a:pt x="195" y="3357"/>
                    <a:pt x="422" y="3357"/>
                  </a:cubicBezTo>
                  <a:lnTo>
                    <a:pt x="1670" y="3357"/>
                  </a:lnTo>
                  <a:lnTo>
                    <a:pt x="1670" y="3778"/>
                  </a:lnTo>
                  <a:cubicBezTo>
                    <a:pt x="1670" y="4003"/>
                    <a:pt x="1866" y="4184"/>
                    <a:pt x="2091" y="4184"/>
                  </a:cubicBezTo>
                  <a:lnTo>
                    <a:pt x="3776" y="4184"/>
                  </a:lnTo>
                  <a:cubicBezTo>
                    <a:pt x="4002" y="4184"/>
                    <a:pt x="4183" y="4003"/>
                    <a:pt x="4183" y="3778"/>
                  </a:cubicBezTo>
                  <a:lnTo>
                    <a:pt x="4183" y="2093"/>
                  </a:lnTo>
                  <a:cubicBezTo>
                    <a:pt x="4183" y="1867"/>
                    <a:pt x="4002" y="1672"/>
                    <a:pt x="3776" y="1672"/>
                  </a:cubicBezTo>
                  <a:lnTo>
                    <a:pt x="3355" y="1672"/>
                  </a:lnTo>
                  <a:lnTo>
                    <a:pt x="3355" y="422"/>
                  </a:lnTo>
                  <a:cubicBezTo>
                    <a:pt x="3355" y="197"/>
                    <a:pt x="3160" y="1"/>
                    <a:pt x="2933"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6"/>
            <p:cNvSpPr/>
            <p:nvPr/>
          </p:nvSpPr>
          <p:spPr>
            <a:xfrm>
              <a:off x="6428843" y="3006582"/>
              <a:ext cx="112774" cy="112801"/>
            </a:xfrm>
            <a:custGeom>
              <a:rect b="b" l="l" r="r" t="t"/>
              <a:pathLst>
                <a:path extrusionOk="0" h="4184" w="4183">
                  <a:moveTo>
                    <a:pt x="1250" y="1"/>
                  </a:moveTo>
                  <a:cubicBezTo>
                    <a:pt x="1023" y="1"/>
                    <a:pt x="828" y="197"/>
                    <a:pt x="828" y="422"/>
                  </a:cubicBezTo>
                  <a:lnTo>
                    <a:pt x="828" y="1672"/>
                  </a:lnTo>
                  <a:lnTo>
                    <a:pt x="421" y="1672"/>
                  </a:lnTo>
                  <a:cubicBezTo>
                    <a:pt x="181" y="1672"/>
                    <a:pt x="0" y="1867"/>
                    <a:pt x="0" y="2093"/>
                  </a:cubicBezTo>
                  <a:lnTo>
                    <a:pt x="0" y="3778"/>
                  </a:lnTo>
                  <a:cubicBezTo>
                    <a:pt x="0" y="4003"/>
                    <a:pt x="181" y="4184"/>
                    <a:pt x="421" y="4184"/>
                  </a:cubicBezTo>
                  <a:lnTo>
                    <a:pt x="2092" y="4184"/>
                  </a:lnTo>
                  <a:cubicBezTo>
                    <a:pt x="2317" y="4184"/>
                    <a:pt x="2513" y="4003"/>
                    <a:pt x="2513" y="3778"/>
                  </a:cubicBezTo>
                  <a:lnTo>
                    <a:pt x="2513" y="3357"/>
                  </a:lnTo>
                  <a:lnTo>
                    <a:pt x="3762" y="3357"/>
                  </a:lnTo>
                  <a:cubicBezTo>
                    <a:pt x="4002" y="3357"/>
                    <a:pt x="4183" y="3160"/>
                    <a:pt x="4183" y="2935"/>
                  </a:cubicBezTo>
                  <a:cubicBezTo>
                    <a:pt x="4183" y="2709"/>
                    <a:pt x="4002" y="2514"/>
                    <a:pt x="3762" y="2514"/>
                  </a:cubicBezTo>
                  <a:lnTo>
                    <a:pt x="2513" y="2514"/>
                  </a:lnTo>
                  <a:lnTo>
                    <a:pt x="2513" y="2093"/>
                  </a:lnTo>
                  <a:cubicBezTo>
                    <a:pt x="2513" y="1867"/>
                    <a:pt x="2317" y="1672"/>
                    <a:pt x="2092" y="1672"/>
                  </a:cubicBezTo>
                  <a:lnTo>
                    <a:pt x="1671" y="1672"/>
                  </a:lnTo>
                  <a:lnTo>
                    <a:pt x="1671" y="422"/>
                  </a:lnTo>
                  <a:cubicBezTo>
                    <a:pt x="1671" y="197"/>
                    <a:pt x="1490" y="1"/>
                    <a:pt x="125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6"/>
            <p:cNvSpPr/>
            <p:nvPr/>
          </p:nvSpPr>
          <p:spPr>
            <a:xfrm>
              <a:off x="6564317" y="3074360"/>
              <a:ext cx="45886" cy="22727"/>
            </a:xfrm>
            <a:custGeom>
              <a:rect b="b" l="l" r="r" t="t"/>
              <a:pathLst>
                <a:path extrusionOk="0" h="843" w="1702">
                  <a:moveTo>
                    <a:pt x="407" y="0"/>
                  </a:moveTo>
                  <a:cubicBezTo>
                    <a:pt x="181" y="0"/>
                    <a:pt x="0" y="195"/>
                    <a:pt x="0" y="421"/>
                  </a:cubicBezTo>
                  <a:cubicBezTo>
                    <a:pt x="0" y="646"/>
                    <a:pt x="181" y="843"/>
                    <a:pt x="407" y="843"/>
                  </a:cubicBezTo>
                  <a:lnTo>
                    <a:pt x="1280" y="843"/>
                  </a:lnTo>
                  <a:cubicBezTo>
                    <a:pt x="1505" y="843"/>
                    <a:pt x="1701" y="646"/>
                    <a:pt x="1701" y="421"/>
                  </a:cubicBezTo>
                  <a:cubicBezTo>
                    <a:pt x="1701" y="195"/>
                    <a:pt x="1505" y="0"/>
                    <a:pt x="128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6"/>
            <p:cNvSpPr/>
            <p:nvPr/>
          </p:nvSpPr>
          <p:spPr>
            <a:xfrm>
              <a:off x="6632445" y="3074360"/>
              <a:ext cx="46290" cy="22727"/>
            </a:xfrm>
            <a:custGeom>
              <a:rect b="b" l="l" r="r" t="t"/>
              <a:pathLst>
                <a:path extrusionOk="0" h="843" w="1717">
                  <a:moveTo>
                    <a:pt x="422" y="0"/>
                  </a:moveTo>
                  <a:cubicBezTo>
                    <a:pt x="197" y="0"/>
                    <a:pt x="1" y="195"/>
                    <a:pt x="1" y="421"/>
                  </a:cubicBezTo>
                  <a:cubicBezTo>
                    <a:pt x="1" y="646"/>
                    <a:pt x="197" y="843"/>
                    <a:pt x="422" y="843"/>
                  </a:cubicBezTo>
                  <a:lnTo>
                    <a:pt x="1295" y="843"/>
                  </a:lnTo>
                  <a:cubicBezTo>
                    <a:pt x="1521" y="843"/>
                    <a:pt x="1716" y="646"/>
                    <a:pt x="1716" y="421"/>
                  </a:cubicBezTo>
                  <a:cubicBezTo>
                    <a:pt x="1716" y="195"/>
                    <a:pt x="1521" y="0"/>
                    <a:pt x="129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6"/>
            <p:cNvSpPr/>
            <p:nvPr/>
          </p:nvSpPr>
          <p:spPr>
            <a:xfrm>
              <a:off x="6564317" y="2756744"/>
              <a:ext cx="45886" cy="22727"/>
            </a:xfrm>
            <a:custGeom>
              <a:rect b="b" l="l" r="r" t="t"/>
              <a:pathLst>
                <a:path extrusionOk="0" h="843" w="1702">
                  <a:moveTo>
                    <a:pt x="407" y="0"/>
                  </a:moveTo>
                  <a:cubicBezTo>
                    <a:pt x="181" y="0"/>
                    <a:pt x="0" y="196"/>
                    <a:pt x="0" y="421"/>
                  </a:cubicBezTo>
                  <a:cubicBezTo>
                    <a:pt x="0" y="662"/>
                    <a:pt x="181" y="843"/>
                    <a:pt x="407" y="843"/>
                  </a:cubicBezTo>
                  <a:lnTo>
                    <a:pt x="1280" y="843"/>
                  </a:lnTo>
                  <a:cubicBezTo>
                    <a:pt x="1505" y="843"/>
                    <a:pt x="1701" y="662"/>
                    <a:pt x="1701" y="421"/>
                  </a:cubicBezTo>
                  <a:cubicBezTo>
                    <a:pt x="1701" y="196"/>
                    <a:pt x="1505" y="0"/>
                    <a:pt x="128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6"/>
            <p:cNvSpPr/>
            <p:nvPr/>
          </p:nvSpPr>
          <p:spPr>
            <a:xfrm>
              <a:off x="6632445" y="2756744"/>
              <a:ext cx="46290" cy="22727"/>
            </a:xfrm>
            <a:custGeom>
              <a:rect b="b" l="l" r="r" t="t"/>
              <a:pathLst>
                <a:path extrusionOk="0" h="843" w="1717">
                  <a:moveTo>
                    <a:pt x="422" y="0"/>
                  </a:moveTo>
                  <a:cubicBezTo>
                    <a:pt x="197" y="0"/>
                    <a:pt x="1" y="196"/>
                    <a:pt x="1" y="421"/>
                  </a:cubicBezTo>
                  <a:cubicBezTo>
                    <a:pt x="1" y="662"/>
                    <a:pt x="197" y="843"/>
                    <a:pt x="422" y="843"/>
                  </a:cubicBezTo>
                  <a:lnTo>
                    <a:pt x="1295" y="843"/>
                  </a:lnTo>
                  <a:cubicBezTo>
                    <a:pt x="1521" y="843"/>
                    <a:pt x="1716" y="662"/>
                    <a:pt x="1716" y="421"/>
                  </a:cubicBezTo>
                  <a:cubicBezTo>
                    <a:pt x="1716" y="196"/>
                    <a:pt x="1521" y="0"/>
                    <a:pt x="129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6"/>
            <p:cNvSpPr/>
            <p:nvPr/>
          </p:nvSpPr>
          <p:spPr>
            <a:xfrm>
              <a:off x="6451166" y="2938050"/>
              <a:ext cx="22727" cy="46290"/>
            </a:xfrm>
            <a:custGeom>
              <a:rect b="b" l="l" r="r" t="t"/>
              <a:pathLst>
                <a:path extrusionOk="0" h="1717" w="843">
                  <a:moveTo>
                    <a:pt x="422" y="1"/>
                  </a:moveTo>
                  <a:cubicBezTo>
                    <a:pt x="195" y="1"/>
                    <a:pt x="0" y="196"/>
                    <a:pt x="0" y="422"/>
                  </a:cubicBezTo>
                  <a:lnTo>
                    <a:pt x="0" y="1295"/>
                  </a:lnTo>
                  <a:cubicBezTo>
                    <a:pt x="0" y="1520"/>
                    <a:pt x="195" y="1716"/>
                    <a:pt x="422" y="1716"/>
                  </a:cubicBezTo>
                  <a:cubicBezTo>
                    <a:pt x="662" y="1716"/>
                    <a:pt x="843" y="1520"/>
                    <a:pt x="843" y="1295"/>
                  </a:cubicBezTo>
                  <a:lnTo>
                    <a:pt x="843" y="422"/>
                  </a:lnTo>
                  <a:cubicBezTo>
                    <a:pt x="843" y="196"/>
                    <a:pt x="662" y="1"/>
                    <a:pt x="42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6"/>
            <p:cNvSpPr/>
            <p:nvPr/>
          </p:nvSpPr>
          <p:spPr>
            <a:xfrm>
              <a:off x="6768755" y="2938050"/>
              <a:ext cx="22727" cy="46290"/>
            </a:xfrm>
            <a:custGeom>
              <a:rect b="b" l="l" r="r" t="t"/>
              <a:pathLst>
                <a:path extrusionOk="0" h="1717" w="843">
                  <a:moveTo>
                    <a:pt x="421" y="1"/>
                  </a:moveTo>
                  <a:cubicBezTo>
                    <a:pt x="196" y="1"/>
                    <a:pt x="0" y="196"/>
                    <a:pt x="0" y="422"/>
                  </a:cubicBezTo>
                  <a:lnTo>
                    <a:pt x="0" y="1295"/>
                  </a:lnTo>
                  <a:cubicBezTo>
                    <a:pt x="0" y="1520"/>
                    <a:pt x="196" y="1716"/>
                    <a:pt x="421" y="1716"/>
                  </a:cubicBezTo>
                  <a:cubicBezTo>
                    <a:pt x="648" y="1716"/>
                    <a:pt x="843" y="1520"/>
                    <a:pt x="843" y="1295"/>
                  </a:cubicBezTo>
                  <a:lnTo>
                    <a:pt x="843" y="422"/>
                  </a:lnTo>
                  <a:cubicBezTo>
                    <a:pt x="843" y="196"/>
                    <a:pt x="648" y="1"/>
                    <a:pt x="42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6"/>
            <p:cNvSpPr/>
            <p:nvPr/>
          </p:nvSpPr>
          <p:spPr>
            <a:xfrm>
              <a:off x="6451166" y="2869922"/>
              <a:ext cx="22727" cy="45023"/>
            </a:xfrm>
            <a:custGeom>
              <a:rect b="b" l="l" r="r" t="t"/>
              <a:pathLst>
                <a:path extrusionOk="0" h="1670" w="843">
                  <a:moveTo>
                    <a:pt x="422" y="0"/>
                  </a:moveTo>
                  <a:cubicBezTo>
                    <a:pt x="195" y="0"/>
                    <a:pt x="0" y="181"/>
                    <a:pt x="0" y="406"/>
                  </a:cubicBezTo>
                  <a:lnTo>
                    <a:pt x="0" y="1248"/>
                  </a:lnTo>
                  <a:cubicBezTo>
                    <a:pt x="0" y="1475"/>
                    <a:pt x="195" y="1670"/>
                    <a:pt x="422" y="1670"/>
                  </a:cubicBezTo>
                  <a:cubicBezTo>
                    <a:pt x="662" y="1670"/>
                    <a:pt x="843" y="1475"/>
                    <a:pt x="843" y="1248"/>
                  </a:cubicBezTo>
                  <a:lnTo>
                    <a:pt x="843" y="406"/>
                  </a:lnTo>
                  <a:cubicBezTo>
                    <a:pt x="843" y="181"/>
                    <a:pt x="662" y="0"/>
                    <a:pt x="42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6"/>
            <p:cNvSpPr/>
            <p:nvPr/>
          </p:nvSpPr>
          <p:spPr>
            <a:xfrm>
              <a:off x="6768755" y="2869922"/>
              <a:ext cx="22727" cy="45023"/>
            </a:xfrm>
            <a:custGeom>
              <a:rect b="b" l="l" r="r" t="t"/>
              <a:pathLst>
                <a:path extrusionOk="0" h="1670" w="843">
                  <a:moveTo>
                    <a:pt x="421" y="0"/>
                  </a:moveTo>
                  <a:cubicBezTo>
                    <a:pt x="196" y="0"/>
                    <a:pt x="0" y="181"/>
                    <a:pt x="0" y="406"/>
                  </a:cubicBezTo>
                  <a:lnTo>
                    <a:pt x="0" y="1248"/>
                  </a:lnTo>
                  <a:cubicBezTo>
                    <a:pt x="0" y="1475"/>
                    <a:pt x="196" y="1670"/>
                    <a:pt x="421" y="1670"/>
                  </a:cubicBezTo>
                  <a:cubicBezTo>
                    <a:pt x="648" y="1670"/>
                    <a:pt x="843" y="1475"/>
                    <a:pt x="843" y="1248"/>
                  </a:cubicBezTo>
                  <a:lnTo>
                    <a:pt x="843" y="406"/>
                  </a:lnTo>
                  <a:cubicBezTo>
                    <a:pt x="843" y="181"/>
                    <a:pt x="648" y="0"/>
                    <a:pt x="42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6"/>
            <p:cNvSpPr/>
            <p:nvPr/>
          </p:nvSpPr>
          <p:spPr>
            <a:xfrm>
              <a:off x="6496594" y="2802171"/>
              <a:ext cx="249461" cy="249488"/>
            </a:xfrm>
            <a:custGeom>
              <a:rect b="b" l="l" r="r" t="t"/>
              <a:pathLst>
                <a:path extrusionOk="0" h="9254" w="9253">
                  <a:moveTo>
                    <a:pt x="422" y="0"/>
                  </a:moveTo>
                  <a:cubicBezTo>
                    <a:pt x="181" y="0"/>
                    <a:pt x="0" y="181"/>
                    <a:pt x="0" y="421"/>
                  </a:cubicBezTo>
                  <a:lnTo>
                    <a:pt x="0" y="3761"/>
                  </a:lnTo>
                  <a:cubicBezTo>
                    <a:pt x="0" y="3988"/>
                    <a:pt x="181" y="4183"/>
                    <a:pt x="422" y="4183"/>
                  </a:cubicBezTo>
                  <a:cubicBezTo>
                    <a:pt x="647" y="4183"/>
                    <a:pt x="827" y="3988"/>
                    <a:pt x="827" y="3761"/>
                  </a:cubicBezTo>
                  <a:cubicBezTo>
                    <a:pt x="827" y="3069"/>
                    <a:pt x="1399" y="2513"/>
                    <a:pt x="2091" y="2513"/>
                  </a:cubicBezTo>
                  <a:lnTo>
                    <a:pt x="3371" y="2513"/>
                  </a:lnTo>
                  <a:lnTo>
                    <a:pt x="3371" y="7162"/>
                  </a:lnTo>
                  <a:cubicBezTo>
                    <a:pt x="3371" y="7854"/>
                    <a:pt x="2783" y="8426"/>
                    <a:pt x="2091" y="8426"/>
                  </a:cubicBezTo>
                  <a:cubicBezTo>
                    <a:pt x="1850" y="8426"/>
                    <a:pt x="1670" y="8606"/>
                    <a:pt x="1670" y="8847"/>
                  </a:cubicBezTo>
                  <a:cubicBezTo>
                    <a:pt x="1670" y="9073"/>
                    <a:pt x="1850" y="9254"/>
                    <a:pt x="2091" y="9254"/>
                  </a:cubicBezTo>
                  <a:lnTo>
                    <a:pt x="7162" y="9254"/>
                  </a:lnTo>
                  <a:cubicBezTo>
                    <a:pt x="7403" y="9254"/>
                    <a:pt x="7583" y="9073"/>
                    <a:pt x="7583" y="8847"/>
                  </a:cubicBezTo>
                  <a:cubicBezTo>
                    <a:pt x="7583" y="8606"/>
                    <a:pt x="7403" y="8426"/>
                    <a:pt x="7162" y="8426"/>
                  </a:cubicBezTo>
                  <a:cubicBezTo>
                    <a:pt x="6470" y="8426"/>
                    <a:pt x="5883" y="7854"/>
                    <a:pt x="5883" y="7162"/>
                  </a:cubicBezTo>
                  <a:lnTo>
                    <a:pt x="5883" y="2513"/>
                  </a:lnTo>
                  <a:lnTo>
                    <a:pt x="7162" y="2513"/>
                  </a:lnTo>
                  <a:cubicBezTo>
                    <a:pt x="7854" y="2513"/>
                    <a:pt x="8426" y="3069"/>
                    <a:pt x="8426" y="3761"/>
                  </a:cubicBezTo>
                  <a:cubicBezTo>
                    <a:pt x="8426" y="3988"/>
                    <a:pt x="8606" y="4183"/>
                    <a:pt x="8847" y="4183"/>
                  </a:cubicBezTo>
                  <a:cubicBezTo>
                    <a:pt x="9072" y="4183"/>
                    <a:pt x="9253" y="3988"/>
                    <a:pt x="9253" y="3761"/>
                  </a:cubicBezTo>
                  <a:lnTo>
                    <a:pt x="9253" y="421"/>
                  </a:lnTo>
                  <a:cubicBezTo>
                    <a:pt x="9253" y="181"/>
                    <a:pt x="9072" y="0"/>
                    <a:pt x="884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7" name="Google Shape;2577;p76"/>
          <p:cNvGrpSpPr/>
          <p:nvPr/>
        </p:nvGrpSpPr>
        <p:grpSpPr>
          <a:xfrm>
            <a:off x="7096000" y="2744593"/>
            <a:ext cx="356138" cy="349276"/>
            <a:chOff x="7220227" y="2734286"/>
            <a:chExt cx="373585" cy="366386"/>
          </a:xfrm>
        </p:grpSpPr>
        <p:sp>
          <p:nvSpPr>
            <p:cNvPr id="2578" name="Google Shape;2578;p76"/>
            <p:cNvSpPr/>
            <p:nvPr/>
          </p:nvSpPr>
          <p:spPr>
            <a:xfrm>
              <a:off x="7485891" y="2958351"/>
              <a:ext cx="107921" cy="121293"/>
            </a:xfrm>
            <a:custGeom>
              <a:rect b="b" l="l" r="r" t="t"/>
              <a:pathLst>
                <a:path extrusionOk="0" h="4499" w="4003">
                  <a:moveTo>
                    <a:pt x="843" y="0"/>
                  </a:moveTo>
                  <a:lnTo>
                    <a:pt x="0" y="843"/>
                  </a:lnTo>
                  <a:lnTo>
                    <a:pt x="3657" y="4498"/>
                  </a:lnTo>
                  <a:cubicBezTo>
                    <a:pt x="4002" y="3882"/>
                    <a:pt x="3928" y="3084"/>
                    <a:pt x="3401" y="2572"/>
                  </a:cubicBezTo>
                  <a:lnTo>
                    <a:pt x="84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6"/>
            <p:cNvSpPr/>
            <p:nvPr/>
          </p:nvSpPr>
          <p:spPr>
            <a:xfrm>
              <a:off x="7448174" y="2996472"/>
              <a:ext cx="120916" cy="104200"/>
            </a:xfrm>
            <a:custGeom>
              <a:rect b="b" l="l" r="r" t="t"/>
              <a:pathLst>
                <a:path extrusionOk="0" h="3865" w="4485">
                  <a:moveTo>
                    <a:pt x="843" y="0"/>
                  </a:moveTo>
                  <a:lnTo>
                    <a:pt x="1" y="843"/>
                  </a:lnTo>
                  <a:lnTo>
                    <a:pt x="2559" y="3401"/>
                  </a:lnTo>
                  <a:cubicBezTo>
                    <a:pt x="2869" y="3711"/>
                    <a:pt x="3273" y="3864"/>
                    <a:pt x="3676" y="3864"/>
                  </a:cubicBezTo>
                  <a:cubicBezTo>
                    <a:pt x="3957" y="3864"/>
                    <a:pt x="4237" y="3790"/>
                    <a:pt x="4484" y="3641"/>
                  </a:cubicBezTo>
                  <a:lnTo>
                    <a:pt x="84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6"/>
            <p:cNvSpPr/>
            <p:nvPr/>
          </p:nvSpPr>
          <p:spPr>
            <a:xfrm>
              <a:off x="7398271" y="2909877"/>
              <a:ext cx="95358" cy="94306"/>
            </a:xfrm>
            <a:custGeom>
              <a:rect b="b" l="l" r="r" t="t"/>
              <a:pathLst>
                <a:path extrusionOk="0" h="3498" w="3537">
                  <a:moveTo>
                    <a:pt x="2130" y="0"/>
                  </a:moveTo>
                  <a:cubicBezTo>
                    <a:pt x="2028" y="0"/>
                    <a:pt x="1927" y="38"/>
                    <a:pt x="1852" y="113"/>
                  </a:cubicBezTo>
                  <a:lnTo>
                    <a:pt x="151" y="1798"/>
                  </a:lnTo>
                  <a:cubicBezTo>
                    <a:pt x="1" y="1963"/>
                    <a:pt x="1" y="2204"/>
                    <a:pt x="151" y="2370"/>
                  </a:cubicBezTo>
                  <a:lnTo>
                    <a:pt x="1280" y="3498"/>
                  </a:lnTo>
                  <a:lnTo>
                    <a:pt x="3537" y="1241"/>
                  </a:lnTo>
                  <a:lnTo>
                    <a:pt x="2408" y="113"/>
                  </a:lnTo>
                  <a:cubicBezTo>
                    <a:pt x="2333" y="38"/>
                    <a:pt x="2231" y="0"/>
                    <a:pt x="213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6"/>
            <p:cNvSpPr/>
            <p:nvPr/>
          </p:nvSpPr>
          <p:spPr>
            <a:xfrm>
              <a:off x="7221845" y="2734286"/>
              <a:ext cx="203656" cy="201364"/>
            </a:xfrm>
            <a:custGeom>
              <a:rect b="b" l="l" r="r" t="t"/>
              <a:pathLst>
                <a:path extrusionOk="0" h="7469" w="7554">
                  <a:moveTo>
                    <a:pt x="2444" y="0"/>
                  </a:moveTo>
                  <a:cubicBezTo>
                    <a:pt x="2336" y="0"/>
                    <a:pt x="2228" y="7"/>
                    <a:pt x="2121" y="21"/>
                  </a:cubicBezTo>
                  <a:cubicBezTo>
                    <a:pt x="1971" y="51"/>
                    <a:pt x="1850" y="157"/>
                    <a:pt x="1806" y="291"/>
                  </a:cubicBezTo>
                  <a:cubicBezTo>
                    <a:pt x="1760" y="442"/>
                    <a:pt x="1790" y="592"/>
                    <a:pt x="1896" y="698"/>
                  </a:cubicBezTo>
                  <a:lnTo>
                    <a:pt x="3024" y="1826"/>
                  </a:lnTo>
                  <a:lnTo>
                    <a:pt x="1896" y="2955"/>
                  </a:lnTo>
                  <a:lnTo>
                    <a:pt x="783" y="1826"/>
                  </a:lnTo>
                  <a:cubicBezTo>
                    <a:pt x="709" y="1753"/>
                    <a:pt x="605" y="1716"/>
                    <a:pt x="503" y="1716"/>
                  </a:cubicBezTo>
                  <a:cubicBezTo>
                    <a:pt x="460" y="1716"/>
                    <a:pt x="417" y="1722"/>
                    <a:pt x="376" y="1736"/>
                  </a:cubicBezTo>
                  <a:cubicBezTo>
                    <a:pt x="226" y="1781"/>
                    <a:pt x="121" y="1902"/>
                    <a:pt x="105" y="2052"/>
                  </a:cubicBezTo>
                  <a:cubicBezTo>
                    <a:pt x="0" y="2774"/>
                    <a:pt x="226" y="3527"/>
                    <a:pt x="767" y="4068"/>
                  </a:cubicBezTo>
                  <a:cubicBezTo>
                    <a:pt x="1234" y="4535"/>
                    <a:pt x="1840" y="4766"/>
                    <a:pt x="2447" y="4766"/>
                  </a:cubicBezTo>
                  <a:cubicBezTo>
                    <a:pt x="2798" y="4766"/>
                    <a:pt x="3150" y="4689"/>
                    <a:pt x="3475" y="4534"/>
                  </a:cubicBezTo>
                  <a:lnTo>
                    <a:pt x="6424" y="7469"/>
                  </a:lnTo>
                  <a:lnTo>
                    <a:pt x="7553" y="6340"/>
                  </a:lnTo>
                  <a:lnTo>
                    <a:pt x="4604" y="3406"/>
                  </a:lnTo>
                  <a:cubicBezTo>
                    <a:pt x="5026" y="2518"/>
                    <a:pt x="4890" y="1435"/>
                    <a:pt x="4153" y="698"/>
                  </a:cubicBezTo>
                  <a:cubicBezTo>
                    <a:pt x="3678" y="224"/>
                    <a:pt x="3062" y="0"/>
                    <a:pt x="244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6"/>
            <p:cNvSpPr/>
            <p:nvPr/>
          </p:nvSpPr>
          <p:spPr>
            <a:xfrm>
              <a:off x="7220227" y="2958351"/>
              <a:ext cx="107921" cy="121293"/>
            </a:xfrm>
            <a:custGeom>
              <a:rect b="b" l="l" r="r" t="t"/>
              <a:pathLst>
                <a:path extrusionOk="0" h="4499" w="4003">
                  <a:moveTo>
                    <a:pt x="3160" y="0"/>
                  </a:moveTo>
                  <a:lnTo>
                    <a:pt x="602" y="2572"/>
                  </a:lnTo>
                  <a:cubicBezTo>
                    <a:pt x="75" y="3084"/>
                    <a:pt x="0" y="3882"/>
                    <a:pt x="361" y="4498"/>
                  </a:cubicBezTo>
                  <a:lnTo>
                    <a:pt x="4002" y="843"/>
                  </a:lnTo>
                  <a:lnTo>
                    <a:pt x="316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6"/>
            <p:cNvSpPr/>
            <p:nvPr/>
          </p:nvSpPr>
          <p:spPr>
            <a:xfrm>
              <a:off x="7244950" y="2996472"/>
              <a:ext cx="121320" cy="104200"/>
            </a:xfrm>
            <a:custGeom>
              <a:rect b="b" l="l" r="r" t="t"/>
              <a:pathLst>
                <a:path extrusionOk="0" h="3865" w="4500">
                  <a:moveTo>
                    <a:pt x="3657" y="0"/>
                  </a:moveTo>
                  <a:lnTo>
                    <a:pt x="0" y="3641"/>
                  </a:lnTo>
                  <a:cubicBezTo>
                    <a:pt x="254" y="3790"/>
                    <a:pt x="538" y="3864"/>
                    <a:pt x="821" y="3864"/>
                  </a:cubicBezTo>
                  <a:cubicBezTo>
                    <a:pt x="1227" y="3864"/>
                    <a:pt x="1631" y="3711"/>
                    <a:pt x="1942" y="3401"/>
                  </a:cubicBezTo>
                  <a:lnTo>
                    <a:pt x="4500" y="843"/>
                  </a:lnTo>
                  <a:lnTo>
                    <a:pt x="3657"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6"/>
            <p:cNvSpPr/>
            <p:nvPr/>
          </p:nvSpPr>
          <p:spPr>
            <a:xfrm>
              <a:off x="7422212" y="2734421"/>
              <a:ext cx="168770" cy="157015"/>
            </a:xfrm>
            <a:custGeom>
              <a:rect b="b" l="l" r="r" t="t"/>
              <a:pathLst>
                <a:path extrusionOk="0" h="5824" w="6260">
                  <a:moveTo>
                    <a:pt x="5127" y="1"/>
                  </a:moveTo>
                  <a:cubicBezTo>
                    <a:pt x="5060" y="1"/>
                    <a:pt x="4995" y="16"/>
                    <a:pt x="4936" y="46"/>
                  </a:cubicBezTo>
                  <a:lnTo>
                    <a:pt x="2829" y="1219"/>
                  </a:lnTo>
                  <a:cubicBezTo>
                    <a:pt x="2724" y="1279"/>
                    <a:pt x="2649" y="1385"/>
                    <a:pt x="2633" y="1490"/>
                  </a:cubicBezTo>
                  <a:lnTo>
                    <a:pt x="2378" y="2724"/>
                  </a:lnTo>
                  <a:lnTo>
                    <a:pt x="1" y="5101"/>
                  </a:lnTo>
                  <a:lnTo>
                    <a:pt x="723" y="5823"/>
                  </a:lnTo>
                  <a:cubicBezTo>
                    <a:pt x="888" y="5748"/>
                    <a:pt x="1054" y="5703"/>
                    <a:pt x="1235" y="5703"/>
                  </a:cubicBezTo>
                  <a:cubicBezTo>
                    <a:pt x="1355" y="5703"/>
                    <a:pt x="1475" y="5733"/>
                    <a:pt x="1596" y="5763"/>
                  </a:cubicBezTo>
                  <a:lnTo>
                    <a:pt x="3506" y="3853"/>
                  </a:lnTo>
                  <a:lnTo>
                    <a:pt x="4740" y="3596"/>
                  </a:lnTo>
                  <a:cubicBezTo>
                    <a:pt x="4846" y="3582"/>
                    <a:pt x="4950" y="3506"/>
                    <a:pt x="5010" y="3401"/>
                  </a:cubicBezTo>
                  <a:lnTo>
                    <a:pt x="6184" y="1295"/>
                  </a:lnTo>
                  <a:cubicBezTo>
                    <a:pt x="6260" y="1145"/>
                    <a:pt x="6244" y="948"/>
                    <a:pt x="6109" y="814"/>
                  </a:cubicBezTo>
                  <a:lnTo>
                    <a:pt x="5417" y="122"/>
                  </a:lnTo>
                  <a:cubicBezTo>
                    <a:pt x="5334" y="39"/>
                    <a:pt x="5230" y="1"/>
                    <a:pt x="512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6"/>
            <p:cNvSpPr/>
            <p:nvPr/>
          </p:nvSpPr>
          <p:spPr>
            <a:xfrm>
              <a:off x="7320384" y="2917345"/>
              <a:ext cx="71417" cy="86838"/>
            </a:xfrm>
            <a:custGeom>
              <a:rect b="b" l="l" r="r" t="t"/>
              <a:pathLst>
                <a:path extrusionOk="0" h="3221" w="2649">
                  <a:moveTo>
                    <a:pt x="964" y="1"/>
                  </a:moveTo>
                  <a:lnTo>
                    <a:pt x="1" y="964"/>
                  </a:lnTo>
                  <a:lnTo>
                    <a:pt x="2258" y="3221"/>
                  </a:lnTo>
                  <a:lnTo>
                    <a:pt x="2649" y="2815"/>
                  </a:lnTo>
                  <a:lnTo>
                    <a:pt x="2484" y="2649"/>
                  </a:lnTo>
                  <a:cubicBezTo>
                    <a:pt x="2123" y="2288"/>
                    <a:pt x="2047" y="1746"/>
                    <a:pt x="2258" y="1295"/>
                  </a:cubicBezTo>
                  <a:lnTo>
                    <a:pt x="964"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6" name="Google Shape;2586;p76"/>
          <p:cNvGrpSpPr/>
          <p:nvPr/>
        </p:nvGrpSpPr>
        <p:grpSpPr>
          <a:xfrm>
            <a:off x="7857366" y="2744747"/>
            <a:ext cx="379372" cy="355367"/>
            <a:chOff x="8018890" y="2734448"/>
            <a:chExt cx="397957" cy="372776"/>
          </a:xfrm>
        </p:grpSpPr>
        <p:sp>
          <p:nvSpPr>
            <p:cNvPr id="2587" name="Google Shape;2587;p76"/>
            <p:cNvSpPr/>
            <p:nvPr/>
          </p:nvSpPr>
          <p:spPr>
            <a:xfrm>
              <a:off x="8158840" y="2920822"/>
              <a:ext cx="118031" cy="186401"/>
            </a:xfrm>
            <a:custGeom>
              <a:rect b="b" l="l" r="r" t="t"/>
              <a:pathLst>
                <a:path extrusionOk="0" h="6914" w="4378">
                  <a:moveTo>
                    <a:pt x="2189" y="0"/>
                  </a:moveTo>
                  <a:cubicBezTo>
                    <a:pt x="2057" y="0"/>
                    <a:pt x="1925" y="53"/>
                    <a:pt x="1850" y="158"/>
                  </a:cubicBezTo>
                  <a:lnTo>
                    <a:pt x="121" y="2761"/>
                  </a:lnTo>
                  <a:cubicBezTo>
                    <a:pt x="15" y="2897"/>
                    <a:pt x="0" y="3062"/>
                    <a:pt x="75" y="3212"/>
                  </a:cubicBezTo>
                  <a:cubicBezTo>
                    <a:pt x="151" y="3363"/>
                    <a:pt x="301" y="3453"/>
                    <a:pt x="466" y="3453"/>
                  </a:cubicBezTo>
                  <a:lnTo>
                    <a:pt x="1324" y="3453"/>
                  </a:lnTo>
                  <a:lnTo>
                    <a:pt x="1324" y="6477"/>
                  </a:lnTo>
                  <a:cubicBezTo>
                    <a:pt x="1324" y="6718"/>
                    <a:pt x="1519" y="6913"/>
                    <a:pt x="1760" y="6913"/>
                  </a:cubicBezTo>
                  <a:lnTo>
                    <a:pt x="2618" y="6913"/>
                  </a:lnTo>
                  <a:cubicBezTo>
                    <a:pt x="2859" y="6913"/>
                    <a:pt x="3054" y="6718"/>
                    <a:pt x="3054" y="6477"/>
                  </a:cubicBezTo>
                  <a:lnTo>
                    <a:pt x="3054" y="3453"/>
                  </a:lnTo>
                  <a:lnTo>
                    <a:pt x="3912" y="3453"/>
                  </a:lnTo>
                  <a:cubicBezTo>
                    <a:pt x="4077" y="3453"/>
                    <a:pt x="4227" y="3363"/>
                    <a:pt x="4303" y="3212"/>
                  </a:cubicBezTo>
                  <a:cubicBezTo>
                    <a:pt x="4378" y="3062"/>
                    <a:pt x="4363" y="2897"/>
                    <a:pt x="4258" y="2761"/>
                  </a:cubicBezTo>
                  <a:lnTo>
                    <a:pt x="2528" y="158"/>
                  </a:lnTo>
                  <a:cubicBezTo>
                    <a:pt x="2453" y="53"/>
                    <a:pt x="2321" y="0"/>
                    <a:pt x="218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6"/>
            <p:cNvSpPr/>
            <p:nvPr/>
          </p:nvSpPr>
          <p:spPr>
            <a:xfrm>
              <a:off x="8018890" y="2734448"/>
              <a:ext cx="397957" cy="279467"/>
            </a:xfrm>
            <a:custGeom>
              <a:rect b="b" l="l" r="r" t="t"/>
              <a:pathLst>
                <a:path extrusionOk="0" h="10366" w="14761">
                  <a:moveTo>
                    <a:pt x="6515" y="0"/>
                  </a:moveTo>
                  <a:cubicBezTo>
                    <a:pt x="4243" y="0"/>
                    <a:pt x="2287" y="1639"/>
                    <a:pt x="1866" y="3866"/>
                  </a:cubicBezTo>
                  <a:cubicBezTo>
                    <a:pt x="752" y="4468"/>
                    <a:pt x="0" y="5642"/>
                    <a:pt x="0" y="6905"/>
                  </a:cubicBezTo>
                  <a:cubicBezTo>
                    <a:pt x="0" y="8817"/>
                    <a:pt x="1580" y="10366"/>
                    <a:pt x="3491" y="10366"/>
                  </a:cubicBezTo>
                  <a:lnTo>
                    <a:pt x="4439" y="10366"/>
                  </a:lnTo>
                  <a:cubicBezTo>
                    <a:pt x="4409" y="10261"/>
                    <a:pt x="4379" y="10155"/>
                    <a:pt x="4379" y="10050"/>
                  </a:cubicBezTo>
                  <a:lnTo>
                    <a:pt x="4363" y="10050"/>
                  </a:lnTo>
                  <a:cubicBezTo>
                    <a:pt x="4319" y="9523"/>
                    <a:pt x="4559" y="9252"/>
                    <a:pt x="4620" y="9162"/>
                  </a:cubicBezTo>
                  <a:lnTo>
                    <a:pt x="6108" y="6905"/>
                  </a:lnTo>
                  <a:lnTo>
                    <a:pt x="5657" y="6905"/>
                  </a:lnTo>
                  <a:cubicBezTo>
                    <a:pt x="5416" y="6905"/>
                    <a:pt x="5221" y="6710"/>
                    <a:pt x="5221" y="6484"/>
                  </a:cubicBezTo>
                  <a:cubicBezTo>
                    <a:pt x="5221" y="6243"/>
                    <a:pt x="5416" y="6048"/>
                    <a:pt x="5657" y="6048"/>
                  </a:cubicBezTo>
                  <a:lnTo>
                    <a:pt x="9103" y="6048"/>
                  </a:lnTo>
                  <a:cubicBezTo>
                    <a:pt x="9344" y="6048"/>
                    <a:pt x="9539" y="6243"/>
                    <a:pt x="9539" y="6484"/>
                  </a:cubicBezTo>
                  <a:cubicBezTo>
                    <a:pt x="9539" y="6710"/>
                    <a:pt x="9344" y="6905"/>
                    <a:pt x="9103" y="6905"/>
                  </a:cubicBezTo>
                  <a:lnTo>
                    <a:pt x="8652" y="6905"/>
                  </a:lnTo>
                  <a:lnTo>
                    <a:pt x="10171" y="9192"/>
                  </a:lnTo>
                  <a:cubicBezTo>
                    <a:pt x="10367" y="9463"/>
                    <a:pt x="10487" y="9914"/>
                    <a:pt x="10321" y="10366"/>
                  </a:cubicBezTo>
                  <a:lnTo>
                    <a:pt x="11270" y="10366"/>
                  </a:lnTo>
                  <a:cubicBezTo>
                    <a:pt x="13180" y="10366"/>
                    <a:pt x="14760" y="8817"/>
                    <a:pt x="14760" y="6905"/>
                  </a:cubicBezTo>
                  <a:cubicBezTo>
                    <a:pt x="14760" y="5010"/>
                    <a:pt x="13180" y="3461"/>
                    <a:pt x="11270" y="3461"/>
                  </a:cubicBezTo>
                  <a:lnTo>
                    <a:pt x="11089" y="3461"/>
                  </a:lnTo>
                  <a:cubicBezTo>
                    <a:pt x="10517" y="1429"/>
                    <a:pt x="8652" y="0"/>
                    <a:pt x="651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 name="Google Shape;2589;p76"/>
          <p:cNvGrpSpPr/>
          <p:nvPr/>
        </p:nvGrpSpPr>
        <p:grpSpPr>
          <a:xfrm>
            <a:off x="986803" y="3313149"/>
            <a:ext cx="378986" cy="378986"/>
            <a:chOff x="811754" y="3330695"/>
            <a:chExt cx="397552" cy="397552"/>
          </a:xfrm>
        </p:grpSpPr>
        <p:sp>
          <p:nvSpPr>
            <p:cNvPr id="2590" name="Google Shape;2590;p76"/>
            <p:cNvSpPr/>
            <p:nvPr/>
          </p:nvSpPr>
          <p:spPr>
            <a:xfrm>
              <a:off x="928195" y="3541199"/>
              <a:ext cx="281112" cy="187048"/>
            </a:xfrm>
            <a:custGeom>
              <a:rect b="b" l="l" r="r" t="t"/>
              <a:pathLst>
                <a:path extrusionOk="0" h="6938" w="10427">
                  <a:moveTo>
                    <a:pt x="2151" y="1732"/>
                  </a:moveTo>
                  <a:cubicBezTo>
                    <a:pt x="2392" y="1732"/>
                    <a:pt x="2588" y="1927"/>
                    <a:pt x="2588" y="2153"/>
                  </a:cubicBezTo>
                  <a:cubicBezTo>
                    <a:pt x="2588" y="2394"/>
                    <a:pt x="2392" y="2589"/>
                    <a:pt x="2151" y="2589"/>
                  </a:cubicBezTo>
                  <a:cubicBezTo>
                    <a:pt x="1926" y="2589"/>
                    <a:pt x="1730" y="2394"/>
                    <a:pt x="1730" y="2153"/>
                  </a:cubicBezTo>
                  <a:cubicBezTo>
                    <a:pt x="1730" y="1927"/>
                    <a:pt x="1926" y="1732"/>
                    <a:pt x="2151" y="1732"/>
                  </a:cubicBezTo>
                  <a:close/>
                  <a:moveTo>
                    <a:pt x="3912" y="1732"/>
                  </a:moveTo>
                  <a:cubicBezTo>
                    <a:pt x="4153" y="1732"/>
                    <a:pt x="4348" y="1927"/>
                    <a:pt x="4348" y="2153"/>
                  </a:cubicBezTo>
                  <a:cubicBezTo>
                    <a:pt x="4348" y="2394"/>
                    <a:pt x="4153" y="2589"/>
                    <a:pt x="3912" y="2589"/>
                  </a:cubicBezTo>
                  <a:cubicBezTo>
                    <a:pt x="3672" y="2589"/>
                    <a:pt x="3491" y="2394"/>
                    <a:pt x="3491" y="2153"/>
                  </a:cubicBezTo>
                  <a:cubicBezTo>
                    <a:pt x="3491" y="1927"/>
                    <a:pt x="3672" y="1732"/>
                    <a:pt x="3912" y="1732"/>
                  </a:cubicBezTo>
                  <a:close/>
                  <a:moveTo>
                    <a:pt x="5672" y="1732"/>
                  </a:moveTo>
                  <a:cubicBezTo>
                    <a:pt x="5913" y="1732"/>
                    <a:pt x="6109" y="1927"/>
                    <a:pt x="6109" y="2153"/>
                  </a:cubicBezTo>
                  <a:cubicBezTo>
                    <a:pt x="6109" y="2394"/>
                    <a:pt x="5913" y="2589"/>
                    <a:pt x="5672" y="2589"/>
                  </a:cubicBezTo>
                  <a:cubicBezTo>
                    <a:pt x="5431" y="2589"/>
                    <a:pt x="5236" y="2394"/>
                    <a:pt x="5236" y="2153"/>
                  </a:cubicBezTo>
                  <a:cubicBezTo>
                    <a:pt x="5236" y="1927"/>
                    <a:pt x="5431" y="1732"/>
                    <a:pt x="5672" y="1732"/>
                  </a:cubicBezTo>
                  <a:close/>
                  <a:moveTo>
                    <a:pt x="2151" y="1"/>
                  </a:moveTo>
                  <a:cubicBezTo>
                    <a:pt x="964" y="1"/>
                    <a:pt x="1" y="964"/>
                    <a:pt x="1" y="2153"/>
                  </a:cubicBezTo>
                  <a:lnTo>
                    <a:pt x="1" y="3025"/>
                  </a:lnTo>
                  <a:cubicBezTo>
                    <a:pt x="1" y="4213"/>
                    <a:pt x="964" y="5176"/>
                    <a:pt x="2151" y="5176"/>
                  </a:cubicBezTo>
                  <a:lnTo>
                    <a:pt x="6364" y="5176"/>
                  </a:lnTo>
                  <a:lnTo>
                    <a:pt x="7959" y="6817"/>
                  </a:lnTo>
                  <a:cubicBezTo>
                    <a:pt x="8039" y="6897"/>
                    <a:pt x="8153" y="6937"/>
                    <a:pt x="8265" y="6937"/>
                  </a:cubicBezTo>
                  <a:cubicBezTo>
                    <a:pt x="8321" y="6937"/>
                    <a:pt x="8376" y="6927"/>
                    <a:pt x="8426" y="6907"/>
                  </a:cubicBezTo>
                  <a:cubicBezTo>
                    <a:pt x="8591" y="6847"/>
                    <a:pt x="8697" y="6681"/>
                    <a:pt x="8697" y="6500"/>
                  </a:cubicBezTo>
                  <a:lnTo>
                    <a:pt x="8697" y="5146"/>
                  </a:lnTo>
                  <a:cubicBezTo>
                    <a:pt x="9674" y="4936"/>
                    <a:pt x="10426" y="4063"/>
                    <a:pt x="10426" y="3025"/>
                  </a:cubicBezTo>
                  <a:lnTo>
                    <a:pt x="10426" y="2153"/>
                  </a:lnTo>
                  <a:cubicBezTo>
                    <a:pt x="10426" y="964"/>
                    <a:pt x="9449" y="1"/>
                    <a:pt x="826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6"/>
            <p:cNvSpPr/>
            <p:nvPr/>
          </p:nvSpPr>
          <p:spPr>
            <a:xfrm>
              <a:off x="811754" y="3330695"/>
              <a:ext cx="397552" cy="257171"/>
            </a:xfrm>
            <a:custGeom>
              <a:rect b="b" l="l" r="r" t="t"/>
              <a:pathLst>
                <a:path extrusionOk="0" h="9539" w="14746">
                  <a:moveTo>
                    <a:pt x="2153" y="1730"/>
                  </a:moveTo>
                  <a:cubicBezTo>
                    <a:pt x="2394" y="1730"/>
                    <a:pt x="2589" y="1927"/>
                    <a:pt x="2589" y="2167"/>
                  </a:cubicBezTo>
                  <a:cubicBezTo>
                    <a:pt x="2589" y="2392"/>
                    <a:pt x="2394" y="2589"/>
                    <a:pt x="2153" y="2589"/>
                  </a:cubicBezTo>
                  <a:cubicBezTo>
                    <a:pt x="1912" y="2589"/>
                    <a:pt x="1732" y="2392"/>
                    <a:pt x="1732" y="2167"/>
                  </a:cubicBezTo>
                  <a:cubicBezTo>
                    <a:pt x="1732" y="1927"/>
                    <a:pt x="1912" y="1730"/>
                    <a:pt x="2153" y="1730"/>
                  </a:cubicBezTo>
                  <a:close/>
                  <a:moveTo>
                    <a:pt x="12579" y="1730"/>
                  </a:moveTo>
                  <a:cubicBezTo>
                    <a:pt x="12820" y="1730"/>
                    <a:pt x="13016" y="1927"/>
                    <a:pt x="13016" y="2167"/>
                  </a:cubicBezTo>
                  <a:cubicBezTo>
                    <a:pt x="13016" y="2392"/>
                    <a:pt x="12820" y="2589"/>
                    <a:pt x="12579" y="2589"/>
                  </a:cubicBezTo>
                  <a:lnTo>
                    <a:pt x="3883" y="2589"/>
                  </a:lnTo>
                  <a:cubicBezTo>
                    <a:pt x="3642" y="2589"/>
                    <a:pt x="3447" y="2392"/>
                    <a:pt x="3447" y="2167"/>
                  </a:cubicBezTo>
                  <a:cubicBezTo>
                    <a:pt x="3447" y="1927"/>
                    <a:pt x="3642" y="1730"/>
                    <a:pt x="3883" y="1730"/>
                  </a:cubicBezTo>
                  <a:close/>
                  <a:moveTo>
                    <a:pt x="2153" y="3461"/>
                  </a:moveTo>
                  <a:cubicBezTo>
                    <a:pt x="2394" y="3461"/>
                    <a:pt x="2589" y="3656"/>
                    <a:pt x="2589" y="3882"/>
                  </a:cubicBezTo>
                  <a:cubicBezTo>
                    <a:pt x="2589" y="4123"/>
                    <a:pt x="2394" y="4318"/>
                    <a:pt x="2153" y="4318"/>
                  </a:cubicBezTo>
                  <a:cubicBezTo>
                    <a:pt x="1912" y="4318"/>
                    <a:pt x="1732" y="4123"/>
                    <a:pt x="1732" y="3882"/>
                  </a:cubicBezTo>
                  <a:cubicBezTo>
                    <a:pt x="1732" y="3656"/>
                    <a:pt x="1912" y="3461"/>
                    <a:pt x="2153" y="3461"/>
                  </a:cubicBezTo>
                  <a:close/>
                  <a:moveTo>
                    <a:pt x="12579" y="3461"/>
                  </a:moveTo>
                  <a:cubicBezTo>
                    <a:pt x="12820" y="3461"/>
                    <a:pt x="13016" y="3656"/>
                    <a:pt x="13016" y="3882"/>
                  </a:cubicBezTo>
                  <a:cubicBezTo>
                    <a:pt x="13016" y="4123"/>
                    <a:pt x="12820" y="4318"/>
                    <a:pt x="12579" y="4318"/>
                  </a:cubicBezTo>
                  <a:lnTo>
                    <a:pt x="3883" y="4318"/>
                  </a:lnTo>
                  <a:cubicBezTo>
                    <a:pt x="3642" y="4318"/>
                    <a:pt x="3447" y="4123"/>
                    <a:pt x="3447" y="3882"/>
                  </a:cubicBezTo>
                  <a:cubicBezTo>
                    <a:pt x="3447" y="3656"/>
                    <a:pt x="3642" y="3461"/>
                    <a:pt x="3883" y="3461"/>
                  </a:cubicBezTo>
                  <a:close/>
                  <a:moveTo>
                    <a:pt x="2153" y="1"/>
                  </a:moveTo>
                  <a:cubicBezTo>
                    <a:pt x="964" y="1"/>
                    <a:pt x="1" y="964"/>
                    <a:pt x="1" y="2167"/>
                  </a:cubicBezTo>
                  <a:lnTo>
                    <a:pt x="1" y="4755"/>
                  </a:lnTo>
                  <a:cubicBezTo>
                    <a:pt x="1" y="5793"/>
                    <a:pt x="739" y="6695"/>
                    <a:pt x="1732" y="6906"/>
                  </a:cubicBezTo>
                  <a:lnTo>
                    <a:pt x="1732" y="9103"/>
                  </a:lnTo>
                  <a:cubicBezTo>
                    <a:pt x="1732" y="9283"/>
                    <a:pt x="1837" y="9434"/>
                    <a:pt x="1987" y="9509"/>
                  </a:cubicBezTo>
                  <a:cubicBezTo>
                    <a:pt x="2041" y="9529"/>
                    <a:pt x="2096" y="9539"/>
                    <a:pt x="2151" y="9539"/>
                  </a:cubicBezTo>
                  <a:cubicBezTo>
                    <a:pt x="2265" y="9539"/>
                    <a:pt x="2377" y="9495"/>
                    <a:pt x="2468" y="9404"/>
                  </a:cubicBezTo>
                  <a:lnTo>
                    <a:pt x="4921" y="6936"/>
                  </a:lnTo>
                  <a:lnTo>
                    <a:pt x="12579" y="6936"/>
                  </a:lnTo>
                  <a:cubicBezTo>
                    <a:pt x="13768" y="6936"/>
                    <a:pt x="14745" y="5943"/>
                    <a:pt x="14745" y="4755"/>
                  </a:cubicBezTo>
                  <a:lnTo>
                    <a:pt x="14745" y="2167"/>
                  </a:lnTo>
                  <a:cubicBezTo>
                    <a:pt x="14745" y="964"/>
                    <a:pt x="13768" y="1"/>
                    <a:pt x="1257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2" name="Google Shape;2592;p76"/>
          <p:cNvGrpSpPr/>
          <p:nvPr/>
        </p:nvGrpSpPr>
        <p:grpSpPr>
          <a:xfrm>
            <a:off x="1675101" y="3313149"/>
            <a:ext cx="355419" cy="378986"/>
            <a:chOff x="1533770" y="3330695"/>
            <a:chExt cx="372830" cy="397552"/>
          </a:xfrm>
        </p:grpSpPr>
        <p:sp>
          <p:nvSpPr>
            <p:cNvPr id="2593" name="Google Shape;2593;p76"/>
            <p:cNvSpPr/>
            <p:nvPr/>
          </p:nvSpPr>
          <p:spPr>
            <a:xfrm>
              <a:off x="1673315" y="3447917"/>
              <a:ext cx="23536" cy="23536"/>
            </a:xfrm>
            <a:custGeom>
              <a:rect b="b" l="l" r="r" t="t"/>
              <a:pathLst>
                <a:path extrusionOk="0" h="873" w="873">
                  <a:moveTo>
                    <a:pt x="437" y="0"/>
                  </a:moveTo>
                  <a:cubicBezTo>
                    <a:pt x="197" y="0"/>
                    <a:pt x="0" y="196"/>
                    <a:pt x="0" y="437"/>
                  </a:cubicBezTo>
                  <a:cubicBezTo>
                    <a:pt x="0" y="678"/>
                    <a:pt x="197" y="873"/>
                    <a:pt x="437" y="873"/>
                  </a:cubicBezTo>
                  <a:cubicBezTo>
                    <a:pt x="678" y="873"/>
                    <a:pt x="873" y="678"/>
                    <a:pt x="873" y="437"/>
                  </a:cubicBezTo>
                  <a:cubicBezTo>
                    <a:pt x="873" y="196"/>
                    <a:pt x="678" y="0"/>
                    <a:pt x="4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6"/>
            <p:cNvSpPr/>
            <p:nvPr/>
          </p:nvSpPr>
          <p:spPr>
            <a:xfrm>
              <a:off x="1603543" y="3542008"/>
              <a:ext cx="23563" cy="23159"/>
            </a:xfrm>
            <a:custGeom>
              <a:rect b="b" l="l" r="r" t="t"/>
              <a:pathLst>
                <a:path extrusionOk="0" h="859" w="874">
                  <a:moveTo>
                    <a:pt x="437" y="1"/>
                  </a:moveTo>
                  <a:cubicBezTo>
                    <a:pt x="197" y="1"/>
                    <a:pt x="1" y="197"/>
                    <a:pt x="1" y="422"/>
                  </a:cubicBezTo>
                  <a:cubicBezTo>
                    <a:pt x="1" y="663"/>
                    <a:pt x="197" y="859"/>
                    <a:pt x="437" y="859"/>
                  </a:cubicBezTo>
                  <a:cubicBezTo>
                    <a:pt x="678" y="859"/>
                    <a:pt x="873" y="663"/>
                    <a:pt x="873" y="422"/>
                  </a:cubicBezTo>
                  <a:cubicBezTo>
                    <a:pt x="873" y="197"/>
                    <a:pt x="678" y="1"/>
                    <a:pt x="43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6"/>
            <p:cNvSpPr/>
            <p:nvPr/>
          </p:nvSpPr>
          <p:spPr>
            <a:xfrm>
              <a:off x="1743492" y="3611780"/>
              <a:ext cx="23132" cy="23159"/>
            </a:xfrm>
            <a:custGeom>
              <a:rect b="b" l="l" r="r" t="t"/>
              <a:pathLst>
                <a:path extrusionOk="0" h="859" w="858">
                  <a:moveTo>
                    <a:pt x="422" y="1"/>
                  </a:moveTo>
                  <a:cubicBezTo>
                    <a:pt x="196" y="1"/>
                    <a:pt x="1" y="197"/>
                    <a:pt x="1" y="438"/>
                  </a:cubicBezTo>
                  <a:cubicBezTo>
                    <a:pt x="1" y="678"/>
                    <a:pt x="196" y="859"/>
                    <a:pt x="422" y="859"/>
                  </a:cubicBezTo>
                  <a:cubicBezTo>
                    <a:pt x="663" y="859"/>
                    <a:pt x="858" y="678"/>
                    <a:pt x="858" y="438"/>
                  </a:cubicBezTo>
                  <a:cubicBezTo>
                    <a:pt x="858" y="197"/>
                    <a:pt x="663" y="1"/>
                    <a:pt x="422"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6"/>
            <p:cNvSpPr/>
            <p:nvPr/>
          </p:nvSpPr>
          <p:spPr>
            <a:xfrm>
              <a:off x="1813264" y="3424813"/>
              <a:ext cx="23132" cy="23132"/>
            </a:xfrm>
            <a:custGeom>
              <a:rect b="b" l="l" r="r" t="t"/>
              <a:pathLst>
                <a:path extrusionOk="0" h="858" w="858">
                  <a:moveTo>
                    <a:pt x="436" y="0"/>
                  </a:moveTo>
                  <a:cubicBezTo>
                    <a:pt x="196" y="0"/>
                    <a:pt x="1" y="195"/>
                    <a:pt x="1" y="422"/>
                  </a:cubicBezTo>
                  <a:cubicBezTo>
                    <a:pt x="1" y="662"/>
                    <a:pt x="196" y="857"/>
                    <a:pt x="436" y="857"/>
                  </a:cubicBezTo>
                  <a:cubicBezTo>
                    <a:pt x="677" y="857"/>
                    <a:pt x="858" y="662"/>
                    <a:pt x="858" y="422"/>
                  </a:cubicBezTo>
                  <a:cubicBezTo>
                    <a:pt x="858" y="195"/>
                    <a:pt x="677" y="0"/>
                    <a:pt x="436"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6"/>
            <p:cNvSpPr/>
            <p:nvPr/>
          </p:nvSpPr>
          <p:spPr>
            <a:xfrm>
              <a:off x="1533770" y="3330695"/>
              <a:ext cx="372830" cy="397552"/>
            </a:xfrm>
            <a:custGeom>
              <a:rect b="b" l="l" r="r" t="t"/>
              <a:pathLst>
                <a:path extrusionOk="0" h="14746" w="13829">
                  <a:moveTo>
                    <a:pt x="3025" y="1760"/>
                  </a:moveTo>
                  <a:cubicBezTo>
                    <a:pt x="3266" y="1760"/>
                    <a:pt x="3461" y="1957"/>
                    <a:pt x="3461" y="2197"/>
                  </a:cubicBezTo>
                  <a:lnTo>
                    <a:pt x="3461" y="7056"/>
                  </a:lnTo>
                  <a:cubicBezTo>
                    <a:pt x="3958" y="7237"/>
                    <a:pt x="4319" y="7704"/>
                    <a:pt x="4319" y="8260"/>
                  </a:cubicBezTo>
                  <a:cubicBezTo>
                    <a:pt x="4319" y="8832"/>
                    <a:pt x="3958" y="9299"/>
                    <a:pt x="3461" y="9479"/>
                  </a:cubicBezTo>
                  <a:lnTo>
                    <a:pt x="3461" y="12593"/>
                  </a:lnTo>
                  <a:cubicBezTo>
                    <a:pt x="3461" y="12819"/>
                    <a:pt x="3266" y="13014"/>
                    <a:pt x="3025" y="13014"/>
                  </a:cubicBezTo>
                  <a:cubicBezTo>
                    <a:pt x="2785" y="13014"/>
                    <a:pt x="2589" y="12819"/>
                    <a:pt x="2589" y="12593"/>
                  </a:cubicBezTo>
                  <a:lnTo>
                    <a:pt x="2589" y="9479"/>
                  </a:lnTo>
                  <a:cubicBezTo>
                    <a:pt x="2093" y="9299"/>
                    <a:pt x="1732" y="8832"/>
                    <a:pt x="1732" y="8260"/>
                  </a:cubicBezTo>
                  <a:cubicBezTo>
                    <a:pt x="1732" y="7704"/>
                    <a:pt x="2093" y="7237"/>
                    <a:pt x="2589" y="7056"/>
                  </a:cubicBezTo>
                  <a:lnTo>
                    <a:pt x="2589" y="2197"/>
                  </a:lnTo>
                  <a:cubicBezTo>
                    <a:pt x="2589" y="1957"/>
                    <a:pt x="2785" y="1760"/>
                    <a:pt x="3025" y="1760"/>
                  </a:cubicBezTo>
                  <a:close/>
                  <a:moveTo>
                    <a:pt x="5613" y="1760"/>
                  </a:moveTo>
                  <a:cubicBezTo>
                    <a:pt x="5854" y="1760"/>
                    <a:pt x="6049" y="1957"/>
                    <a:pt x="6049" y="2197"/>
                  </a:cubicBezTo>
                  <a:lnTo>
                    <a:pt x="6049" y="3566"/>
                  </a:lnTo>
                  <a:cubicBezTo>
                    <a:pt x="6546" y="3746"/>
                    <a:pt x="6907" y="4213"/>
                    <a:pt x="6907" y="4785"/>
                  </a:cubicBezTo>
                  <a:cubicBezTo>
                    <a:pt x="6907" y="5341"/>
                    <a:pt x="6546" y="5823"/>
                    <a:pt x="6049" y="6003"/>
                  </a:cubicBezTo>
                  <a:lnTo>
                    <a:pt x="6049" y="12593"/>
                  </a:lnTo>
                  <a:cubicBezTo>
                    <a:pt x="6049" y="12819"/>
                    <a:pt x="5854" y="13014"/>
                    <a:pt x="5613" y="13014"/>
                  </a:cubicBezTo>
                  <a:cubicBezTo>
                    <a:pt x="5373" y="13014"/>
                    <a:pt x="5176" y="12819"/>
                    <a:pt x="5176" y="12593"/>
                  </a:cubicBezTo>
                  <a:lnTo>
                    <a:pt x="5176" y="6003"/>
                  </a:lnTo>
                  <a:cubicBezTo>
                    <a:pt x="4680" y="5823"/>
                    <a:pt x="4319" y="5341"/>
                    <a:pt x="4319" y="4785"/>
                  </a:cubicBezTo>
                  <a:cubicBezTo>
                    <a:pt x="4319" y="4213"/>
                    <a:pt x="4680" y="3746"/>
                    <a:pt x="5176" y="3566"/>
                  </a:cubicBezTo>
                  <a:lnTo>
                    <a:pt x="5176" y="2197"/>
                  </a:lnTo>
                  <a:cubicBezTo>
                    <a:pt x="5176" y="1957"/>
                    <a:pt x="5373" y="1760"/>
                    <a:pt x="5613" y="1760"/>
                  </a:cubicBezTo>
                  <a:close/>
                  <a:moveTo>
                    <a:pt x="8201" y="1760"/>
                  </a:moveTo>
                  <a:cubicBezTo>
                    <a:pt x="8442" y="1760"/>
                    <a:pt x="8637" y="1957"/>
                    <a:pt x="8637" y="2197"/>
                  </a:cubicBezTo>
                  <a:lnTo>
                    <a:pt x="8637" y="9644"/>
                  </a:lnTo>
                  <a:cubicBezTo>
                    <a:pt x="9134" y="9825"/>
                    <a:pt x="9509" y="10292"/>
                    <a:pt x="9509" y="10864"/>
                  </a:cubicBezTo>
                  <a:cubicBezTo>
                    <a:pt x="9509" y="11420"/>
                    <a:pt x="9134" y="11901"/>
                    <a:pt x="8637" y="12082"/>
                  </a:cubicBezTo>
                  <a:lnTo>
                    <a:pt x="8637" y="12593"/>
                  </a:lnTo>
                  <a:cubicBezTo>
                    <a:pt x="8637" y="12819"/>
                    <a:pt x="8442" y="13014"/>
                    <a:pt x="8201" y="13014"/>
                  </a:cubicBezTo>
                  <a:cubicBezTo>
                    <a:pt x="7975" y="13014"/>
                    <a:pt x="7780" y="12819"/>
                    <a:pt x="7780" y="12593"/>
                  </a:cubicBezTo>
                  <a:lnTo>
                    <a:pt x="7780" y="12082"/>
                  </a:lnTo>
                  <a:cubicBezTo>
                    <a:pt x="7268" y="11901"/>
                    <a:pt x="6907" y="11420"/>
                    <a:pt x="6907" y="10864"/>
                  </a:cubicBezTo>
                  <a:cubicBezTo>
                    <a:pt x="6907" y="10292"/>
                    <a:pt x="7268" y="9825"/>
                    <a:pt x="7780" y="9644"/>
                  </a:cubicBezTo>
                  <a:lnTo>
                    <a:pt x="7780" y="2197"/>
                  </a:lnTo>
                  <a:cubicBezTo>
                    <a:pt x="7780" y="1957"/>
                    <a:pt x="7975" y="1760"/>
                    <a:pt x="8201" y="1760"/>
                  </a:cubicBezTo>
                  <a:close/>
                  <a:moveTo>
                    <a:pt x="10803" y="1760"/>
                  </a:moveTo>
                  <a:cubicBezTo>
                    <a:pt x="11044" y="1760"/>
                    <a:pt x="11225" y="1957"/>
                    <a:pt x="11225" y="2197"/>
                  </a:cubicBezTo>
                  <a:lnTo>
                    <a:pt x="11225" y="2709"/>
                  </a:lnTo>
                  <a:cubicBezTo>
                    <a:pt x="11736" y="2874"/>
                    <a:pt x="12097" y="3355"/>
                    <a:pt x="12097" y="3913"/>
                  </a:cubicBezTo>
                  <a:cubicBezTo>
                    <a:pt x="12097" y="4484"/>
                    <a:pt x="11736" y="4950"/>
                    <a:pt x="11225" y="5131"/>
                  </a:cubicBezTo>
                  <a:lnTo>
                    <a:pt x="11225" y="12593"/>
                  </a:lnTo>
                  <a:cubicBezTo>
                    <a:pt x="11225" y="12819"/>
                    <a:pt x="11044" y="13014"/>
                    <a:pt x="10803" y="13014"/>
                  </a:cubicBezTo>
                  <a:cubicBezTo>
                    <a:pt x="10563" y="13014"/>
                    <a:pt x="10368" y="12819"/>
                    <a:pt x="10368" y="12593"/>
                  </a:cubicBezTo>
                  <a:lnTo>
                    <a:pt x="10368" y="5131"/>
                  </a:lnTo>
                  <a:cubicBezTo>
                    <a:pt x="9870" y="4950"/>
                    <a:pt x="9509" y="4484"/>
                    <a:pt x="9509" y="3913"/>
                  </a:cubicBezTo>
                  <a:cubicBezTo>
                    <a:pt x="9509" y="3355"/>
                    <a:pt x="9870" y="2874"/>
                    <a:pt x="10368" y="2709"/>
                  </a:cubicBezTo>
                  <a:lnTo>
                    <a:pt x="10368" y="2197"/>
                  </a:lnTo>
                  <a:cubicBezTo>
                    <a:pt x="10368" y="1957"/>
                    <a:pt x="10563" y="1760"/>
                    <a:pt x="10803" y="1760"/>
                  </a:cubicBezTo>
                  <a:close/>
                  <a:moveTo>
                    <a:pt x="2153" y="1"/>
                  </a:moveTo>
                  <a:cubicBezTo>
                    <a:pt x="964" y="1"/>
                    <a:pt x="1" y="994"/>
                    <a:pt x="1" y="2197"/>
                  </a:cubicBezTo>
                  <a:lnTo>
                    <a:pt x="1" y="12593"/>
                  </a:lnTo>
                  <a:cubicBezTo>
                    <a:pt x="1" y="13782"/>
                    <a:pt x="964" y="14745"/>
                    <a:pt x="2153" y="14745"/>
                  </a:cubicBezTo>
                  <a:lnTo>
                    <a:pt x="11661" y="14745"/>
                  </a:lnTo>
                  <a:cubicBezTo>
                    <a:pt x="12849" y="14745"/>
                    <a:pt x="13828" y="13782"/>
                    <a:pt x="13828" y="12593"/>
                  </a:cubicBezTo>
                  <a:lnTo>
                    <a:pt x="13828" y="2197"/>
                  </a:lnTo>
                  <a:cubicBezTo>
                    <a:pt x="13828" y="994"/>
                    <a:pt x="12849" y="1"/>
                    <a:pt x="1166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8" name="Google Shape;2598;p76"/>
          <p:cNvGrpSpPr/>
          <p:nvPr/>
        </p:nvGrpSpPr>
        <p:grpSpPr>
          <a:xfrm>
            <a:off x="2480569" y="3313149"/>
            <a:ext cx="332956" cy="378986"/>
            <a:chOff x="2378697" y="3330695"/>
            <a:chExt cx="349267" cy="397552"/>
          </a:xfrm>
        </p:grpSpPr>
        <p:sp>
          <p:nvSpPr>
            <p:cNvPr id="2599" name="Google Shape;2599;p76"/>
            <p:cNvSpPr/>
            <p:nvPr/>
          </p:nvSpPr>
          <p:spPr>
            <a:xfrm>
              <a:off x="2378697" y="3471427"/>
              <a:ext cx="349267" cy="163108"/>
            </a:xfrm>
            <a:custGeom>
              <a:rect b="b" l="l" r="r" t="t"/>
              <a:pathLst>
                <a:path extrusionOk="0" h="6050" w="12955">
                  <a:moveTo>
                    <a:pt x="4755" y="2589"/>
                  </a:moveTo>
                  <a:cubicBezTo>
                    <a:pt x="4980" y="2589"/>
                    <a:pt x="5176" y="2785"/>
                    <a:pt x="5176" y="3026"/>
                  </a:cubicBezTo>
                  <a:cubicBezTo>
                    <a:pt x="5176" y="3251"/>
                    <a:pt x="4980" y="3447"/>
                    <a:pt x="4755" y="3447"/>
                  </a:cubicBezTo>
                  <a:cubicBezTo>
                    <a:pt x="4514" y="3447"/>
                    <a:pt x="4318" y="3251"/>
                    <a:pt x="4318" y="3026"/>
                  </a:cubicBezTo>
                  <a:cubicBezTo>
                    <a:pt x="4318" y="2785"/>
                    <a:pt x="4514" y="2589"/>
                    <a:pt x="4755" y="2589"/>
                  </a:cubicBezTo>
                  <a:close/>
                  <a:moveTo>
                    <a:pt x="6470" y="2589"/>
                  </a:moveTo>
                  <a:cubicBezTo>
                    <a:pt x="6711" y="2589"/>
                    <a:pt x="6906" y="2785"/>
                    <a:pt x="6906" y="3026"/>
                  </a:cubicBezTo>
                  <a:cubicBezTo>
                    <a:pt x="6906" y="3251"/>
                    <a:pt x="6711" y="3447"/>
                    <a:pt x="6470" y="3447"/>
                  </a:cubicBezTo>
                  <a:cubicBezTo>
                    <a:pt x="6244" y="3447"/>
                    <a:pt x="6049" y="3251"/>
                    <a:pt x="6049" y="3026"/>
                  </a:cubicBezTo>
                  <a:cubicBezTo>
                    <a:pt x="6049" y="2785"/>
                    <a:pt x="6244" y="2589"/>
                    <a:pt x="6470" y="2589"/>
                  </a:cubicBezTo>
                  <a:close/>
                  <a:moveTo>
                    <a:pt x="8200" y="2589"/>
                  </a:moveTo>
                  <a:cubicBezTo>
                    <a:pt x="8441" y="2589"/>
                    <a:pt x="8637" y="2785"/>
                    <a:pt x="8637" y="3026"/>
                  </a:cubicBezTo>
                  <a:cubicBezTo>
                    <a:pt x="8637" y="3251"/>
                    <a:pt x="8441" y="3447"/>
                    <a:pt x="8200" y="3447"/>
                  </a:cubicBezTo>
                  <a:cubicBezTo>
                    <a:pt x="7959" y="3447"/>
                    <a:pt x="7779" y="3251"/>
                    <a:pt x="7779" y="3026"/>
                  </a:cubicBezTo>
                  <a:cubicBezTo>
                    <a:pt x="7779" y="2785"/>
                    <a:pt x="7959" y="2589"/>
                    <a:pt x="8200" y="2589"/>
                  </a:cubicBezTo>
                  <a:close/>
                  <a:moveTo>
                    <a:pt x="3883" y="859"/>
                  </a:moveTo>
                  <a:cubicBezTo>
                    <a:pt x="4123" y="859"/>
                    <a:pt x="4318" y="1054"/>
                    <a:pt x="4318" y="1295"/>
                  </a:cubicBezTo>
                  <a:cubicBezTo>
                    <a:pt x="4318" y="1536"/>
                    <a:pt x="4123" y="1716"/>
                    <a:pt x="3883" y="1716"/>
                  </a:cubicBezTo>
                  <a:cubicBezTo>
                    <a:pt x="3642" y="1716"/>
                    <a:pt x="3446" y="1912"/>
                    <a:pt x="3446" y="2153"/>
                  </a:cubicBezTo>
                  <a:cubicBezTo>
                    <a:pt x="3446" y="2484"/>
                    <a:pt x="3325" y="2785"/>
                    <a:pt x="3115" y="3026"/>
                  </a:cubicBezTo>
                  <a:cubicBezTo>
                    <a:pt x="3325" y="3251"/>
                    <a:pt x="3446" y="3552"/>
                    <a:pt x="3446" y="3883"/>
                  </a:cubicBezTo>
                  <a:cubicBezTo>
                    <a:pt x="3446" y="4123"/>
                    <a:pt x="3642" y="4320"/>
                    <a:pt x="3883" y="4320"/>
                  </a:cubicBezTo>
                  <a:cubicBezTo>
                    <a:pt x="4123" y="4320"/>
                    <a:pt x="4318" y="4515"/>
                    <a:pt x="4318" y="4741"/>
                  </a:cubicBezTo>
                  <a:cubicBezTo>
                    <a:pt x="4318" y="4982"/>
                    <a:pt x="4123" y="5177"/>
                    <a:pt x="3883" y="5177"/>
                  </a:cubicBezTo>
                  <a:cubicBezTo>
                    <a:pt x="3175" y="5177"/>
                    <a:pt x="2589" y="4590"/>
                    <a:pt x="2589" y="3883"/>
                  </a:cubicBezTo>
                  <a:cubicBezTo>
                    <a:pt x="2589" y="3642"/>
                    <a:pt x="2392" y="3447"/>
                    <a:pt x="2152" y="3447"/>
                  </a:cubicBezTo>
                  <a:cubicBezTo>
                    <a:pt x="1911" y="3447"/>
                    <a:pt x="1730" y="3251"/>
                    <a:pt x="1730" y="3026"/>
                  </a:cubicBezTo>
                  <a:cubicBezTo>
                    <a:pt x="1730" y="2785"/>
                    <a:pt x="1911" y="2589"/>
                    <a:pt x="2152" y="2589"/>
                  </a:cubicBezTo>
                  <a:cubicBezTo>
                    <a:pt x="2392" y="2589"/>
                    <a:pt x="2589" y="2394"/>
                    <a:pt x="2589" y="2153"/>
                  </a:cubicBezTo>
                  <a:cubicBezTo>
                    <a:pt x="2589" y="1445"/>
                    <a:pt x="3175" y="859"/>
                    <a:pt x="3883" y="859"/>
                  </a:cubicBezTo>
                  <a:close/>
                  <a:moveTo>
                    <a:pt x="9073" y="859"/>
                  </a:moveTo>
                  <a:cubicBezTo>
                    <a:pt x="9780" y="859"/>
                    <a:pt x="10366" y="1445"/>
                    <a:pt x="10366" y="2153"/>
                  </a:cubicBezTo>
                  <a:cubicBezTo>
                    <a:pt x="10366" y="2394"/>
                    <a:pt x="10563" y="2589"/>
                    <a:pt x="10803" y="2589"/>
                  </a:cubicBezTo>
                  <a:cubicBezTo>
                    <a:pt x="11028" y="2589"/>
                    <a:pt x="11225" y="2785"/>
                    <a:pt x="11225" y="3026"/>
                  </a:cubicBezTo>
                  <a:cubicBezTo>
                    <a:pt x="11225" y="3251"/>
                    <a:pt x="11028" y="3447"/>
                    <a:pt x="10803" y="3447"/>
                  </a:cubicBezTo>
                  <a:cubicBezTo>
                    <a:pt x="10563" y="3447"/>
                    <a:pt x="10366" y="3642"/>
                    <a:pt x="10366" y="3883"/>
                  </a:cubicBezTo>
                  <a:cubicBezTo>
                    <a:pt x="10366" y="4590"/>
                    <a:pt x="9780" y="5177"/>
                    <a:pt x="9073" y="5177"/>
                  </a:cubicBezTo>
                  <a:cubicBezTo>
                    <a:pt x="8832" y="5177"/>
                    <a:pt x="8637" y="4982"/>
                    <a:pt x="8637" y="4741"/>
                  </a:cubicBezTo>
                  <a:cubicBezTo>
                    <a:pt x="8637" y="4515"/>
                    <a:pt x="8832" y="4320"/>
                    <a:pt x="9073" y="4320"/>
                  </a:cubicBezTo>
                  <a:cubicBezTo>
                    <a:pt x="9313" y="4320"/>
                    <a:pt x="9494" y="4123"/>
                    <a:pt x="9494" y="3883"/>
                  </a:cubicBezTo>
                  <a:cubicBezTo>
                    <a:pt x="9494" y="3552"/>
                    <a:pt x="9630" y="3251"/>
                    <a:pt x="9825" y="3026"/>
                  </a:cubicBezTo>
                  <a:cubicBezTo>
                    <a:pt x="9630" y="2785"/>
                    <a:pt x="9494" y="2484"/>
                    <a:pt x="9494" y="2153"/>
                  </a:cubicBezTo>
                  <a:cubicBezTo>
                    <a:pt x="9494" y="1912"/>
                    <a:pt x="9313" y="1716"/>
                    <a:pt x="9073" y="1716"/>
                  </a:cubicBezTo>
                  <a:cubicBezTo>
                    <a:pt x="8832" y="1716"/>
                    <a:pt x="8637" y="1536"/>
                    <a:pt x="8637" y="1295"/>
                  </a:cubicBezTo>
                  <a:cubicBezTo>
                    <a:pt x="8637" y="1054"/>
                    <a:pt x="8832" y="859"/>
                    <a:pt x="9073" y="859"/>
                  </a:cubicBezTo>
                  <a:close/>
                  <a:moveTo>
                    <a:pt x="1295" y="1"/>
                  </a:moveTo>
                  <a:cubicBezTo>
                    <a:pt x="573" y="1"/>
                    <a:pt x="1" y="573"/>
                    <a:pt x="1" y="1295"/>
                  </a:cubicBezTo>
                  <a:lnTo>
                    <a:pt x="1" y="4741"/>
                  </a:lnTo>
                  <a:cubicBezTo>
                    <a:pt x="1" y="5463"/>
                    <a:pt x="573" y="6049"/>
                    <a:pt x="1295" y="6049"/>
                  </a:cubicBezTo>
                  <a:lnTo>
                    <a:pt x="11660" y="6049"/>
                  </a:lnTo>
                  <a:cubicBezTo>
                    <a:pt x="12368" y="6049"/>
                    <a:pt x="12954" y="5463"/>
                    <a:pt x="12954" y="4741"/>
                  </a:cubicBezTo>
                  <a:lnTo>
                    <a:pt x="12954" y="1295"/>
                  </a:lnTo>
                  <a:cubicBezTo>
                    <a:pt x="12954" y="573"/>
                    <a:pt x="12368" y="1"/>
                    <a:pt x="1166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6"/>
            <p:cNvSpPr/>
            <p:nvPr/>
          </p:nvSpPr>
          <p:spPr>
            <a:xfrm>
              <a:off x="2401801" y="3657639"/>
              <a:ext cx="303057" cy="70608"/>
            </a:xfrm>
            <a:custGeom>
              <a:rect b="b" l="l" r="r" t="t"/>
              <a:pathLst>
                <a:path extrusionOk="0" h="2619" w="11241">
                  <a:moveTo>
                    <a:pt x="1" y="0"/>
                  </a:moveTo>
                  <a:lnTo>
                    <a:pt x="1" y="2181"/>
                  </a:lnTo>
                  <a:cubicBezTo>
                    <a:pt x="1" y="2422"/>
                    <a:pt x="197" y="2618"/>
                    <a:pt x="438" y="2618"/>
                  </a:cubicBezTo>
                  <a:lnTo>
                    <a:pt x="10803" y="2618"/>
                  </a:lnTo>
                  <a:cubicBezTo>
                    <a:pt x="11044" y="2618"/>
                    <a:pt x="11240" y="2422"/>
                    <a:pt x="11240" y="2181"/>
                  </a:cubicBezTo>
                  <a:lnTo>
                    <a:pt x="1124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6"/>
            <p:cNvSpPr/>
            <p:nvPr/>
          </p:nvSpPr>
          <p:spPr>
            <a:xfrm>
              <a:off x="2401801" y="3330695"/>
              <a:ext cx="303057" cy="117249"/>
            </a:xfrm>
            <a:custGeom>
              <a:rect b="b" l="l" r="r" t="t"/>
              <a:pathLst>
                <a:path extrusionOk="0" h="4349" w="11241">
                  <a:moveTo>
                    <a:pt x="438" y="1"/>
                  </a:moveTo>
                  <a:cubicBezTo>
                    <a:pt x="197" y="1"/>
                    <a:pt x="1" y="196"/>
                    <a:pt x="1" y="437"/>
                  </a:cubicBezTo>
                  <a:lnTo>
                    <a:pt x="1" y="4348"/>
                  </a:lnTo>
                  <a:lnTo>
                    <a:pt x="11240" y="4348"/>
                  </a:lnTo>
                  <a:lnTo>
                    <a:pt x="11240" y="3491"/>
                  </a:lnTo>
                  <a:lnTo>
                    <a:pt x="8216" y="3491"/>
                  </a:lnTo>
                  <a:cubicBezTo>
                    <a:pt x="7975" y="3491"/>
                    <a:pt x="7780" y="3295"/>
                    <a:pt x="7780" y="3054"/>
                  </a:cubicBezTo>
                  <a:lnTo>
                    <a:pt x="7780"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6"/>
            <p:cNvSpPr/>
            <p:nvPr/>
          </p:nvSpPr>
          <p:spPr>
            <a:xfrm>
              <a:off x="2634628" y="3337570"/>
              <a:ext cx="63302" cy="63733"/>
            </a:xfrm>
            <a:custGeom>
              <a:rect b="b" l="l" r="r" t="t"/>
              <a:pathLst>
                <a:path extrusionOk="0" h="2364" w="2348">
                  <a:moveTo>
                    <a:pt x="1" y="1"/>
                  </a:moveTo>
                  <a:lnTo>
                    <a:pt x="1" y="2364"/>
                  </a:lnTo>
                  <a:lnTo>
                    <a:pt x="2348" y="2364"/>
                  </a:lnTo>
                  <a:lnTo>
                    <a:pt x="1"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3" name="Google Shape;2603;p76"/>
          <p:cNvSpPr/>
          <p:nvPr/>
        </p:nvSpPr>
        <p:spPr>
          <a:xfrm>
            <a:off x="3226617" y="3313308"/>
            <a:ext cx="355440" cy="379009"/>
          </a:xfrm>
          <a:custGeom>
            <a:rect b="b" l="l" r="r" t="t"/>
            <a:pathLst>
              <a:path extrusionOk="0" h="14746" w="13829">
                <a:moveTo>
                  <a:pt x="5838" y="858"/>
                </a:moveTo>
                <a:cubicBezTo>
                  <a:pt x="6546" y="858"/>
                  <a:pt x="7132" y="1445"/>
                  <a:pt x="7132" y="2167"/>
                </a:cubicBezTo>
                <a:cubicBezTo>
                  <a:pt x="7132" y="2633"/>
                  <a:pt x="6877" y="3054"/>
                  <a:pt x="6486" y="3281"/>
                </a:cubicBezTo>
                <a:lnTo>
                  <a:pt x="6486" y="2378"/>
                </a:lnTo>
                <a:cubicBezTo>
                  <a:pt x="6486" y="2017"/>
                  <a:pt x="6199" y="1730"/>
                  <a:pt x="5838" y="1730"/>
                </a:cubicBezTo>
                <a:cubicBezTo>
                  <a:pt x="5477" y="1730"/>
                  <a:pt x="5192" y="2017"/>
                  <a:pt x="5192" y="2378"/>
                </a:cubicBezTo>
                <a:lnTo>
                  <a:pt x="5192" y="3281"/>
                </a:lnTo>
                <a:cubicBezTo>
                  <a:pt x="4801" y="3054"/>
                  <a:pt x="4544" y="2633"/>
                  <a:pt x="4544" y="2167"/>
                </a:cubicBezTo>
                <a:cubicBezTo>
                  <a:pt x="4544" y="1445"/>
                  <a:pt x="5116" y="858"/>
                  <a:pt x="5838" y="858"/>
                </a:cubicBezTo>
                <a:close/>
                <a:moveTo>
                  <a:pt x="5838" y="1"/>
                </a:moveTo>
                <a:cubicBezTo>
                  <a:pt x="4650" y="1"/>
                  <a:pt x="3672" y="964"/>
                  <a:pt x="3672" y="2167"/>
                </a:cubicBezTo>
                <a:cubicBezTo>
                  <a:pt x="3672" y="2378"/>
                  <a:pt x="3718" y="2573"/>
                  <a:pt x="3778" y="2769"/>
                </a:cubicBezTo>
                <a:lnTo>
                  <a:pt x="2123" y="3762"/>
                </a:lnTo>
                <a:cubicBezTo>
                  <a:pt x="1896" y="3566"/>
                  <a:pt x="1611" y="3461"/>
                  <a:pt x="1295" y="3461"/>
                </a:cubicBezTo>
                <a:cubicBezTo>
                  <a:pt x="588" y="3461"/>
                  <a:pt x="1" y="4033"/>
                  <a:pt x="1" y="4755"/>
                </a:cubicBezTo>
                <a:cubicBezTo>
                  <a:pt x="1" y="5462"/>
                  <a:pt x="588" y="6049"/>
                  <a:pt x="1295" y="6049"/>
                </a:cubicBezTo>
                <a:cubicBezTo>
                  <a:pt x="2017" y="6049"/>
                  <a:pt x="2604" y="5462"/>
                  <a:pt x="2604" y="4755"/>
                </a:cubicBezTo>
                <a:cubicBezTo>
                  <a:pt x="2604" y="4665"/>
                  <a:pt x="2589" y="4575"/>
                  <a:pt x="2574" y="4499"/>
                </a:cubicBezTo>
                <a:lnTo>
                  <a:pt x="4183" y="3536"/>
                </a:lnTo>
                <a:cubicBezTo>
                  <a:pt x="4440" y="3852"/>
                  <a:pt x="4785" y="4077"/>
                  <a:pt x="5192" y="4213"/>
                </a:cubicBezTo>
                <a:lnTo>
                  <a:pt x="5192" y="9073"/>
                </a:lnTo>
                <a:cubicBezTo>
                  <a:pt x="5192" y="9313"/>
                  <a:pt x="4996" y="9509"/>
                  <a:pt x="4755" y="9509"/>
                </a:cubicBezTo>
                <a:cubicBezTo>
                  <a:pt x="4514" y="9509"/>
                  <a:pt x="4319" y="9313"/>
                  <a:pt x="4319" y="9073"/>
                </a:cubicBezTo>
                <a:lnTo>
                  <a:pt x="4319" y="6906"/>
                </a:lnTo>
                <a:cubicBezTo>
                  <a:pt x="4319" y="6440"/>
                  <a:pt x="3943" y="6049"/>
                  <a:pt x="3461" y="6049"/>
                </a:cubicBezTo>
                <a:cubicBezTo>
                  <a:pt x="2980" y="6049"/>
                  <a:pt x="2604" y="6440"/>
                  <a:pt x="2604" y="6906"/>
                </a:cubicBezTo>
                <a:lnTo>
                  <a:pt x="2604" y="10081"/>
                </a:lnTo>
                <a:cubicBezTo>
                  <a:pt x="2604" y="11269"/>
                  <a:pt x="3461" y="11781"/>
                  <a:pt x="3687" y="12082"/>
                </a:cubicBezTo>
                <a:cubicBezTo>
                  <a:pt x="4109" y="12488"/>
                  <a:pt x="4319" y="13060"/>
                  <a:pt x="4319" y="13632"/>
                </a:cubicBezTo>
                <a:lnTo>
                  <a:pt x="4319" y="14308"/>
                </a:lnTo>
                <a:cubicBezTo>
                  <a:pt x="4319" y="14549"/>
                  <a:pt x="4514" y="14745"/>
                  <a:pt x="4755" y="14745"/>
                </a:cubicBezTo>
                <a:lnTo>
                  <a:pt x="11676" y="14745"/>
                </a:lnTo>
                <a:cubicBezTo>
                  <a:pt x="11902" y="14745"/>
                  <a:pt x="12097" y="14549"/>
                  <a:pt x="12097" y="14308"/>
                </a:cubicBezTo>
                <a:lnTo>
                  <a:pt x="12097" y="13345"/>
                </a:lnTo>
                <a:cubicBezTo>
                  <a:pt x="12097" y="12037"/>
                  <a:pt x="12970" y="11600"/>
                  <a:pt x="12970" y="9780"/>
                </a:cubicBezTo>
                <a:lnTo>
                  <a:pt x="12970" y="5838"/>
                </a:lnTo>
                <a:cubicBezTo>
                  <a:pt x="12970" y="5477"/>
                  <a:pt x="12669" y="5191"/>
                  <a:pt x="12323" y="5191"/>
                </a:cubicBezTo>
                <a:cubicBezTo>
                  <a:pt x="11962" y="5191"/>
                  <a:pt x="11676" y="5477"/>
                  <a:pt x="11676" y="5838"/>
                </a:cubicBezTo>
                <a:lnTo>
                  <a:pt x="11676" y="8216"/>
                </a:lnTo>
                <a:cubicBezTo>
                  <a:pt x="11676" y="8441"/>
                  <a:pt x="11481" y="8637"/>
                  <a:pt x="11240" y="8637"/>
                </a:cubicBezTo>
                <a:cubicBezTo>
                  <a:pt x="11000" y="8637"/>
                  <a:pt x="10803" y="8441"/>
                  <a:pt x="10803" y="8216"/>
                </a:cubicBezTo>
                <a:lnTo>
                  <a:pt x="10803" y="4966"/>
                </a:lnTo>
                <a:cubicBezTo>
                  <a:pt x="10803" y="4605"/>
                  <a:pt x="10518" y="4318"/>
                  <a:pt x="10157" y="4318"/>
                </a:cubicBezTo>
                <a:cubicBezTo>
                  <a:pt x="9796" y="4318"/>
                  <a:pt x="9509" y="4605"/>
                  <a:pt x="9509" y="4966"/>
                </a:cubicBezTo>
                <a:lnTo>
                  <a:pt x="9509" y="7343"/>
                </a:lnTo>
                <a:cubicBezTo>
                  <a:pt x="9509" y="7584"/>
                  <a:pt x="9314" y="7779"/>
                  <a:pt x="9074" y="7779"/>
                </a:cubicBezTo>
                <a:cubicBezTo>
                  <a:pt x="8833" y="7779"/>
                  <a:pt x="8652" y="7584"/>
                  <a:pt x="8652" y="7343"/>
                </a:cubicBezTo>
                <a:lnTo>
                  <a:pt x="8652" y="4966"/>
                </a:lnTo>
                <a:cubicBezTo>
                  <a:pt x="8652" y="4605"/>
                  <a:pt x="8352" y="4318"/>
                  <a:pt x="8005" y="4318"/>
                </a:cubicBezTo>
                <a:cubicBezTo>
                  <a:pt x="7644" y="4318"/>
                  <a:pt x="7343" y="4605"/>
                  <a:pt x="7343" y="4966"/>
                </a:cubicBezTo>
                <a:lnTo>
                  <a:pt x="7343" y="7343"/>
                </a:lnTo>
                <a:cubicBezTo>
                  <a:pt x="7343" y="7584"/>
                  <a:pt x="7162" y="7779"/>
                  <a:pt x="6922" y="7779"/>
                </a:cubicBezTo>
                <a:cubicBezTo>
                  <a:pt x="6681" y="7779"/>
                  <a:pt x="6486" y="7584"/>
                  <a:pt x="6486" y="7343"/>
                </a:cubicBezTo>
                <a:lnTo>
                  <a:pt x="6486" y="4213"/>
                </a:lnTo>
                <a:cubicBezTo>
                  <a:pt x="7148" y="4003"/>
                  <a:pt x="7674" y="3491"/>
                  <a:pt x="7885" y="2829"/>
                </a:cubicBezTo>
                <a:lnTo>
                  <a:pt x="11270" y="3295"/>
                </a:lnTo>
                <a:cubicBezTo>
                  <a:pt x="11391" y="3882"/>
                  <a:pt x="11917" y="4318"/>
                  <a:pt x="12534" y="4318"/>
                </a:cubicBezTo>
                <a:cubicBezTo>
                  <a:pt x="13256" y="4318"/>
                  <a:pt x="13828" y="3746"/>
                  <a:pt x="13828" y="3024"/>
                </a:cubicBezTo>
                <a:cubicBezTo>
                  <a:pt x="13828" y="2318"/>
                  <a:pt x="13256" y="1730"/>
                  <a:pt x="12534" y="1730"/>
                </a:cubicBezTo>
                <a:cubicBezTo>
                  <a:pt x="12037" y="1730"/>
                  <a:pt x="11601" y="2017"/>
                  <a:pt x="11391" y="2438"/>
                </a:cubicBezTo>
                <a:lnTo>
                  <a:pt x="7975" y="1971"/>
                </a:lnTo>
                <a:cubicBezTo>
                  <a:pt x="7885" y="873"/>
                  <a:pt x="6967" y="1"/>
                  <a:pt x="583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4" name="Google Shape;2604;p76"/>
          <p:cNvGrpSpPr/>
          <p:nvPr/>
        </p:nvGrpSpPr>
        <p:grpSpPr>
          <a:xfrm>
            <a:off x="4026534" y="3319703"/>
            <a:ext cx="372381" cy="372433"/>
            <a:chOff x="4000394" y="3337570"/>
            <a:chExt cx="390623" cy="390677"/>
          </a:xfrm>
        </p:grpSpPr>
        <p:sp>
          <p:nvSpPr>
            <p:cNvPr id="2605" name="Google Shape;2605;p76"/>
            <p:cNvSpPr/>
            <p:nvPr/>
          </p:nvSpPr>
          <p:spPr>
            <a:xfrm>
              <a:off x="4000394" y="3521356"/>
              <a:ext cx="160223" cy="114796"/>
            </a:xfrm>
            <a:custGeom>
              <a:rect b="b" l="l" r="r" t="t"/>
              <a:pathLst>
                <a:path extrusionOk="0" h="4258" w="5943">
                  <a:moveTo>
                    <a:pt x="2979" y="857"/>
                  </a:moveTo>
                  <a:cubicBezTo>
                    <a:pt x="3671" y="857"/>
                    <a:pt x="4243" y="1429"/>
                    <a:pt x="4243" y="2121"/>
                  </a:cubicBezTo>
                  <a:cubicBezTo>
                    <a:pt x="4243" y="2829"/>
                    <a:pt x="3671" y="3400"/>
                    <a:pt x="2979" y="3400"/>
                  </a:cubicBezTo>
                  <a:cubicBezTo>
                    <a:pt x="2271" y="3400"/>
                    <a:pt x="1700" y="2829"/>
                    <a:pt x="1700" y="2121"/>
                  </a:cubicBezTo>
                  <a:cubicBezTo>
                    <a:pt x="1700" y="1429"/>
                    <a:pt x="2271" y="857"/>
                    <a:pt x="2979" y="857"/>
                  </a:cubicBezTo>
                  <a:close/>
                  <a:moveTo>
                    <a:pt x="0" y="0"/>
                  </a:moveTo>
                  <a:lnTo>
                    <a:pt x="0" y="4257"/>
                  </a:lnTo>
                  <a:lnTo>
                    <a:pt x="5943" y="4257"/>
                  </a:lnTo>
                  <a:lnTo>
                    <a:pt x="594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6"/>
            <p:cNvSpPr/>
            <p:nvPr/>
          </p:nvSpPr>
          <p:spPr>
            <a:xfrm>
              <a:off x="4068927" y="3567161"/>
              <a:ext cx="23159" cy="23159"/>
            </a:xfrm>
            <a:custGeom>
              <a:rect b="b" l="l" r="r" t="t"/>
              <a:pathLst>
                <a:path extrusionOk="0" h="859" w="859">
                  <a:moveTo>
                    <a:pt x="437" y="1"/>
                  </a:moveTo>
                  <a:cubicBezTo>
                    <a:pt x="196" y="1"/>
                    <a:pt x="0" y="197"/>
                    <a:pt x="0" y="422"/>
                  </a:cubicBezTo>
                  <a:cubicBezTo>
                    <a:pt x="0" y="663"/>
                    <a:pt x="196" y="859"/>
                    <a:pt x="437" y="859"/>
                  </a:cubicBezTo>
                  <a:cubicBezTo>
                    <a:pt x="662" y="859"/>
                    <a:pt x="858" y="663"/>
                    <a:pt x="858" y="422"/>
                  </a:cubicBezTo>
                  <a:cubicBezTo>
                    <a:pt x="858" y="197"/>
                    <a:pt x="662" y="1"/>
                    <a:pt x="43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6"/>
            <p:cNvSpPr/>
            <p:nvPr/>
          </p:nvSpPr>
          <p:spPr>
            <a:xfrm>
              <a:off x="4000394" y="3452770"/>
              <a:ext cx="160223" cy="45886"/>
            </a:xfrm>
            <a:custGeom>
              <a:rect b="b" l="l" r="r" t="t"/>
              <a:pathLst>
                <a:path extrusionOk="0" h="1702" w="5943">
                  <a:moveTo>
                    <a:pt x="1278" y="1"/>
                  </a:moveTo>
                  <a:cubicBezTo>
                    <a:pt x="572" y="1"/>
                    <a:pt x="0" y="573"/>
                    <a:pt x="0" y="1280"/>
                  </a:cubicBezTo>
                  <a:lnTo>
                    <a:pt x="0" y="1702"/>
                  </a:lnTo>
                  <a:lnTo>
                    <a:pt x="5943" y="1702"/>
                  </a:lnTo>
                  <a:lnTo>
                    <a:pt x="5943" y="1280"/>
                  </a:lnTo>
                  <a:cubicBezTo>
                    <a:pt x="5943" y="573"/>
                    <a:pt x="5371" y="1"/>
                    <a:pt x="466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6"/>
            <p:cNvSpPr/>
            <p:nvPr/>
          </p:nvSpPr>
          <p:spPr>
            <a:xfrm>
              <a:off x="4000394" y="3658825"/>
              <a:ext cx="160223" cy="45886"/>
            </a:xfrm>
            <a:custGeom>
              <a:rect b="b" l="l" r="r" t="t"/>
              <a:pathLst>
                <a:path extrusionOk="0" h="1702" w="5943">
                  <a:moveTo>
                    <a:pt x="0" y="1"/>
                  </a:moveTo>
                  <a:lnTo>
                    <a:pt x="0" y="422"/>
                  </a:lnTo>
                  <a:cubicBezTo>
                    <a:pt x="0" y="1130"/>
                    <a:pt x="572" y="1702"/>
                    <a:pt x="1278" y="1702"/>
                  </a:cubicBezTo>
                  <a:lnTo>
                    <a:pt x="4664" y="1702"/>
                  </a:lnTo>
                  <a:cubicBezTo>
                    <a:pt x="5371" y="1702"/>
                    <a:pt x="5943" y="1130"/>
                    <a:pt x="5943" y="422"/>
                  </a:cubicBezTo>
                  <a:lnTo>
                    <a:pt x="5943"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6"/>
            <p:cNvSpPr/>
            <p:nvPr/>
          </p:nvSpPr>
          <p:spPr>
            <a:xfrm>
              <a:off x="4184127" y="3475497"/>
              <a:ext cx="23159" cy="45886"/>
            </a:xfrm>
            <a:custGeom>
              <a:rect b="b" l="l" r="r" t="t"/>
              <a:pathLst>
                <a:path extrusionOk="0" h="1702" w="859">
                  <a:moveTo>
                    <a:pt x="437" y="0"/>
                  </a:moveTo>
                  <a:cubicBezTo>
                    <a:pt x="196" y="0"/>
                    <a:pt x="0" y="197"/>
                    <a:pt x="0" y="437"/>
                  </a:cubicBezTo>
                  <a:lnTo>
                    <a:pt x="0" y="1280"/>
                  </a:lnTo>
                  <a:cubicBezTo>
                    <a:pt x="0" y="1521"/>
                    <a:pt x="196" y="1701"/>
                    <a:pt x="437" y="1701"/>
                  </a:cubicBezTo>
                  <a:cubicBezTo>
                    <a:pt x="662" y="1701"/>
                    <a:pt x="858" y="1521"/>
                    <a:pt x="858" y="1280"/>
                  </a:cubicBezTo>
                  <a:lnTo>
                    <a:pt x="858" y="437"/>
                  </a:lnTo>
                  <a:cubicBezTo>
                    <a:pt x="858" y="197"/>
                    <a:pt x="662" y="0"/>
                    <a:pt x="4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6"/>
            <p:cNvSpPr/>
            <p:nvPr/>
          </p:nvSpPr>
          <p:spPr>
            <a:xfrm>
              <a:off x="4184127" y="3406965"/>
              <a:ext cx="23159" cy="45832"/>
            </a:xfrm>
            <a:custGeom>
              <a:rect b="b" l="l" r="r" t="t"/>
              <a:pathLst>
                <a:path extrusionOk="0" h="1700" w="859">
                  <a:moveTo>
                    <a:pt x="437" y="0"/>
                  </a:moveTo>
                  <a:cubicBezTo>
                    <a:pt x="196" y="0"/>
                    <a:pt x="0" y="195"/>
                    <a:pt x="0" y="422"/>
                  </a:cubicBezTo>
                  <a:lnTo>
                    <a:pt x="0" y="1279"/>
                  </a:lnTo>
                  <a:cubicBezTo>
                    <a:pt x="0" y="1505"/>
                    <a:pt x="196" y="1700"/>
                    <a:pt x="437" y="1700"/>
                  </a:cubicBezTo>
                  <a:cubicBezTo>
                    <a:pt x="662" y="1700"/>
                    <a:pt x="858" y="1505"/>
                    <a:pt x="858" y="1279"/>
                  </a:cubicBezTo>
                  <a:lnTo>
                    <a:pt x="858" y="422"/>
                  </a:lnTo>
                  <a:cubicBezTo>
                    <a:pt x="858" y="195"/>
                    <a:pt x="662" y="0"/>
                    <a:pt x="4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6"/>
            <p:cNvSpPr/>
            <p:nvPr/>
          </p:nvSpPr>
          <p:spPr>
            <a:xfrm>
              <a:off x="4184127" y="3337570"/>
              <a:ext cx="23159" cy="46695"/>
            </a:xfrm>
            <a:custGeom>
              <a:rect b="b" l="l" r="r" t="t"/>
              <a:pathLst>
                <a:path extrusionOk="0" h="1732" w="859">
                  <a:moveTo>
                    <a:pt x="437" y="1"/>
                  </a:moveTo>
                  <a:cubicBezTo>
                    <a:pt x="196" y="1"/>
                    <a:pt x="0" y="197"/>
                    <a:pt x="0" y="422"/>
                  </a:cubicBezTo>
                  <a:lnTo>
                    <a:pt x="0" y="1295"/>
                  </a:lnTo>
                  <a:cubicBezTo>
                    <a:pt x="0" y="1536"/>
                    <a:pt x="196" y="1732"/>
                    <a:pt x="437" y="1732"/>
                  </a:cubicBezTo>
                  <a:cubicBezTo>
                    <a:pt x="662" y="1732"/>
                    <a:pt x="858" y="1536"/>
                    <a:pt x="858" y="1295"/>
                  </a:cubicBezTo>
                  <a:lnTo>
                    <a:pt x="858" y="422"/>
                  </a:lnTo>
                  <a:cubicBezTo>
                    <a:pt x="858" y="197"/>
                    <a:pt x="662" y="1"/>
                    <a:pt x="43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6"/>
            <p:cNvSpPr/>
            <p:nvPr/>
          </p:nvSpPr>
          <p:spPr>
            <a:xfrm>
              <a:off x="4184127" y="3681553"/>
              <a:ext cx="23159" cy="46695"/>
            </a:xfrm>
            <a:custGeom>
              <a:rect b="b" l="l" r="r" t="t"/>
              <a:pathLst>
                <a:path extrusionOk="0" h="1732" w="859">
                  <a:moveTo>
                    <a:pt x="437" y="0"/>
                  </a:moveTo>
                  <a:cubicBezTo>
                    <a:pt x="196" y="0"/>
                    <a:pt x="0" y="197"/>
                    <a:pt x="0" y="437"/>
                  </a:cubicBezTo>
                  <a:lnTo>
                    <a:pt x="0" y="1310"/>
                  </a:lnTo>
                  <a:cubicBezTo>
                    <a:pt x="0" y="1551"/>
                    <a:pt x="196" y="1731"/>
                    <a:pt x="437" y="1731"/>
                  </a:cubicBezTo>
                  <a:cubicBezTo>
                    <a:pt x="662" y="1731"/>
                    <a:pt x="858" y="1551"/>
                    <a:pt x="858" y="1310"/>
                  </a:cubicBezTo>
                  <a:lnTo>
                    <a:pt x="858" y="437"/>
                  </a:lnTo>
                  <a:cubicBezTo>
                    <a:pt x="858" y="197"/>
                    <a:pt x="662" y="0"/>
                    <a:pt x="4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6"/>
            <p:cNvSpPr/>
            <p:nvPr/>
          </p:nvSpPr>
          <p:spPr>
            <a:xfrm>
              <a:off x="4184127" y="3613020"/>
              <a:ext cx="23159" cy="45832"/>
            </a:xfrm>
            <a:custGeom>
              <a:rect b="b" l="l" r="r" t="t"/>
              <a:pathLst>
                <a:path extrusionOk="0" h="1700" w="859">
                  <a:moveTo>
                    <a:pt x="437" y="0"/>
                  </a:moveTo>
                  <a:cubicBezTo>
                    <a:pt x="196" y="0"/>
                    <a:pt x="0" y="195"/>
                    <a:pt x="0" y="422"/>
                  </a:cubicBezTo>
                  <a:lnTo>
                    <a:pt x="0" y="1279"/>
                  </a:lnTo>
                  <a:cubicBezTo>
                    <a:pt x="0" y="1505"/>
                    <a:pt x="196" y="1700"/>
                    <a:pt x="437" y="1700"/>
                  </a:cubicBezTo>
                  <a:cubicBezTo>
                    <a:pt x="662" y="1700"/>
                    <a:pt x="858" y="1505"/>
                    <a:pt x="858" y="1279"/>
                  </a:cubicBezTo>
                  <a:lnTo>
                    <a:pt x="858" y="422"/>
                  </a:lnTo>
                  <a:cubicBezTo>
                    <a:pt x="858" y="195"/>
                    <a:pt x="662" y="0"/>
                    <a:pt x="4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6"/>
            <p:cNvSpPr/>
            <p:nvPr/>
          </p:nvSpPr>
          <p:spPr>
            <a:xfrm>
              <a:off x="4184127" y="3544461"/>
              <a:ext cx="23159" cy="45859"/>
            </a:xfrm>
            <a:custGeom>
              <a:rect b="b" l="l" r="r" t="t"/>
              <a:pathLst>
                <a:path extrusionOk="0" h="1701" w="859">
                  <a:moveTo>
                    <a:pt x="437" y="0"/>
                  </a:moveTo>
                  <a:cubicBezTo>
                    <a:pt x="196" y="0"/>
                    <a:pt x="0" y="181"/>
                    <a:pt x="0" y="421"/>
                  </a:cubicBezTo>
                  <a:lnTo>
                    <a:pt x="0" y="1264"/>
                  </a:lnTo>
                  <a:cubicBezTo>
                    <a:pt x="0" y="1505"/>
                    <a:pt x="196" y="1701"/>
                    <a:pt x="437" y="1701"/>
                  </a:cubicBezTo>
                  <a:cubicBezTo>
                    <a:pt x="662" y="1701"/>
                    <a:pt x="858" y="1505"/>
                    <a:pt x="858" y="1264"/>
                  </a:cubicBezTo>
                  <a:lnTo>
                    <a:pt x="858" y="421"/>
                  </a:lnTo>
                  <a:cubicBezTo>
                    <a:pt x="858" y="181"/>
                    <a:pt x="662" y="0"/>
                    <a:pt x="4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6"/>
            <p:cNvSpPr/>
            <p:nvPr/>
          </p:nvSpPr>
          <p:spPr>
            <a:xfrm>
              <a:off x="4045013" y="3361133"/>
              <a:ext cx="71417" cy="68775"/>
            </a:xfrm>
            <a:custGeom>
              <a:rect b="b" l="l" r="r" t="t"/>
              <a:pathLst>
                <a:path extrusionOk="0" h="2551" w="2649">
                  <a:moveTo>
                    <a:pt x="2175" y="1"/>
                  </a:moveTo>
                  <a:cubicBezTo>
                    <a:pt x="2017" y="1"/>
                    <a:pt x="1866" y="90"/>
                    <a:pt x="1790" y="240"/>
                  </a:cubicBezTo>
                  <a:lnTo>
                    <a:pt x="1204" y="1414"/>
                  </a:lnTo>
                  <a:lnTo>
                    <a:pt x="767" y="978"/>
                  </a:lnTo>
                  <a:cubicBezTo>
                    <a:pt x="684" y="895"/>
                    <a:pt x="576" y="854"/>
                    <a:pt x="466" y="854"/>
                  </a:cubicBezTo>
                  <a:cubicBezTo>
                    <a:pt x="357" y="854"/>
                    <a:pt x="248" y="895"/>
                    <a:pt x="165" y="978"/>
                  </a:cubicBezTo>
                  <a:cubicBezTo>
                    <a:pt x="0" y="1143"/>
                    <a:pt x="0" y="1414"/>
                    <a:pt x="165" y="1580"/>
                  </a:cubicBezTo>
                  <a:lnTo>
                    <a:pt x="1023" y="2422"/>
                  </a:lnTo>
                  <a:cubicBezTo>
                    <a:pt x="1104" y="2509"/>
                    <a:pt x="1210" y="2550"/>
                    <a:pt x="1316" y="2550"/>
                  </a:cubicBezTo>
                  <a:cubicBezTo>
                    <a:pt x="1468" y="2550"/>
                    <a:pt x="1620" y="2467"/>
                    <a:pt x="1700" y="2317"/>
                  </a:cubicBezTo>
                  <a:lnTo>
                    <a:pt x="2542" y="617"/>
                  </a:lnTo>
                  <a:cubicBezTo>
                    <a:pt x="2648" y="406"/>
                    <a:pt x="2572" y="150"/>
                    <a:pt x="2362" y="45"/>
                  </a:cubicBezTo>
                  <a:cubicBezTo>
                    <a:pt x="2302" y="15"/>
                    <a:pt x="2238" y="1"/>
                    <a:pt x="2175"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6"/>
            <p:cNvSpPr/>
            <p:nvPr/>
          </p:nvSpPr>
          <p:spPr>
            <a:xfrm>
              <a:off x="4275386" y="3361025"/>
              <a:ext cx="71013" cy="68775"/>
            </a:xfrm>
            <a:custGeom>
              <a:rect b="b" l="l" r="r" t="t"/>
              <a:pathLst>
                <a:path extrusionOk="0" h="2551" w="2634">
                  <a:moveTo>
                    <a:pt x="467" y="0"/>
                  </a:moveTo>
                  <a:cubicBezTo>
                    <a:pt x="358" y="0"/>
                    <a:pt x="249" y="42"/>
                    <a:pt x="166" y="124"/>
                  </a:cubicBezTo>
                  <a:cubicBezTo>
                    <a:pt x="1" y="290"/>
                    <a:pt x="1" y="561"/>
                    <a:pt x="166" y="726"/>
                  </a:cubicBezTo>
                  <a:lnTo>
                    <a:pt x="723" y="1283"/>
                  </a:lnTo>
                  <a:lnTo>
                    <a:pt x="166" y="1825"/>
                  </a:lnTo>
                  <a:cubicBezTo>
                    <a:pt x="1" y="1990"/>
                    <a:pt x="1" y="2260"/>
                    <a:pt x="166" y="2426"/>
                  </a:cubicBezTo>
                  <a:cubicBezTo>
                    <a:pt x="249" y="2509"/>
                    <a:pt x="358" y="2550"/>
                    <a:pt x="467" y="2550"/>
                  </a:cubicBezTo>
                  <a:cubicBezTo>
                    <a:pt x="576" y="2550"/>
                    <a:pt x="685" y="2509"/>
                    <a:pt x="768" y="2426"/>
                  </a:cubicBezTo>
                  <a:lnTo>
                    <a:pt x="1325" y="1885"/>
                  </a:lnTo>
                  <a:lnTo>
                    <a:pt x="1867" y="2426"/>
                  </a:lnTo>
                  <a:cubicBezTo>
                    <a:pt x="1949" y="2509"/>
                    <a:pt x="2058" y="2550"/>
                    <a:pt x="2167" y="2550"/>
                  </a:cubicBezTo>
                  <a:cubicBezTo>
                    <a:pt x="2276" y="2550"/>
                    <a:pt x="2385" y="2509"/>
                    <a:pt x="2468" y="2426"/>
                  </a:cubicBezTo>
                  <a:cubicBezTo>
                    <a:pt x="2633" y="2260"/>
                    <a:pt x="2633" y="1990"/>
                    <a:pt x="2468" y="1825"/>
                  </a:cubicBezTo>
                  <a:lnTo>
                    <a:pt x="1927" y="1283"/>
                  </a:lnTo>
                  <a:lnTo>
                    <a:pt x="2468" y="726"/>
                  </a:lnTo>
                  <a:cubicBezTo>
                    <a:pt x="2633" y="561"/>
                    <a:pt x="2633" y="290"/>
                    <a:pt x="2468" y="124"/>
                  </a:cubicBezTo>
                  <a:cubicBezTo>
                    <a:pt x="2385" y="42"/>
                    <a:pt x="2276" y="0"/>
                    <a:pt x="2167" y="0"/>
                  </a:cubicBezTo>
                  <a:cubicBezTo>
                    <a:pt x="2058" y="0"/>
                    <a:pt x="1949" y="42"/>
                    <a:pt x="1867" y="124"/>
                  </a:cubicBezTo>
                  <a:lnTo>
                    <a:pt x="1325" y="681"/>
                  </a:lnTo>
                  <a:lnTo>
                    <a:pt x="768" y="124"/>
                  </a:lnTo>
                  <a:cubicBezTo>
                    <a:pt x="685" y="42"/>
                    <a:pt x="576" y="0"/>
                    <a:pt x="46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6"/>
            <p:cNvSpPr/>
            <p:nvPr/>
          </p:nvSpPr>
          <p:spPr>
            <a:xfrm>
              <a:off x="4230768" y="3521356"/>
              <a:ext cx="160250" cy="114796"/>
            </a:xfrm>
            <a:custGeom>
              <a:rect b="b" l="l" r="r" t="t"/>
              <a:pathLst>
                <a:path extrusionOk="0" h="4258" w="5944">
                  <a:moveTo>
                    <a:pt x="3822" y="857"/>
                  </a:moveTo>
                  <a:cubicBezTo>
                    <a:pt x="4063" y="857"/>
                    <a:pt x="4244" y="1038"/>
                    <a:pt x="4244" y="1278"/>
                  </a:cubicBezTo>
                  <a:lnTo>
                    <a:pt x="4244" y="2979"/>
                  </a:lnTo>
                  <a:cubicBezTo>
                    <a:pt x="4244" y="3204"/>
                    <a:pt x="4063" y="3400"/>
                    <a:pt x="3822" y="3400"/>
                  </a:cubicBezTo>
                  <a:lnTo>
                    <a:pt x="2122" y="3400"/>
                  </a:lnTo>
                  <a:cubicBezTo>
                    <a:pt x="1897" y="3400"/>
                    <a:pt x="1700" y="3204"/>
                    <a:pt x="1700" y="2979"/>
                  </a:cubicBezTo>
                  <a:lnTo>
                    <a:pt x="1700" y="1278"/>
                  </a:lnTo>
                  <a:cubicBezTo>
                    <a:pt x="1700" y="1038"/>
                    <a:pt x="1897" y="857"/>
                    <a:pt x="2122" y="857"/>
                  </a:cubicBezTo>
                  <a:close/>
                  <a:moveTo>
                    <a:pt x="1" y="0"/>
                  </a:moveTo>
                  <a:lnTo>
                    <a:pt x="1" y="4257"/>
                  </a:lnTo>
                  <a:lnTo>
                    <a:pt x="5943" y="4257"/>
                  </a:lnTo>
                  <a:lnTo>
                    <a:pt x="594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6"/>
            <p:cNvSpPr/>
            <p:nvPr/>
          </p:nvSpPr>
          <p:spPr>
            <a:xfrm>
              <a:off x="4299731" y="3567161"/>
              <a:ext cx="22754" cy="23159"/>
            </a:xfrm>
            <a:custGeom>
              <a:rect b="b" l="l" r="r" t="t"/>
              <a:pathLst>
                <a:path extrusionOk="0" h="859" w="844">
                  <a:moveTo>
                    <a:pt x="1" y="1"/>
                  </a:moveTo>
                  <a:lnTo>
                    <a:pt x="1" y="859"/>
                  </a:lnTo>
                  <a:lnTo>
                    <a:pt x="843" y="859"/>
                  </a:lnTo>
                  <a:lnTo>
                    <a:pt x="843"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6"/>
            <p:cNvSpPr/>
            <p:nvPr/>
          </p:nvSpPr>
          <p:spPr>
            <a:xfrm>
              <a:off x="4230768" y="3658825"/>
              <a:ext cx="160250" cy="45886"/>
            </a:xfrm>
            <a:custGeom>
              <a:rect b="b" l="l" r="r" t="t"/>
              <a:pathLst>
                <a:path extrusionOk="0" h="1702" w="5944">
                  <a:moveTo>
                    <a:pt x="1" y="1"/>
                  </a:moveTo>
                  <a:lnTo>
                    <a:pt x="1" y="422"/>
                  </a:lnTo>
                  <a:cubicBezTo>
                    <a:pt x="1" y="1130"/>
                    <a:pt x="573" y="1702"/>
                    <a:pt x="1279" y="1702"/>
                  </a:cubicBezTo>
                  <a:lnTo>
                    <a:pt x="4679" y="1702"/>
                  </a:lnTo>
                  <a:cubicBezTo>
                    <a:pt x="5372" y="1702"/>
                    <a:pt x="5943" y="1130"/>
                    <a:pt x="5943" y="422"/>
                  </a:cubicBezTo>
                  <a:lnTo>
                    <a:pt x="5943"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6"/>
            <p:cNvSpPr/>
            <p:nvPr/>
          </p:nvSpPr>
          <p:spPr>
            <a:xfrm>
              <a:off x="4230768" y="3452770"/>
              <a:ext cx="160250" cy="45886"/>
            </a:xfrm>
            <a:custGeom>
              <a:rect b="b" l="l" r="r" t="t"/>
              <a:pathLst>
                <a:path extrusionOk="0" h="1702" w="5944">
                  <a:moveTo>
                    <a:pt x="1279" y="1"/>
                  </a:moveTo>
                  <a:cubicBezTo>
                    <a:pt x="573" y="1"/>
                    <a:pt x="1" y="573"/>
                    <a:pt x="1" y="1280"/>
                  </a:cubicBezTo>
                  <a:lnTo>
                    <a:pt x="1" y="1702"/>
                  </a:lnTo>
                  <a:lnTo>
                    <a:pt x="5943" y="1702"/>
                  </a:lnTo>
                  <a:lnTo>
                    <a:pt x="5943" y="1280"/>
                  </a:lnTo>
                  <a:cubicBezTo>
                    <a:pt x="5943" y="573"/>
                    <a:pt x="5372" y="1"/>
                    <a:pt x="4679"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1" name="Google Shape;2621;p76"/>
          <p:cNvGrpSpPr/>
          <p:nvPr/>
        </p:nvGrpSpPr>
        <p:grpSpPr>
          <a:xfrm>
            <a:off x="4801803" y="3313149"/>
            <a:ext cx="335295" cy="381300"/>
            <a:chOff x="4813643" y="3330695"/>
            <a:chExt cx="351720" cy="399979"/>
          </a:xfrm>
        </p:grpSpPr>
        <p:sp>
          <p:nvSpPr>
            <p:cNvPr id="2622" name="Google Shape;2622;p76"/>
            <p:cNvSpPr/>
            <p:nvPr/>
          </p:nvSpPr>
          <p:spPr>
            <a:xfrm>
              <a:off x="4930461" y="3330722"/>
              <a:ext cx="118085" cy="165615"/>
            </a:xfrm>
            <a:custGeom>
              <a:rect b="b" l="l" r="r" t="t"/>
              <a:pathLst>
                <a:path extrusionOk="0" h="6143" w="4380">
                  <a:moveTo>
                    <a:pt x="3070" y="0"/>
                  </a:moveTo>
                  <a:cubicBezTo>
                    <a:pt x="2955" y="0"/>
                    <a:pt x="2842" y="47"/>
                    <a:pt x="2755" y="135"/>
                  </a:cubicBezTo>
                  <a:lnTo>
                    <a:pt x="137" y="2738"/>
                  </a:lnTo>
                  <a:cubicBezTo>
                    <a:pt x="46" y="2828"/>
                    <a:pt x="1" y="2979"/>
                    <a:pt x="16" y="3114"/>
                  </a:cubicBezTo>
                  <a:cubicBezTo>
                    <a:pt x="46" y="3250"/>
                    <a:pt x="137" y="3370"/>
                    <a:pt x="257" y="3430"/>
                  </a:cubicBezTo>
                  <a:lnTo>
                    <a:pt x="1611" y="4107"/>
                  </a:lnTo>
                  <a:lnTo>
                    <a:pt x="933" y="5521"/>
                  </a:lnTo>
                  <a:cubicBezTo>
                    <a:pt x="829" y="5701"/>
                    <a:pt x="889" y="5942"/>
                    <a:pt x="1069" y="6062"/>
                  </a:cubicBezTo>
                  <a:cubicBezTo>
                    <a:pt x="1143" y="6116"/>
                    <a:pt x="1231" y="6143"/>
                    <a:pt x="1320" y="6143"/>
                  </a:cubicBezTo>
                  <a:cubicBezTo>
                    <a:pt x="1431" y="6143"/>
                    <a:pt x="1542" y="6101"/>
                    <a:pt x="1626" y="6018"/>
                  </a:cubicBezTo>
                  <a:lnTo>
                    <a:pt x="4229" y="3354"/>
                  </a:lnTo>
                  <a:cubicBezTo>
                    <a:pt x="4334" y="3250"/>
                    <a:pt x="4379" y="3114"/>
                    <a:pt x="4349" y="2979"/>
                  </a:cubicBezTo>
                  <a:cubicBezTo>
                    <a:pt x="4334" y="2828"/>
                    <a:pt x="4243" y="2722"/>
                    <a:pt x="4123" y="2648"/>
                  </a:cubicBezTo>
                  <a:lnTo>
                    <a:pt x="2769" y="1986"/>
                  </a:lnTo>
                  <a:lnTo>
                    <a:pt x="3447" y="632"/>
                  </a:lnTo>
                  <a:cubicBezTo>
                    <a:pt x="3537" y="436"/>
                    <a:pt x="3477" y="210"/>
                    <a:pt x="3311" y="74"/>
                  </a:cubicBezTo>
                  <a:cubicBezTo>
                    <a:pt x="3235" y="24"/>
                    <a:pt x="3152" y="0"/>
                    <a:pt x="307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6"/>
            <p:cNvSpPr/>
            <p:nvPr/>
          </p:nvSpPr>
          <p:spPr>
            <a:xfrm>
              <a:off x="4977506" y="3519712"/>
              <a:ext cx="23563" cy="23563"/>
            </a:xfrm>
            <a:custGeom>
              <a:rect b="b" l="l" r="r" t="t"/>
              <a:pathLst>
                <a:path extrusionOk="0" h="874" w="874">
                  <a:moveTo>
                    <a:pt x="438" y="1"/>
                  </a:moveTo>
                  <a:cubicBezTo>
                    <a:pt x="197" y="1"/>
                    <a:pt x="1" y="196"/>
                    <a:pt x="1" y="437"/>
                  </a:cubicBezTo>
                  <a:cubicBezTo>
                    <a:pt x="1" y="677"/>
                    <a:pt x="197" y="874"/>
                    <a:pt x="438" y="874"/>
                  </a:cubicBezTo>
                  <a:cubicBezTo>
                    <a:pt x="679" y="874"/>
                    <a:pt x="874" y="677"/>
                    <a:pt x="874" y="437"/>
                  </a:cubicBezTo>
                  <a:cubicBezTo>
                    <a:pt x="874" y="196"/>
                    <a:pt x="679" y="1"/>
                    <a:pt x="43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6"/>
            <p:cNvSpPr/>
            <p:nvPr/>
          </p:nvSpPr>
          <p:spPr>
            <a:xfrm>
              <a:off x="4977506" y="3566784"/>
              <a:ext cx="23563" cy="23132"/>
            </a:xfrm>
            <a:custGeom>
              <a:rect b="b" l="l" r="r" t="t"/>
              <a:pathLst>
                <a:path extrusionOk="0" h="858" w="874">
                  <a:moveTo>
                    <a:pt x="438" y="0"/>
                  </a:moveTo>
                  <a:cubicBezTo>
                    <a:pt x="197" y="0"/>
                    <a:pt x="1" y="195"/>
                    <a:pt x="1" y="436"/>
                  </a:cubicBezTo>
                  <a:cubicBezTo>
                    <a:pt x="1" y="662"/>
                    <a:pt x="197" y="857"/>
                    <a:pt x="438" y="857"/>
                  </a:cubicBezTo>
                  <a:cubicBezTo>
                    <a:pt x="679" y="857"/>
                    <a:pt x="874" y="662"/>
                    <a:pt x="874" y="436"/>
                  </a:cubicBezTo>
                  <a:cubicBezTo>
                    <a:pt x="874" y="195"/>
                    <a:pt x="679" y="0"/>
                    <a:pt x="438"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6"/>
            <p:cNvSpPr/>
            <p:nvPr/>
          </p:nvSpPr>
          <p:spPr>
            <a:xfrm>
              <a:off x="4813643" y="3424381"/>
              <a:ext cx="351720" cy="306293"/>
            </a:xfrm>
            <a:custGeom>
              <a:rect b="b" l="l" r="r" t="t"/>
              <a:pathLst>
                <a:path extrusionOk="0" h="11361" w="13046">
                  <a:moveTo>
                    <a:pt x="1" y="1"/>
                  </a:moveTo>
                  <a:lnTo>
                    <a:pt x="1" y="4845"/>
                  </a:lnTo>
                  <a:cubicBezTo>
                    <a:pt x="1" y="8442"/>
                    <a:pt x="2919" y="11361"/>
                    <a:pt x="6516" y="11361"/>
                  </a:cubicBezTo>
                  <a:cubicBezTo>
                    <a:pt x="10111" y="11361"/>
                    <a:pt x="13045" y="8442"/>
                    <a:pt x="13045" y="4845"/>
                  </a:cubicBezTo>
                  <a:lnTo>
                    <a:pt x="13045" y="1"/>
                  </a:lnTo>
                  <a:lnTo>
                    <a:pt x="9569" y="1"/>
                  </a:lnTo>
                  <a:lnTo>
                    <a:pt x="9569" y="4845"/>
                  </a:lnTo>
                  <a:cubicBezTo>
                    <a:pt x="9569" y="6516"/>
                    <a:pt x="8201" y="7884"/>
                    <a:pt x="6516" y="7884"/>
                  </a:cubicBezTo>
                  <a:cubicBezTo>
                    <a:pt x="4845" y="7884"/>
                    <a:pt x="3477" y="6516"/>
                    <a:pt x="3477" y="4845"/>
                  </a:cubicBezTo>
                  <a:lnTo>
                    <a:pt x="3477"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6"/>
            <p:cNvSpPr/>
            <p:nvPr/>
          </p:nvSpPr>
          <p:spPr>
            <a:xfrm>
              <a:off x="5071623" y="3330695"/>
              <a:ext cx="93740" cy="70204"/>
            </a:xfrm>
            <a:custGeom>
              <a:rect b="b" l="l" r="r" t="t"/>
              <a:pathLst>
                <a:path extrusionOk="0" h="2604" w="3477">
                  <a:moveTo>
                    <a:pt x="422" y="1"/>
                  </a:moveTo>
                  <a:cubicBezTo>
                    <a:pt x="181" y="1"/>
                    <a:pt x="0" y="196"/>
                    <a:pt x="0" y="437"/>
                  </a:cubicBezTo>
                  <a:lnTo>
                    <a:pt x="0" y="2603"/>
                  </a:lnTo>
                  <a:lnTo>
                    <a:pt x="3476" y="2603"/>
                  </a:lnTo>
                  <a:lnTo>
                    <a:pt x="3476" y="437"/>
                  </a:lnTo>
                  <a:cubicBezTo>
                    <a:pt x="3476" y="196"/>
                    <a:pt x="3280" y="1"/>
                    <a:pt x="304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6"/>
            <p:cNvSpPr/>
            <p:nvPr/>
          </p:nvSpPr>
          <p:spPr>
            <a:xfrm>
              <a:off x="4813643" y="3330695"/>
              <a:ext cx="93740" cy="70204"/>
            </a:xfrm>
            <a:custGeom>
              <a:rect b="b" l="l" r="r" t="t"/>
              <a:pathLst>
                <a:path extrusionOk="0" h="2604" w="3477">
                  <a:moveTo>
                    <a:pt x="437" y="1"/>
                  </a:moveTo>
                  <a:cubicBezTo>
                    <a:pt x="197" y="1"/>
                    <a:pt x="1" y="196"/>
                    <a:pt x="1" y="437"/>
                  </a:cubicBezTo>
                  <a:lnTo>
                    <a:pt x="1" y="2603"/>
                  </a:lnTo>
                  <a:lnTo>
                    <a:pt x="3477" y="2603"/>
                  </a:lnTo>
                  <a:lnTo>
                    <a:pt x="3477" y="437"/>
                  </a:lnTo>
                  <a:cubicBezTo>
                    <a:pt x="3477" y="196"/>
                    <a:pt x="3280" y="1"/>
                    <a:pt x="304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8" name="Google Shape;2628;p76"/>
          <p:cNvGrpSpPr/>
          <p:nvPr/>
        </p:nvGrpSpPr>
        <p:grpSpPr>
          <a:xfrm>
            <a:off x="5571702" y="3313149"/>
            <a:ext cx="290395" cy="381300"/>
            <a:chOff x="5621257" y="3330695"/>
            <a:chExt cx="304621" cy="399979"/>
          </a:xfrm>
        </p:grpSpPr>
        <p:sp>
          <p:nvSpPr>
            <p:cNvPr id="2629" name="Google Shape;2629;p76"/>
            <p:cNvSpPr/>
            <p:nvPr/>
          </p:nvSpPr>
          <p:spPr>
            <a:xfrm>
              <a:off x="5691407" y="3636125"/>
              <a:ext cx="23563" cy="23536"/>
            </a:xfrm>
            <a:custGeom>
              <a:rect b="b" l="l" r="r" t="t"/>
              <a:pathLst>
                <a:path extrusionOk="0" h="873" w="874">
                  <a:moveTo>
                    <a:pt x="438" y="0"/>
                  </a:moveTo>
                  <a:cubicBezTo>
                    <a:pt x="197" y="0"/>
                    <a:pt x="1" y="197"/>
                    <a:pt x="1" y="437"/>
                  </a:cubicBezTo>
                  <a:cubicBezTo>
                    <a:pt x="1" y="678"/>
                    <a:pt x="197" y="873"/>
                    <a:pt x="438" y="873"/>
                  </a:cubicBezTo>
                  <a:cubicBezTo>
                    <a:pt x="678" y="873"/>
                    <a:pt x="873" y="678"/>
                    <a:pt x="873" y="437"/>
                  </a:cubicBezTo>
                  <a:cubicBezTo>
                    <a:pt x="873" y="197"/>
                    <a:pt x="678" y="0"/>
                    <a:pt x="438"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6"/>
            <p:cNvSpPr/>
            <p:nvPr/>
          </p:nvSpPr>
          <p:spPr>
            <a:xfrm>
              <a:off x="5761988" y="3565975"/>
              <a:ext cx="23159" cy="23536"/>
            </a:xfrm>
            <a:custGeom>
              <a:rect b="b" l="l" r="r" t="t"/>
              <a:pathLst>
                <a:path extrusionOk="0" h="873" w="859">
                  <a:moveTo>
                    <a:pt x="422" y="0"/>
                  </a:moveTo>
                  <a:cubicBezTo>
                    <a:pt x="197" y="0"/>
                    <a:pt x="1" y="195"/>
                    <a:pt x="1" y="436"/>
                  </a:cubicBezTo>
                  <a:cubicBezTo>
                    <a:pt x="1" y="677"/>
                    <a:pt x="197" y="873"/>
                    <a:pt x="422" y="873"/>
                  </a:cubicBezTo>
                  <a:cubicBezTo>
                    <a:pt x="663" y="873"/>
                    <a:pt x="859" y="677"/>
                    <a:pt x="859" y="436"/>
                  </a:cubicBezTo>
                  <a:cubicBezTo>
                    <a:pt x="859" y="195"/>
                    <a:pt x="663" y="0"/>
                    <a:pt x="42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6"/>
            <p:cNvSpPr/>
            <p:nvPr/>
          </p:nvSpPr>
          <p:spPr>
            <a:xfrm>
              <a:off x="5855701" y="3337570"/>
              <a:ext cx="63302" cy="63329"/>
            </a:xfrm>
            <a:custGeom>
              <a:rect b="b" l="l" r="r" t="t"/>
              <a:pathLst>
                <a:path extrusionOk="0" h="2349" w="2348">
                  <a:moveTo>
                    <a:pt x="1" y="1"/>
                  </a:moveTo>
                  <a:lnTo>
                    <a:pt x="1" y="2348"/>
                  </a:lnTo>
                  <a:lnTo>
                    <a:pt x="2348" y="2348"/>
                  </a:lnTo>
                  <a:lnTo>
                    <a:pt x="1"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6"/>
            <p:cNvSpPr/>
            <p:nvPr/>
          </p:nvSpPr>
          <p:spPr>
            <a:xfrm>
              <a:off x="5832192" y="3636125"/>
              <a:ext cx="23536" cy="23536"/>
            </a:xfrm>
            <a:custGeom>
              <a:rect b="b" l="l" r="r" t="t"/>
              <a:pathLst>
                <a:path extrusionOk="0" h="873" w="873">
                  <a:moveTo>
                    <a:pt x="436" y="0"/>
                  </a:moveTo>
                  <a:cubicBezTo>
                    <a:pt x="195" y="0"/>
                    <a:pt x="0" y="197"/>
                    <a:pt x="0" y="437"/>
                  </a:cubicBezTo>
                  <a:cubicBezTo>
                    <a:pt x="0" y="678"/>
                    <a:pt x="195" y="873"/>
                    <a:pt x="436" y="873"/>
                  </a:cubicBezTo>
                  <a:cubicBezTo>
                    <a:pt x="677" y="873"/>
                    <a:pt x="873" y="678"/>
                    <a:pt x="873" y="437"/>
                  </a:cubicBezTo>
                  <a:cubicBezTo>
                    <a:pt x="873" y="197"/>
                    <a:pt x="677" y="0"/>
                    <a:pt x="436"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6"/>
            <p:cNvSpPr/>
            <p:nvPr/>
          </p:nvSpPr>
          <p:spPr>
            <a:xfrm>
              <a:off x="5621257" y="3330695"/>
              <a:ext cx="304621" cy="399979"/>
            </a:xfrm>
            <a:custGeom>
              <a:rect b="b" l="l" r="r" t="t"/>
              <a:pathLst>
                <a:path extrusionOk="0" h="14836" w="11299">
                  <a:moveTo>
                    <a:pt x="9132" y="4378"/>
                  </a:moveTo>
                  <a:cubicBezTo>
                    <a:pt x="9373" y="4378"/>
                    <a:pt x="9554" y="4575"/>
                    <a:pt x="9554" y="4815"/>
                  </a:cubicBezTo>
                  <a:lnTo>
                    <a:pt x="9554" y="6545"/>
                  </a:lnTo>
                  <a:cubicBezTo>
                    <a:pt x="9554" y="6786"/>
                    <a:pt x="9373" y="6982"/>
                    <a:pt x="9132" y="6982"/>
                  </a:cubicBezTo>
                  <a:lnTo>
                    <a:pt x="6079" y="6982"/>
                  </a:lnTo>
                  <a:lnTo>
                    <a:pt x="6079" y="7929"/>
                  </a:lnTo>
                  <a:cubicBezTo>
                    <a:pt x="6454" y="8065"/>
                    <a:pt x="6741" y="8350"/>
                    <a:pt x="6876" y="8727"/>
                  </a:cubicBezTo>
                  <a:lnTo>
                    <a:pt x="8260" y="8727"/>
                  </a:lnTo>
                  <a:cubicBezTo>
                    <a:pt x="8501" y="8727"/>
                    <a:pt x="8697" y="8922"/>
                    <a:pt x="8697" y="9163"/>
                  </a:cubicBezTo>
                  <a:lnTo>
                    <a:pt x="8697" y="10547"/>
                  </a:lnTo>
                  <a:cubicBezTo>
                    <a:pt x="9193" y="10728"/>
                    <a:pt x="9554" y="11195"/>
                    <a:pt x="9554" y="11766"/>
                  </a:cubicBezTo>
                  <a:cubicBezTo>
                    <a:pt x="9554" y="12488"/>
                    <a:pt x="8982" y="13075"/>
                    <a:pt x="8260" y="13075"/>
                  </a:cubicBezTo>
                  <a:cubicBezTo>
                    <a:pt x="7688" y="13075"/>
                    <a:pt x="7207" y="12699"/>
                    <a:pt x="7026" y="12202"/>
                  </a:cubicBezTo>
                  <a:lnTo>
                    <a:pt x="4258" y="12202"/>
                  </a:lnTo>
                  <a:cubicBezTo>
                    <a:pt x="4093" y="12699"/>
                    <a:pt x="3611" y="13075"/>
                    <a:pt x="3040" y="13075"/>
                  </a:cubicBezTo>
                  <a:cubicBezTo>
                    <a:pt x="2317" y="13075"/>
                    <a:pt x="1730" y="12488"/>
                    <a:pt x="1730" y="11766"/>
                  </a:cubicBezTo>
                  <a:cubicBezTo>
                    <a:pt x="1730" y="11195"/>
                    <a:pt x="2107" y="10728"/>
                    <a:pt x="2603" y="10547"/>
                  </a:cubicBezTo>
                  <a:lnTo>
                    <a:pt x="2603" y="6982"/>
                  </a:lnTo>
                  <a:lnTo>
                    <a:pt x="2167" y="6982"/>
                  </a:lnTo>
                  <a:cubicBezTo>
                    <a:pt x="1926" y="6982"/>
                    <a:pt x="1730" y="6786"/>
                    <a:pt x="1730" y="6545"/>
                  </a:cubicBezTo>
                  <a:lnTo>
                    <a:pt x="1730" y="4815"/>
                  </a:lnTo>
                  <a:cubicBezTo>
                    <a:pt x="1730" y="4575"/>
                    <a:pt x="1926" y="4378"/>
                    <a:pt x="2167" y="4378"/>
                  </a:cubicBezTo>
                  <a:close/>
                  <a:moveTo>
                    <a:pt x="436" y="1"/>
                  </a:moveTo>
                  <a:cubicBezTo>
                    <a:pt x="195" y="1"/>
                    <a:pt x="0" y="196"/>
                    <a:pt x="0" y="437"/>
                  </a:cubicBezTo>
                  <a:lnTo>
                    <a:pt x="0" y="14399"/>
                  </a:lnTo>
                  <a:cubicBezTo>
                    <a:pt x="0" y="14639"/>
                    <a:pt x="195" y="14836"/>
                    <a:pt x="436" y="14836"/>
                  </a:cubicBezTo>
                  <a:lnTo>
                    <a:pt x="10863" y="14836"/>
                  </a:lnTo>
                  <a:cubicBezTo>
                    <a:pt x="11104" y="14836"/>
                    <a:pt x="11299" y="14639"/>
                    <a:pt x="11299" y="14399"/>
                  </a:cubicBezTo>
                  <a:lnTo>
                    <a:pt x="11299" y="3476"/>
                  </a:lnTo>
                  <a:lnTo>
                    <a:pt x="8260" y="3476"/>
                  </a:lnTo>
                  <a:cubicBezTo>
                    <a:pt x="8019" y="3476"/>
                    <a:pt x="7824" y="3281"/>
                    <a:pt x="7824" y="3040"/>
                  </a:cubicBezTo>
                  <a:lnTo>
                    <a:pt x="7824"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6"/>
            <p:cNvSpPr/>
            <p:nvPr/>
          </p:nvSpPr>
          <p:spPr>
            <a:xfrm>
              <a:off x="5691407" y="3472262"/>
              <a:ext cx="164321" cy="23159"/>
            </a:xfrm>
            <a:custGeom>
              <a:rect b="b" l="l" r="r" t="t"/>
              <a:pathLst>
                <a:path extrusionOk="0" h="859" w="6095">
                  <a:moveTo>
                    <a:pt x="1" y="0"/>
                  </a:moveTo>
                  <a:lnTo>
                    <a:pt x="1" y="858"/>
                  </a:lnTo>
                  <a:lnTo>
                    <a:pt x="6095" y="858"/>
                  </a:lnTo>
                  <a:lnTo>
                    <a:pt x="6095"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6"/>
            <p:cNvSpPr/>
            <p:nvPr/>
          </p:nvSpPr>
          <p:spPr>
            <a:xfrm>
              <a:off x="5714943" y="3518903"/>
              <a:ext cx="117276" cy="117249"/>
            </a:xfrm>
            <a:custGeom>
              <a:rect b="b" l="l" r="r" t="t"/>
              <a:pathLst>
                <a:path extrusionOk="0" h="4349" w="4350">
                  <a:moveTo>
                    <a:pt x="0" y="1"/>
                  </a:moveTo>
                  <a:lnTo>
                    <a:pt x="0" y="3566"/>
                  </a:lnTo>
                  <a:cubicBezTo>
                    <a:pt x="361" y="3686"/>
                    <a:pt x="662" y="3987"/>
                    <a:pt x="783" y="4348"/>
                  </a:cubicBezTo>
                  <a:lnTo>
                    <a:pt x="3551" y="4348"/>
                  </a:lnTo>
                  <a:cubicBezTo>
                    <a:pt x="3687" y="3987"/>
                    <a:pt x="3972" y="3686"/>
                    <a:pt x="4349" y="3566"/>
                  </a:cubicBezTo>
                  <a:lnTo>
                    <a:pt x="4349" y="2619"/>
                  </a:lnTo>
                  <a:lnTo>
                    <a:pt x="3401" y="2619"/>
                  </a:lnTo>
                  <a:cubicBezTo>
                    <a:pt x="3220" y="3115"/>
                    <a:pt x="2739" y="3476"/>
                    <a:pt x="2167" y="3476"/>
                  </a:cubicBezTo>
                  <a:cubicBezTo>
                    <a:pt x="1460" y="3476"/>
                    <a:pt x="873" y="2890"/>
                    <a:pt x="873" y="2182"/>
                  </a:cubicBezTo>
                  <a:cubicBezTo>
                    <a:pt x="873" y="1610"/>
                    <a:pt x="1234" y="1129"/>
                    <a:pt x="1746" y="948"/>
                  </a:cubicBezTo>
                  <a:lnTo>
                    <a:pt x="1746"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6" name="Google Shape;2636;p76"/>
          <p:cNvGrpSpPr/>
          <p:nvPr/>
        </p:nvGrpSpPr>
        <p:grpSpPr>
          <a:xfrm>
            <a:off x="6337333" y="3313124"/>
            <a:ext cx="248631" cy="379012"/>
            <a:chOff x="6424395" y="3330668"/>
            <a:chExt cx="260811" cy="397579"/>
          </a:xfrm>
        </p:grpSpPr>
        <p:sp>
          <p:nvSpPr>
            <p:cNvPr id="2637" name="Google Shape;2637;p76"/>
            <p:cNvSpPr/>
            <p:nvPr/>
          </p:nvSpPr>
          <p:spPr>
            <a:xfrm>
              <a:off x="6529863" y="3439802"/>
              <a:ext cx="53947" cy="38148"/>
            </a:xfrm>
            <a:custGeom>
              <a:rect b="b" l="l" r="r" t="t"/>
              <a:pathLst>
                <a:path extrusionOk="0" h="1415" w="2001">
                  <a:moveTo>
                    <a:pt x="602" y="0"/>
                  </a:moveTo>
                  <a:lnTo>
                    <a:pt x="0" y="588"/>
                  </a:lnTo>
                  <a:lnTo>
                    <a:pt x="1204" y="1190"/>
                  </a:lnTo>
                  <a:cubicBezTo>
                    <a:pt x="1294" y="1234"/>
                    <a:pt x="1369" y="1324"/>
                    <a:pt x="1414" y="1415"/>
                  </a:cubicBezTo>
                  <a:lnTo>
                    <a:pt x="2001" y="828"/>
                  </a:lnTo>
                  <a:lnTo>
                    <a:pt x="813" y="227"/>
                  </a:lnTo>
                  <a:cubicBezTo>
                    <a:pt x="707" y="181"/>
                    <a:pt x="632" y="91"/>
                    <a:pt x="60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6"/>
            <p:cNvSpPr/>
            <p:nvPr/>
          </p:nvSpPr>
          <p:spPr>
            <a:xfrm>
              <a:off x="6424395" y="3330668"/>
              <a:ext cx="260811" cy="279521"/>
            </a:xfrm>
            <a:custGeom>
              <a:rect b="b" l="l" r="r" t="t"/>
              <a:pathLst>
                <a:path extrusionOk="0" h="10368" w="9674">
                  <a:moveTo>
                    <a:pt x="5782" y="1727"/>
                  </a:moveTo>
                  <a:cubicBezTo>
                    <a:pt x="5871" y="1727"/>
                    <a:pt x="5959" y="1754"/>
                    <a:pt x="6033" y="1807"/>
                  </a:cubicBezTo>
                  <a:cubicBezTo>
                    <a:pt x="6199" y="1942"/>
                    <a:pt x="6259" y="2168"/>
                    <a:pt x="6169" y="2349"/>
                  </a:cubicBezTo>
                  <a:lnTo>
                    <a:pt x="5491" y="3703"/>
                  </a:lnTo>
                  <a:lnTo>
                    <a:pt x="6831" y="4365"/>
                  </a:lnTo>
                  <a:cubicBezTo>
                    <a:pt x="6966" y="4425"/>
                    <a:pt x="7042" y="4545"/>
                    <a:pt x="7072" y="4680"/>
                  </a:cubicBezTo>
                  <a:cubicBezTo>
                    <a:pt x="7086" y="4816"/>
                    <a:pt x="7042" y="4967"/>
                    <a:pt x="6951" y="5057"/>
                  </a:cubicBezTo>
                  <a:lnTo>
                    <a:pt x="4363" y="7659"/>
                  </a:lnTo>
                  <a:cubicBezTo>
                    <a:pt x="4277" y="7737"/>
                    <a:pt x="4161" y="7780"/>
                    <a:pt x="4047" y="7780"/>
                  </a:cubicBezTo>
                  <a:cubicBezTo>
                    <a:pt x="3962" y="7780"/>
                    <a:pt x="3877" y="7756"/>
                    <a:pt x="3806" y="7705"/>
                  </a:cubicBezTo>
                  <a:cubicBezTo>
                    <a:pt x="3626" y="7569"/>
                    <a:pt x="3565" y="7344"/>
                    <a:pt x="3671" y="7148"/>
                  </a:cubicBezTo>
                  <a:lnTo>
                    <a:pt x="4333" y="5809"/>
                  </a:lnTo>
                  <a:lnTo>
                    <a:pt x="2994" y="5147"/>
                  </a:lnTo>
                  <a:cubicBezTo>
                    <a:pt x="2873" y="5071"/>
                    <a:pt x="2783" y="4967"/>
                    <a:pt x="2769" y="4831"/>
                  </a:cubicBezTo>
                  <a:cubicBezTo>
                    <a:pt x="2739" y="4680"/>
                    <a:pt x="2783" y="4545"/>
                    <a:pt x="2889" y="4455"/>
                  </a:cubicBezTo>
                  <a:lnTo>
                    <a:pt x="5477" y="1852"/>
                  </a:lnTo>
                  <a:cubicBezTo>
                    <a:pt x="5560" y="1768"/>
                    <a:pt x="5671" y="1727"/>
                    <a:pt x="5782" y="1727"/>
                  </a:cubicBezTo>
                  <a:close/>
                  <a:moveTo>
                    <a:pt x="4920" y="8638"/>
                  </a:moveTo>
                  <a:cubicBezTo>
                    <a:pt x="5160" y="8638"/>
                    <a:pt x="5341" y="8833"/>
                    <a:pt x="5341" y="9074"/>
                  </a:cubicBezTo>
                  <a:cubicBezTo>
                    <a:pt x="5341" y="9314"/>
                    <a:pt x="5160" y="9510"/>
                    <a:pt x="4920" y="9510"/>
                  </a:cubicBezTo>
                  <a:cubicBezTo>
                    <a:pt x="4679" y="9510"/>
                    <a:pt x="4484" y="9314"/>
                    <a:pt x="4484" y="9074"/>
                  </a:cubicBezTo>
                  <a:cubicBezTo>
                    <a:pt x="4484" y="8833"/>
                    <a:pt x="4679" y="8638"/>
                    <a:pt x="4920" y="8638"/>
                  </a:cubicBezTo>
                  <a:close/>
                  <a:moveTo>
                    <a:pt x="4909" y="0"/>
                  </a:moveTo>
                  <a:cubicBezTo>
                    <a:pt x="4577" y="0"/>
                    <a:pt x="4238" y="35"/>
                    <a:pt x="3896" y="107"/>
                  </a:cubicBezTo>
                  <a:cubicBezTo>
                    <a:pt x="2046" y="498"/>
                    <a:pt x="586" y="2002"/>
                    <a:pt x="241" y="3868"/>
                  </a:cubicBezTo>
                  <a:cubicBezTo>
                    <a:pt x="0" y="5192"/>
                    <a:pt x="301" y="6501"/>
                    <a:pt x="1084" y="7569"/>
                  </a:cubicBezTo>
                  <a:cubicBezTo>
                    <a:pt x="1610" y="8291"/>
                    <a:pt x="1896" y="9059"/>
                    <a:pt x="1896" y="9811"/>
                  </a:cubicBezTo>
                  <a:lnTo>
                    <a:pt x="1896" y="10367"/>
                  </a:lnTo>
                  <a:lnTo>
                    <a:pt x="7944" y="10367"/>
                  </a:lnTo>
                  <a:lnTo>
                    <a:pt x="7944" y="9811"/>
                  </a:lnTo>
                  <a:cubicBezTo>
                    <a:pt x="7944" y="9043"/>
                    <a:pt x="8215" y="8277"/>
                    <a:pt x="8727" y="7599"/>
                  </a:cubicBezTo>
                  <a:cubicBezTo>
                    <a:pt x="9343" y="6772"/>
                    <a:pt x="9674" y="5794"/>
                    <a:pt x="9674" y="4756"/>
                  </a:cubicBezTo>
                  <a:cubicBezTo>
                    <a:pt x="9674" y="2089"/>
                    <a:pt x="7499" y="0"/>
                    <a:pt x="490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6"/>
            <p:cNvSpPr/>
            <p:nvPr/>
          </p:nvSpPr>
          <p:spPr>
            <a:xfrm>
              <a:off x="6475511" y="3633699"/>
              <a:ext cx="163081" cy="47881"/>
            </a:xfrm>
            <a:custGeom>
              <a:rect b="b" l="l" r="r" t="t"/>
              <a:pathLst>
                <a:path extrusionOk="0" h="1776" w="6049">
                  <a:moveTo>
                    <a:pt x="0" y="0"/>
                  </a:moveTo>
                  <a:lnTo>
                    <a:pt x="0" y="451"/>
                  </a:lnTo>
                  <a:cubicBezTo>
                    <a:pt x="0" y="1174"/>
                    <a:pt x="572" y="1775"/>
                    <a:pt x="1294" y="1775"/>
                  </a:cubicBezTo>
                  <a:lnTo>
                    <a:pt x="4754" y="1775"/>
                  </a:lnTo>
                  <a:cubicBezTo>
                    <a:pt x="5461" y="1775"/>
                    <a:pt x="6048" y="1174"/>
                    <a:pt x="6048" y="451"/>
                  </a:cubicBezTo>
                  <a:lnTo>
                    <a:pt x="6048"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6"/>
            <p:cNvSpPr/>
            <p:nvPr/>
          </p:nvSpPr>
          <p:spPr>
            <a:xfrm>
              <a:off x="6510775" y="3705089"/>
              <a:ext cx="92500" cy="23159"/>
            </a:xfrm>
            <a:custGeom>
              <a:rect b="b" l="l" r="r" t="t"/>
              <a:pathLst>
                <a:path extrusionOk="0" h="859" w="3431">
                  <a:moveTo>
                    <a:pt x="0" y="0"/>
                  </a:moveTo>
                  <a:cubicBezTo>
                    <a:pt x="392" y="512"/>
                    <a:pt x="1009" y="858"/>
                    <a:pt x="1716" y="858"/>
                  </a:cubicBezTo>
                  <a:cubicBezTo>
                    <a:pt x="2408" y="858"/>
                    <a:pt x="3040" y="512"/>
                    <a:pt x="343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1" name="Google Shape;2641;p76"/>
          <p:cNvGrpSpPr/>
          <p:nvPr/>
        </p:nvGrpSpPr>
        <p:grpSpPr>
          <a:xfrm>
            <a:off x="7099470" y="3313149"/>
            <a:ext cx="345344" cy="345318"/>
            <a:chOff x="7223867" y="3330695"/>
            <a:chExt cx="362262" cy="362235"/>
          </a:xfrm>
        </p:grpSpPr>
        <p:sp>
          <p:nvSpPr>
            <p:cNvPr id="2642" name="Google Shape;2642;p76"/>
            <p:cNvSpPr/>
            <p:nvPr/>
          </p:nvSpPr>
          <p:spPr>
            <a:xfrm>
              <a:off x="7373117" y="3543652"/>
              <a:ext cx="63733" cy="149278"/>
            </a:xfrm>
            <a:custGeom>
              <a:rect b="b" l="l" r="r" t="t"/>
              <a:pathLst>
                <a:path extrusionOk="0" h="5537" w="2364">
                  <a:moveTo>
                    <a:pt x="1190" y="0"/>
                  </a:moveTo>
                  <a:cubicBezTo>
                    <a:pt x="528" y="0"/>
                    <a:pt x="1" y="527"/>
                    <a:pt x="1" y="1189"/>
                  </a:cubicBezTo>
                  <a:lnTo>
                    <a:pt x="1" y="2152"/>
                  </a:lnTo>
                  <a:cubicBezTo>
                    <a:pt x="257" y="2242"/>
                    <a:pt x="512" y="2303"/>
                    <a:pt x="783" y="2333"/>
                  </a:cubicBezTo>
                  <a:lnTo>
                    <a:pt x="783" y="3250"/>
                  </a:lnTo>
                  <a:cubicBezTo>
                    <a:pt x="332" y="3416"/>
                    <a:pt x="1" y="3852"/>
                    <a:pt x="1" y="4363"/>
                  </a:cubicBezTo>
                  <a:cubicBezTo>
                    <a:pt x="1" y="5011"/>
                    <a:pt x="528" y="5537"/>
                    <a:pt x="1190" y="5537"/>
                  </a:cubicBezTo>
                  <a:cubicBezTo>
                    <a:pt x="1836" y="5537"/>
                    <a:pt x="2364" y="5011"/>
                    <a:pt x="2364" y="4363"/>
                  </a:cubicBezTo>
                  <a:cubicBezTo>
                    <a:pt x="2364" y="3852"/>
                    <a:pt x="2033" y="3416"/>
                    <a:pt x="1581" y="3250"/>
                  </a:cubicBezTo>
                  <a:lnTo>
                    <a:pt x="1581" y="2333"/>
                  </a:lnTo>
                  <a:cubicBezTo>
                    <a:pt x="1852" y="2303"/>
                    <a:pt x="2123" y="2242"/>
                    <a:pt x="2364" y="2152"/>
                  </a:cubicBezTo>
                  <a:lnTo>
                    <a:pt x="2364" y="1189"/>
                  </a:lnTo>
                  <a:cubicBezTo>
                    <a:pt x="2364" y="527"/>
                    <a:pt x="1836" y="0"/>
                    <a:pt x="119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6"/>
            <p:cNvSpPr/>
            <p:nvPr/>
          </p:nvSpPr>
          <p:spPr>
            <a:xfrm>
              <a:off x="7383659" y="3479973"/>
              <a:ext cx="42651" cy="42597"/>
            </a:xfrm>
            <a:custGeom>
              <a:rect b="b" l="l" r="r" t="t"/>
              <a:pathLst>
                <a:path extrusionOk="0" h="1580" w="1582">
                  <a:moveTo>
                    <a:pt x="799" y="0"/>
                  </a:moveTo>
                  <a:cubicBezTo>
                    <a:pt x="362" y="0"/>
                    <a:pt x="1" y="362"/>
                    <a:pt x="1" y="783"/>
                  </a:cubicBezTo>
                  <a:cubicBezTo>
                    <a:pt x="1" y="1219"/>
                    <a:pt x="362" y="1580"/>
                    <a:pt x="799" y="1580"/>
                  </a:cubicBezTo>
                  <a:cubicBezTo>
                    <a:pt x="1220" y="1580"/>
                    <a:pt x="1581" y="1219"/>
                    <a:pt x="1581" y="783"/>
                  </a:cubicBezTo>
                  <a:cubicBezTo>
                    <a:pt x="1581" y="362"/>
                    <a:pt x="1220" y="0"/>
                    <a:pt x="79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6"/>
            <p:cNvSpPr/>
            <p:nvPr/>
          </p:nvSpPr>
          <p:spPr>
            <a:xfrm>
              <a:off x="7223867" y="3330695"/>
              <a:ext cx="362262" cy="318128"/>
            </a:xfrm>
            <a:custGeom>
              <a:rect b="b" l="l" r="r" t="t"/>
              <a:pathLst>
                <a:path extrusionOk="0" h="11800" w="13437">
                  <a:moveTo>
                    <a:pt x="6726" y="1"/>
                  </a:moveTo>
                  <a:cubicBezTo>
                    <a:pt x="6064" y="1"/>
                    <a:pt x="5537" y="527"/>
                    <a:pt x="5537" y="1189"/>
                  </a:cubicBezTo>
                  <a:cubicBezTo>
                    <a:pt x="5537" y="1700"/>
                    <a:pt x="5868" y="2122"/>
                    <a:pt x="6319" y="2288"/>
                  </a:cubicBezTo>
                  <a:lnTo>
                    <a:pt x="6319" y="3221"/>
                  </a:lnTo>
                  <a:cubicBezTo>
                    <a:pt x="5643" y="3295"/>
                    <a:pt x="5025" y="3551"/>
                    <a:pt x="4514" y="3957"/>
                  </a:cubicBezTo>
                  <a:lnTo>
                    <a:pt x="3882" y="3325"/>
                  </a:lnTo>
                  <a:cubicBezTo>
                    <a:pt x="4092" y="2889"/>
                    <a:pt x="4018" y="2348"/>
                    <a:pt x="3657" y="1987"/>
                  </a:cubicBezTo>
                  <a:cubicBezTo>
                    <a:pt x="3431" y="1753"/>
                    <a:pt x="3130" y="1637"/>
                    <a:pt x="2827" y="1637"/>
                  </a:cubicBezTo>
                  <a:cubicBezTo>
                    <a:pt x="2524" y="1637"/>
                    <a:pt x="2220" y="1753"/>
                    <a:pt x="1986" y="1987"/>
                  </a:cubicBezTo>
                  <a:cubicBezTo>
                    <a:pt x="1535" y="2453"/>
                    <a:pt x="1535" y="3190"/>
                    <a:pt x="1986" y="3656"/>
                  </a:cubicBezTo>
                  <a:cubicBezTo>
                    <a:pt x="2202" y="3872"/>
                    <a:pt x="2488" y="4005"/>
                    <a:pt x="2802" y="4005"/>
                  </a:cubicBezTo>
                  <a:cubicBezTo>
                    <a:pt x="2971" y="4005"/>
                    <a:pt x="3147" y="3966"/>
                    <a:pt x="3326" y="3882"/>
                  </a:cubicBezTo>
                  <a:lnTo>
                    <a:pt x="3958" y="4514"/>
                  </a:lnTo>
                  <a:cubicBezTo>
                    <a:pt x="3551" y="5026"/>
                    <a:pt x="3296" y="5642"/>
                    <a:pt x="3220" y="6320"/>
                  </a:cubicBezTo>
                  <a:lnTo>
                    <a:pt x="2287" y="6320"/>
                  </a:lnTo>
                  <a:cubicBezTo>
                    <a:pt x="2122" y="5868"/>
                    <a:pt x="1701" y="5537"/>
                    <a:pt x="1189" y="5537"/>
                  </a:cubicBezTo>
                  <a:cubicBezTo>
                    <a:pt x="527" y="5537"/>
                    <a:pt x="0" y="6063"/>
                    <a:pt x="0" y="6725"/>
                  </a:cubicBezTo>
                  <a:cubicBezTo>
                    <a:pt x="0" y="7373"/>
                    <a:pt x="527" y="7899"/>
                    <a:pt x="1189" y="7899"/>
                  </a:cubicBezTo>
                  <a:cubicBezTo>
                    <a:pt x="1701" y="7899"/>
                    <a:pt x="2122" y="7568"/>
                    <a:pt x="2287" y="7117"/>
                  </a:cubicBezTo>
                  <a:lnTo>
                    <a:pt x="3220" y="7117"/>
                  </a:lnTo>
                  <a:cubicBezTo>
                    <a:pt x="3296" y="7794"/>
                    <a:pt x="3551" y="8411"/>
                    <a:pt x="3958" y="8922"/>
                  </a:cubicBezTo>
                  <a:lnTo>
                    <a:pt x="3326" y="9554"/>
                  </a:lnTo>
                  <a:cubicBezTo>
                    <a:pt x="3164" y="9482"/>
                    <a:pt x="2988" y="9445"/>
                    <a:pt x="2812" y="9445"/>
                  </a:cubicBezTo>
                  <a:cubicBezTo>
                    <a:pt x="2513" y="9445"/>
                    <a:pt x="2214" y="9553"/>
                    <a:pt x="1986" y="9780"/>
                  </a:cubicBezTo>
                  <a:cubicBezTo>
                    <a:pt x="1535" y="10246"/>
                    <a:pt x="1535" y="10984"/>
                    <a:pt x="1986" y="11450"/>
                  </a:cubicBezTo>
                  <a:cubicBezTo>
                    <a:pt x="2220" y="11683"/>
                    <a:pt x="2524" y="11800"/>
                    <a:pt x="2827" y="11800"/>
                  </a:cubicBezTo>
                  <a:cubicBezTo>
                    <a:pt x="3130" y="11800"/>
                    <a:pt x="3431" y="11683"/>
                    <a:pt x="3657" y="11450"/>
                  </a:cubicBezTo>
                  <a:cubicBezTo>
                    <a:pt x="4018" y="11089"/>
                    <a:pt x="4092" y="10547"/>
                    <a:pt x="3882" y="10111"/>
                  </a:cubicBezTo>
                  <a:lnTo>
                    <a:pt x="4514" y="9479"/>
                  </a:lnTo>
                  <a:cubicBezTo>
                    <a:pt x="4590" y="9540"/>
                    <a:pt x="4680" y="9584"/>
                    <a:pt x="4754" y="9630"/>
                  </a:cubicBezTo>
                  <a:lnTo>
                    <a:pt x="4754" y="9088"/>
                  </a:lnTo>
                  <a:cubicBezTo>
                    <a:pt x="4754" y="8396"/>
                    <a:pt x="5101" y="7809"/>
                    <a:pt x="5627" y="7448"/>
                  </a:cubicBezTo>
                  <a:cubicBezTo>
                    <a:pt x="5326" y="7162"/>
                    <a:pt x="5146" y="6771"/>
                    <a:pt x="5146" y="6320"/>
                  </a:cubicBezTo>
                  <a:cubicBezTo>
                    <a:pt x="5146" y="5462"/>
                    <a:pt x="5853" y="4755"/>
                    <a:pt x="6726" y="4755"/>
                  </a:cubicBezTo>
                  <a:cubicBezTo>
                    <a:pt x="7583" y="4755"/>
                    <a:pt x="8291" y="5462"/>
                    <a:pt x="8291" y="6320"/>
                  </a:cubicBezTo>
                  <a:cubicBezTo>
                    <a:pt x="8291" y="6771"/>
                    <a:pt x="8110" y="7162"/>
                    <a:pt x="7824" y="7448"/>
                  </a:cubicBezTo>
                  <a:cubicBezTo>
                    <a:pt x="8351" y="7809"/>
                    <a:pt x="8682" y="8396"/>
                    <a:pt x="8682" y="9088"/>
                  </a:cubicBezTo>
                  <a:lnTo>
                    <a:pt x="8682" y="9630"/>
                  </a:lnTo>
                  <a:cubicBezTo>
                    <a:pt x="8772" y="9584"/>
                    <a:pt x="8847" y="9540"/>
                    <a:pt x="8923" y="9479"/>
                  </a:cubicBezTo>
                  <a:lnTo>
                    <a:pt x="9555" y="10111"/>
                  </a:lnTo>
                  <a:cubicBezTo>
                    <a:pt x="9358" y="10547"/>
                    <a:pt x="9419" y="11089"/>
                    <a:pt x="9780" y="11450"/>
                  </a:cubicBezTo>
                  <a:cubicBezTo>
                    <a:pt x="10013" y="11683"/>
                    <a:pt x="10318" y="11800"/>
                    <a:pt x="10621" y="11800"/>
                  </a:cubicBezTo>
                  <a:cubicBezTo>
                    <a:pt x="10924" y="11800"/>
                    <a:pt x="11225" y="11683"/>
                    <a:pt x="11450" y="11450"/>
                  </a:cubicBezTo>
                  <a:cubicBezTo>
                    <a:pt x="11916" y="10984"/>
                    <a:pt x="11916" y="10246"/>
                    <a:pt x="11450" y="9780"/>
                  </a:cubicBezTo>
                  <a:cubicBezTo>
                    <a:pt x="11223" y="9553"/>
                    <a:pt x="10929" y="9445"/>
                    <a:pt x="10630" y="9445"/>
                  </a:cubicBezTo>
                  <a:cubicBezTo>
                    <a:pt x="10455" y="9445"/>
                    <a:pt x="10278" y="9482"/>
                    <a:pt x="10111" y="9554"/>
                  </a:cubicBezTo>
                  <a:lnTo>
                    <a:pt x="9479" y="8922"/>
                  </a:lnTo>
                  <a:cubicBezTo>
                    <a:pt x="9886" y="8411"/>
                    <a:pt x="10141" y="7794"/>
                    <a:pt x="10231" y="7117"/>
                  </a:cubicBezTo>
                  <a:lnTo>
                    <a:pt x="11149" y="7117"/>
                  </a:lnTo>
                  <a:cubicBezTo>
                    <a:pt x="11314" y="7568"/>
                    <a:pt x="11751" y="7899"/>
                    <a:pt x="12263" y="7899"/>
                  </a:cubicBezTo>
                  <a:cubicBezTo>
                    <a:pt x="12909" y="7899"/>
                    <a:pt x="13436" y="7373"/>
                    <a:pt x="13436" y="6725"/>
                  </a:cubicBezTo>
                  <a:cubicBezTo>
                    <a:pt x="13436" y="6063"/>
                    <a:pt x="12909" y="5537"/>
                    <a:pt x="12263" y="5537"/>
                  </a:cubicBezTo>
                  <a:cubicBezTo>
                    <a:pt x="11751" y="5537"/>
                    <a:pt x="11314" y="5868"/>
                    <a:pt x="11149" y="6320"/>
                  </a:cubicBezTo>
                  <a:lnTo>
                    <a:pt x="10217" y="6320"/>
                  </a:lnTo>
                  <a:cubicBezTo>
                    <a:pt x="10141" y="5642"/>
                    <a:pt x="9886" y="5026"/>
                    <a:pt x="9479" y="4514"/>
                  </a:cubicBezTo>
                  <a:lnTo>
                    <a:pt x="10111" y="3882"/>
                  </a:lnTo>
                  <a:cubicBezTo>
                    <a:pt x="10285" y="3965"/>
                    <a:pt x="10460" y="4001"/>
                    <a:pt x="10626" y="4001"/>
                  </a:cubicBezTo>
                  <a:cubicBezTo>
                    <a:pt x="10949" y="4001"/>
                    <a:pt x="11242" y="3865"/>
                    <a:pt x="11450" y="3656"/>
                  </a:cubicBezTo>
                  <a:cubicBezTo>
                    <a:pt x="11916" y="3190"/>
                    <a:pt x="11916" y="2453"/>
                    <a:pt x="11450" y="1987"/>
                  </a:cubicBezTo>
                  <a:cubicBezTo>
                    <a:pt x="11225" y="1753"/>
                    <a:pt x="10924" y="1637"/>
                    <a:pt x="10621" y="1637"/>
                  </a:cubicBezTo>
                  <a:cubicBezTo>
                    <a:pt x="10318" y="1637"/>
                    <a:pt x="10013" y="1753"/>
                    <a:pt x="9780" y="1987"/>
                  </a:cubicBezTo>
                  <a:cubicBezTo>
                    <a:pt x="9419" y="2348"/>
                    <a:pt x="9358" y="2889"/>
                    <a:pt x="9555" y="3325"/>
                  </a:cubicBezTo>
                  <a:lnTo>
                    <a:pt x="8923" y="3957"/>
                  </a:lnTo>
                  <a:cubicBezTo>
                    <a:pt x="8411" y="3551"/>
                    <a:pt x="7794" y="3295"/>
                    <a:pt x="7117" y="3221"/>
                  </a:cubicBezTo>
                  <a:lnTo>
                    <a:pt x="7117" y="2288"/>
                  </a:lnTo>
                  <a:cubicBezTo>
                    <a:pt x="7569" y="2122"/>
                    <a:pt x="7900" y="1700"/>
                    <a:pt x="7900" y="1189"/>
                  </a:cubicBezTo>
                  <a:cubicBezTo>
                    <a:pt x="7900" y="527"/>
                    <a:pt x="7372" y="1"/>
                    <a:pt x="6726"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5" name="Google Shape;2645;p76"/>
          <p:cNvGrpSpPr/>
          <p:nvPr/>
        </p:nvGrpSpPr>
        <p:grpSpPr>
          <a:xfrm>
            <a:off x="7857366" y="3313149"/>
            <a:ext cx="335269" cy="381300"/>
            <a:chOff x="8018890" y="3330695"/>
            <a:chExt cx="351693" cy="399979"/>
          </a:xfrm>
        </p:grpSpPr>
        <p:sp>
          <p:nvSpPr>
            <p:cNvPr id="2646" name="Google Shape;2646;p76"/>
            <p:cNvSpPr/>
            <p:nvPr/>
          </p:nvSpPr>
          <p:spPr>
            <a:xfrm>
              <a:off x="8018890" y="3378576"/>
              <a:ext cx="351693" cy="352098"/>
            </a:xfrm>
            <a:custGeom>
              <a:rect b="b" l="l" r="r" t="t"/>
              <a:pathLst>
                <a:path extrusionOk="0" h="13060" w="13045">
                  <a:moveTo>
                    <a:pt x="6530" y="1730"/>
                  </a:moveTo>
                  <a:cubicBezTo>
                    <a:pt x="9148" y="1730"/>
                    <a:pt x="11300" y="3866"/>
                    <a:pt x="11300" y="6514"/>
                  </a:cubicBezTo>
                  <a:cubicBezTo>
                    <a:pt x="11300" y="9178"/>
                    <a:pt x="9133" y="11299"/>
                    <a:pt x="6530" y="11299"/>
                  </a:cubicBezTo>
                  <a:cubicBezTo>
                    <a:pt x="3867" y="11299"/>
                    <a:pt x="1745" y="9118"/>
                    <a:pt x="1745" y="6514"/>
                  </a:cubicBezTo>
                  <a:cubicBezTo>
                    <a:pt x="1745" y="3882"/>
                    <a:pt x="3882" y="1730"/>
                    <a:pt x="6530" y="1730"/>
                  </a:cubicBezTo>
                  <a:close/>
                  <a:moveTo>
                    <a:pt x="6530" y="0"/>
                  </a:moveTo>
                  <a:cubicBezTo>
                    <a:pt x="4905" y="0"/>
                    <a:pt x="3416" y="602"/>
                    <a:pt x="2272" y="1579"/>
                  </a:cubicBezTo>
                  <a:lnTo>
                    <a:pt x="1595" y="977"/>
                  </a:lnTo>
                  <a:cubicBezTo>
                    <a:pt x="1518" y="900"/>
                    <a:pt x="1414" y="862"/>
                    <a:pt x="1310" y="862"/>
                  </a:cubicBezTo>
                  <a:cubicBezTo>
                    <a:pt x="1192" y="862"/>
                    <a:pt x="1073" y="911"/>
                    <a:pt x="993" y="1008"/>
                  </a:cubicBezTo>
                  <a:cubicBezTo>
                    <a:pt x="828" y="1188"/>
                    <a:pt x="843" y="1459"/>
                    <a:pt x="1023" y="1625"/>
                  </a:cubicBezTo>
                  <a:lnTo>
                    <a:pt x="1655" y="2197"/>
                  </a:lnTo>
                  <a:cubicBezTo>
                    <a:pt x="632" y="3340"/>
                    <a:pt x="0" y="4859"/>
                    <a:pt x="0" y="6514"/>
                  </a:cubicBezTo>
                  <a:cubicBezTo>
                    <a:pt x="0" y="10111"/>
                    <a:pt x="2934" y="13060"/>
                    <a:pt x="6530" y="13060"/>
                  </a:cubicBezTo>
                  <a:cubicBezTo>
                    <a:pt x="10126" y="13060"/>
                    <a:pt x="13045" y="10111"/>
                    <a:pt x="13045" y="6514"/>
                  </a:cubicBezTo>
                  <a:cubicBezTo>
                    <a:pt x="13045" y="4875"/>
                    <a:pt x="12428" y="3370"/>
                    <a:pt x="11420" y="2227"/>
                  </a:cubicBezTo>
                  <a:lnTo>
                    <a:pt x="12052" y="1609"/>
                  </a:lnTo>
                  <a:cubicBezTo>
                    <a:pt x="12217" y="1429"/>
                    <a:pt x="12217" y="1158"/>
                    <a:pt x="12052" y="993"/>
                  </a:cubicBezTo>
                  <a:cubicBezTo>
                    <a:pt x="11969" y="903"/>
                    <a:pt x="11856" y="858"/>
                    <a:pt x="11743" y="858"/>
                  </a:cubicBezTo>
                  <a:cubicBezTo>
                    <a:pt x="11630" y="858"/>
                    <a:pt x="11518" y="903"/>
                    <a:pt x="11435" y="993"/>
                  </a:cubicBezTo>
                  <a:lnTo>
                    <a:pt x="10818" y="1609"/>
                  </a:lnTo>
                  <a:cubicBezTo>
                    <a:pt x="9659" y="602"/>
                    <a:pt x="8170" y="0"/>
                    <a:pt x="653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6"/>
            <p:cNvSpPr/>
            <p:nvPr/>
          </p:nvSpPr>
          <p:spPr>
            <a:xfrm>
              <a:off x="8159648" y="3330695"/>
              <a:ext cx="70177" cy="27607"/>
            </a:xfrm>
            <a:custGeom>
              <a:rect b="b" l="l" r="r" t="t"/>
              <a:pathLst>
                <a:path extrusionOk="0" h="1024" w="2603">
                  <a:moveTo>
                    <a:pt x="436" y="1"/>
                  </a:moveTo>
                  <a:cubicBezTo>
                    <a:pt x="195" y="1"/>
                    <a:pt x="0" y="196"/>
                    <a:pt x="0" y="437"/>
                  </a:cubicBezTo>
                  <a:lnTo>
                    <a:pt x="0" y="1024"/>
                  </a:lnTo>
                  <a:cubicBezTo>
                    <a:pt x="422" y="948"/>
                    <a:pt x="857" y="904"/>
                    <a:pt x="1309" y="904"/>
                  </a:cubicBezTo>
                  <a:cubicBezTo>
                    <a:pt x="1746" y="904"/>
                    <a:pt x="2181" y="948"/>
                    <a:pt x="2603" y="1024"/>
                  </a:cubicBezTo>
                  <a:lnTo>
                    <a:pt x="2603" y="437"/>
                  </a:lnTo>
                  <a:cubicBezTo>
                    <a:pt x="2603" y="196"/>
                    <a:pt x="2408" y="1"/>
                    <a:pt x="216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6"/>
            <p:cNvSpPr/>
            <p:nvPr/>
          </p:nvSpPr>
          <p:spPr>
            <a:xfrm>
              <a:off x="8090280" y="3449535"/>
              <a:ext cx="208913" cy="208940"/>
            </a:xfrm>
            <a:custGeom>
              <a:rect b="b" l="l" r="r" t="t"/>
              <a:pathLst>
                <a:path extrusionOk="0" h="7750" w="7749">
                  <a:moveTo>
                    <a:pt x="3882" y="1701"/>
                  </a:moveTo>
                  <a:cubicBezTo>
                    <a:pt x="4122" y="1701"/>
                    <a:pt x="4319" y="1896"/>
                    <a:pt x="4319" y="2137"/>
                  </a:cubicBezTo>
                  <a:lnTo>
                    <a:pt x="4319" y="3702"/>
                  </a:lnTo>
                  <a:lnTo>
                    <a:pt x="5055" y="4439"/>
                  </a:lnTo>
                  <a:cubicBezTo>
                    <a:pt x="5221" y="4604"/>
                    <a:pt x="5221" y="4891"/>
                    <a:pt x="5055" y="5056"/>
                  </a:cubicBezTo>
                  <a:cubicBezTo>
                    <a:pt x="4973" y="5139"/>
                    <a:pt x="4860" y="5180"/>
                    <a:pt x="4747" y="5180"/>
                  </a:cubicBezTo>
                  <a:cubicBezTo>
                    <a:pt x="4634" y="5180"/>
                    <a:pt x="4521" y="5139"/>
                    <a:pt x="4439" y="5056"/>
                  </a:cubicBezTo>
                  <a:lnTo>
                    <a:pt x="3566" y="4183"/>
                  </a:lnTo>
                  <a:cubicBezTo>
                    <a:pt x="3491" y="4108"/>
                    <a:pt x="3446" y="4003"/>
                    <a:pt x="3446" y="3882"/>
                  </a:cubicBezTo>
                  <a:lnTo>
                    <a:pt x="3446" y="2137"/>
                  </a:lnTo>
                  <a:cubicBezTo>
                    <a:pt x="3446" y="1896"/>
                    <a:pt x="3641" y="1701"/>
                    <a:pt x="3882" y="1701"/>
                  </a:cubicBezTo>
                  <a:close/>
                  <a:moveTo>
                    <a:pt x="3446" y="0"/>
                  </a:moveTo>
                  <a:cubicBezTo>
                    <a:pt x="2694" y="91"/>
                    <a:pt x="2016" y="392"/>
                    <a:pt x="1444" y="843"/>
                  </a:cubicBezTo>
                  <a:lnTo>
                    <a:pt x="1731" y="1114"/>
                  </a:lnTo>
                  <a:cubicBezTo>
                    <a:pt x="1896" y="1280"/>
                    <a:pt x="1896" y="1565"/>
                    <a:pt x="1731" y="1731"/>
                  </a:cubicBezTo>
                  <a:cubicBezTo>
                    <a:pt x="1641" y="1814"/>
                    <a:pt x="1528" y="1855"/>
                    <a:pt x="1417" y="1855"/>
                  </a:cubicBezTo>
                  <a:cubicBezTo>
                    <a:pt x="1306" y="1855"/>
                    <a:pt x="1196" y="1814"/>
                    <a:pt x="1113" y="1731"/>
                  </a:cubicBezTo>
                  <a:lnTo>
                    <a:pt x="828" y="1445"/>
                  </a:lnTo>
                  <a:cubicBezTo>
                    <a:pt x="391" y="2017"/>
                    <a:pt x="90" y="2694"/>
                    <a:pt x="0" y="3446"/>
                  </a:cubicBezTo>
                  <a:lnTo>
                    <a:pt x="407" y="3446"/>
                  </a:lnTo>
                  <a:cubicBezTo>
                    <a:pt x="648" y="3446"/>
                    <a:pt x="828" y="3641"/>
                    <a:pt x="828" y="3882"/>
                  </a:cubicBezTo>
                  <a:cubicBezTo>
                    <a:pt x="828" y="4123"/>
                    <a:pt x="648" y="4319"/>
                    <a:pt x="407" y="4319"/>
                  </a:cubicBezTo>
                  <a:lnTo>
                    <a:pt x="0" y="4319"/>
                  </a:lnTo>
                  <a:cubicBezTo>
                    <a:pt x="90" y="5056"/>
                    <a:pt x="391" y="5748"/>
                    <a:pt x="828" y="6305"/>
                  </a:cubicBezTo>
                  <a:lnTo>
                    <a:pt x="1113" y="6034"/>
                  </a:lnTo>
                  <a:cubicBezTo>
                    <a:pt x="1196" y="5951"/>
                    <a:pt x="1306" y="5910"/>
                    <a:pt x="1417" y="5910"/>
                  </a:cubicBezTo>
                  <a:cubicBezTo>
                    <a:pt x="1528" y="5910"/>
                    <a:pt x="1641" y="5951"/>
                    <a:pt x="1731" y="6034"/>
                  </a:cubicBezTo>
                  <a:cubicBezTo>
                    <a:pt x="1896" y="6199"/>
                    <a:pt x="1896" y="6470"/>
                    <a:pt x="1731" y="6651"/>
                  </a:cubicBezTo>
                  <a:lnTo>
                    <a:pt x="1444" y="6921"/>
                  </a:lnTo>
                  <a:cubicBezTo>
                    <a:pt x="2016" y="7373"/>
                    <a:pt x="2694" y="7659"/>
                    <a:pt x="3446" y="7749"/>
                  </a:cubicBezTo>
                  <a:lnTo>
                    <a:pt x="3446" y="7358"/>
                  </a:lnTo>
                  <a:cubicBezTo>
                    <a:pt x="3446" y="7118"/>
                    <a:pt x="3641" y="6921"/>
                    <a:pt x="3882" y="6921"/>
                  </a:cubicBezTo>
                  <a:cubicBezTo>
                    <a:pt x="4122" y="6921"/>
                    <a:pt x="4319" y="7118"/>
                    <a:pt x="4319" y="7358"/>
                  </a:cubicBezTo>
                  <a:lnTo>
                    <a:pt x="4319" y="7749"/>
                  </a:lnTo>
                  <a:cubicBezTo>
                    <a:pt x="5055" y="7659"/>
                    <a:pt x="5747" y="7373"/>
                    <a:pt x="6305" y="6921"/>
                  </a:cubicBezTo>
                  <a:lnTo>
                    <a:pt x="6034" y="6651"/>
                  </a:lnTo>
                  <a:cubicBezTo>
                    <a:pt x="5853" y="6470"/>
                    <a:pt x="5853" y="6199"/>
                    <a:pt x="6034" y="6034"/>
                  </a:cubicBezTo>
                  <a:cubicBezTo>
                    <a:pt x="6116" y="5951"/>
                    <a:pt x="6225" y="5910"/>
                    <a:pt x="6336" y="5910"/>
                  </a:cubicBezTo>
                  <a:cubicBezTo>
                    <a:pt x="6447" y="5910"/>
                    <a:pt x="6560" y="5951"/>
                    <a:pt x="6650" y="6034"/>
                  </a:cubicBezTo>
                  <a:lnTo>
                    <a:pt x="6921" y="6305"/>
                  </a:lnTo>
                  <a:cubicBezTo>
                    <a:pt x="7372" y="5748"/>
                    <a:pt x="7659" y="5071"/>
                    <a:pt x="7749" y="4319"/>
                  </a:cubicBezTo>
                  <a:lnTo>
                    <a:pt x="7358" y="4319"/>
                  </a:lnTo>
                  <a:cubicBezTo>
                    <a:pt x="7117" y="4319"/>
                    <a:pt x="6921" y="4123"/>
                    <a:pt x="6921" y="3882"/>
                  </a:cubicBezTo>
                  <a:cubicBezTo>
                    <a:pt x="6921" y="3641"/>
                    <a:pt x="7117" y="3446"/>
                    <a:pt x="7358" y="3446"/>
                  </a:cubicBezTo>
                  <a:lnTo>
                    <a:pt x="7749" y="3446"/>
                  </a:lnTo>
                  <a:cubicBezTo>
                    <a:pt x="7659" y="2694"/>
                    <a:pt x="7372" y="2017"/>
                    <a:pt x="6921" y="1445"/>
                  </a:cubicBezTo>
                  <a:lnTo>
                    <a:pt x="6650" y="1731"/>
                  </a:lnTo>
                  <a:cubicBezTo>
                    <a:pt x="6560" y="1814"/>
                    <a:pt x="6447" y="1855"/>
                    <a:pt x="6336" y="1855"/>
                  </a:cubicBezTo>
                  <a:cubicBezTo>
                    <a:pt x="6225" y="1855"/>
                    <a:pt x="6116" y="1814"/>
                    <a:pt x="6034" y="1731"/>
                  </a:cubicBezTo>
                  <a:cubicBezTo>
                    <a:pt x="5853" y="1565"/>
                    <a:pt x="5853" y="1280"/>
                    <a:pt x="6034" y="1114"/>
                  </a:cubicBezTo>
                  <a:lnTo>
                    <a:pt x="6305" y="843"/>
                  </a:lnTo>
                  <a:cubicBezTo>
                    <a:pt x="5747" y="392"/>
                    <a:pt x="5055" y="91"/>
                    <a:pt x="4319" y="0"/>
                  </a:cubicBezTo>
                  <a:lnTo>
                    <a:pt x="4319" y="407"/>
                  </a:lnTo>
                  <a:cubicBezTo>
                    <a:pt x="4319" y="648"/>
                    <a:pt x="4122" y="843"/>
                    <a:pt x="3882" y="843"/>
                  </a:cubicBezTo>
                  <a:cubicBezTo>
                    <a:pt x="3641" y="843"/>
                    <a:pt x="3446" y="648"/>
                    <a:pt x="3446" y="407"/>
                  </a:cubicBezTo>
                  <a:lnTo>
                    <a:pt x="344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76"/>
          <p:cNvGrpSpPr/>
          <p:nvPr/>
        </p:nvGrpSpPr>
        <p:grpSpPr>
          <a:xfrm>
            <a:off x="892840" y="3905454"/>
            <a:ext cx="380554" cy="379064"/>
            <a:chOff x="713189" y="3952015"/>
            <a:chExt cx="399197" cy="397633"/>
          </a:xfrm>
        </p:grpSpPr>
        <p:sp>
          <p:nvSpPr>
            <p:cNvPr id="2650" name="Google Shape;2650;p76"/>
            <p:cNvSpPr/>
            <p:nvPr/>
          </p:nvSpPr>
          <p:spPr>
            <a:xfrm>
              <a:off x="812186" y="4068941"/>
              <a:ext cx="200798" cy="69799"/>
            </a:xfrm>
            <a:custGeom>
              <a:rect b="b" l="l" r="r" t="t"/>
              <a:pathLst>
                <a:path extrusionOk="0" h="2589" w="7448">
                  <a:moveTo>
                    <a:pt x="1295" y="0"/>
                  </a:moveTo>
                  <a:lnTo>
                    <a:pt x="1" y="2588"/>
                  </a:lnTo>
                  <a:lnTo>
                    <a:pt x="7447" y="2588"/>
                  </a:lnTo>
                  <a:lnTo>
                    <a:pt x="6154"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6"/>
            <p:cNvSpPr/>
            <p:nvPr/>
          </p:nvSpPr>
          <p:spPr>
            <a:xfrm>
              <a:off x="765518" y="4162223"/>
              <a:ext cx="294134" cy="69799"/>
            </a:xfrm>
            <a:custGeom>
              <a:rect b="b" l="l" r="r" t="t"/>
              <a:pathLst>
                <a:path extrusionOk="0" h="2589" w="10910">
                  <a:moveTo>
                    <a:pt x="1295" y="1"/>
                  </a:moveTo>
                  <a:lnTo>
                    <a:pt x="1" y="2589"/>
                  </a:lnTo>
                  <a:lnTo>
                    <a:pt x="10909" y="2589"/>
                  </a:lnTo>
                  <a:lnTo>
                    <a:pt x="961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6"/>
            <p:cNvSpPr/>
            <p:nvPr/>
          </p:nvSpPr>
          <p:spPr>
            <a:xfrm>
              <a:off x="713189" y="4255531"/>
              <a:ext cx="399197" cy="94117"/>
            </a:xfrm>
            <a:custGeom>
              <a:rect b="b" l="l" r="r" t="t"/>
              <a:pathLst>
                <a:path extrusionOk="0" h="3491" w="14807">
                  <a:moveTo>
                    <a:pt x="1506" y="0"/>
                  </a:moveTo>
                  <a:lnTo>
                    <a:pt x="62" y="2859"/>
                  </a:lnTo>
                  <a:cubicBezTo>
                    <a:pt x="0" y="2994"/>
                    <a:pt x="0" y="3160"/>
                    <a:pt x="92" y="3280"/>
                  </a:cubicBezTo>
                  <a:cubicBezTo>
                    <a:pt x="166" y="3400"/>
                    <a:pt x="302" y="3491"/>
                    <a:pt x="453" y="3491"/>
                  </a:cubicBezTo>
                  <a:lnTo>
                    <a:pt x="14339" y="3491"/>
                  </a:lnTo>
                  <a:cubicBezTo>
                    <a:pt x="14490" y="3491"/>
                    <a:pt x="14640" y="3400"/>
                    <a:pt x="14716" y="3280"/>
                  </a:cubicBezTo>
                  <a:cubicBezTo>
                    <a:pt x="14791" y="3160"/>
                    <a:pt x="14806" y="2994"/>
                    <a:pt x="14730" y="2859"/>
                  </a:cubicBezTo>
                  <a:lnTo>
                    <a:pt x="1328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6"/>
            <p:cNvSpPr/>
            <p:nvPr/>
          </p:nvSpPr>
          <p:spPr>
            <a:xfrm>
              <a:off x="858827" y="3952015"/>
              <a:ext cx="107516" cy="93821"/>
            </a:xfrm>
            <a:custGeom>
              <a:rect b="b" l="l" r="r" t="t"/>
              <a:pathLst>
                <a:path extrusionOk="0" h="3480" w="3988">
                  <a:moveTo>
                    <a:pt x="2000" y="0"/>
                  </a:moveTo>
                  <a:cubicBezTo>
                    <a:pt x="1844" y="0"/>
                    <a:pt x="1686" y="72"/>
                    <a:pt x="1611" y="215"/>
                  </a:cubicBezTo>
                  <a:lnTo>
                    <a:pt x="0" y="3479"/>
                  </a:lnTo>
                  <a:lnTo>
                    <a:pt x="3988" y="3479"/>
                  </a:lnTo>
                  <a:lnTo>
                    <a:pt x="2377" y="215"/>
                  </a:lnTo>
                  <a:cubicBezTo>
                    <a:pt x="2310" y="72"/>
                    <a:pt x="2156" y="0"/>
                    <a:pt x="200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76"/>
          <p:cNvGrpSpPr/>
          <p:nvPr/>
        </p:nvGrpSpPr>
        <p:grpSpPr>
          <a:xfrm>
            <a:off x="1675101" y="3905557"/>
            <a:ext cx="378986" cy="378961"/>
            <a:chOff x="1533770" y="3952123"/>
            <a:chExt cx="397552" cy="397525"/>
          </a:xfrm>
        </p:grpSpPr>
        <p:sp>
          <p:nvSpPr>
            <p:cNvPr id="2655" name="Google Shape;2655;p76"/>
            <p:cNvSpPr/>
            <p:nvPr/>
          </p:nvSpPr>
          <p:spPr>
            <a:xfrm>
              <a:off x="1744301" y="3952123"/>
              <a:ext cx="139572" cy="186995"/>
            </a:xfrm>
            <a:custGeom>
              <a:rect b="b" l="l" r="r" t="t"/>
              <a:pathLst>
                <a:path extrusionOk="0" h="6936" w="5177">
                  <a:moveTo>
                    <a:pt x="2152" y="0"/>
                  </a:moveTo>
                  <a:cubicBezTo>
                    <a:pt x="1205" y="0"/>
                    <a:pt x="422" y="797"/>
                    <a:pt x="422" y="1746"/>
                  </a:cubicBezTo>
                  <a:lnTo>
                    <a:pt x="1" y="1746"/>
                  </a:lnTo>
                  <a:lnTo>
                    <a:pt x="1" y="6936"/>
                  </a:lnTo>
                  <a:lnTo>
                    <a:pt x="5176" y="6936"/>
                  </a:lnTo>
                  <a:lnTo>
                    <a:pt x="5176" y="6003"/>
                  </a:lnTo>
                  <a:cubicBezTo>
                    <a:pt x="5176" y="5852"/>
                    <a:pt x="5116" y="5717"/>
                    <a:pt x="4996" y="5642"/>
                  </a:cubicBezTo>
                  <a:cubicBezTo>
                    <a:pt x="4914" y="5591"/>
                    <a:pt x="4825" y="5561"/>
                    <a:pt x="4734" y="5561"/>
                  </a:cubicBezTo>
                  <a:cubicBezTo>
                    <a:pt x="4691" y="5561"/>
                    <a:pt x="4648" y="5567"/>
                    <a:pt x="4605" y="5581"/>
                  </a:cubicBezTo>
                  <a:cubicBezTo>
                    <a:pt x="4513" y="5615"/>
                    <a:pt x="4419" y="5630"/>
                    <a:pt x="4326" y="5630"/>
                  </a:cubicBezTo>
                  <a:cubicBezTo>
                    <a:pt x="3872" y="5630"/>
                    <a:pt x="3446" y="5257"/>
                    <a:pt x="3446" y="4769"/>
                  </a:cubicBezTo>
                  <a:cubicBezTo>
                    <a:pt x="3446" y="4292"/>
                    <a:pt x="3876" y="3909"/>
                    <a:pt x="4333" y="3909"/>
                  </a:cubicBezTo>
                  <a:cubicBezTo>
                    <a:pt x="4424" y="3909"/>
                    <a:pt x="4515" y="3924"/>
                    <a:pt x="4605" y="3957"/>
                  </a:cubicBezTo>
                  <a:cubicBezTo>
                    <a:pt x="4655" y="3974"/>
                    <a:pt x="4706" y="3982"/>
                    <a:pt x="4756" y="3982"/>
                  </a:cubicBezTo>
                  <a:cubicBezTo>
                    <a:pt x="4839" y="3982"/>
                    <a:pt x="4921" y="3959"/>
                    <a:pt x="4996" y="3912"/>
                  </a:cubicBezTo>
                  <a:cubicBezTo>
                    <a:pt x="5116" y="3822"/>
                    <a:pt x="5176" y="3686"/>
                    <a:pt x="5176" y="3551"/>
                  </a:cubicBezTo>
                  <a:lnTo>
                    <a:pt x="5176" y="2181"/>
                  </a:lnTo>
                  <a:cubicBezTo>
                    <a:pt x="5176" y="1941"/>
                    <a:pt x="4980" y="1746"/>
                    <a:pt x="4740" y="1746"/>
                  </a:cubicBezTo>
                  <a:lnTo>
                    <a:pt x="3883" y="1746"/>
                  </a:lnTo>
                  <a:cubicBezTo>
                    <a:pt x="3883" y="797"/>
                    <a:pt x="3115" y="0"/>
                    <a:pt x="215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6"/>
            <p:cNvSpPr/>
            <p:nvPr/>
          </p:nvSpPr>
          <p:spPr>
            <a:xfrm>
              <a:off x="1533770" y="3999169"/>
              <a:ext cx="187048" cy="139949"/>
            </a:xfrm>
            <a:custGeom>
              <a:rect b="b" l="l" r="r" t="t"/>
              <a:pathLst>
                <a:path extrusionOk="0" h="5191" w="6938">
                  <a:moveTo>
                    <a:pt x="2183" y="1"/>
                  </a:moveTo>
                  <a:cubicBezTo>
                    <a:pt x="1942" y="1"/>
                    <a:pt x="1762" y="196"/>
                    <a:pt x="1762" y="436"/>
                  </a:cubicBezTo>
                  <a:lnTo>
                    <a:pt x="1762" y="1294"/>
                  </a:lnTo>
                  <a:cubicBezTo>
                    <a:pt x="799" y="1294"/>
                    <a:pt x="1" y="2077"/>
                    <a:pt x="1" y="3024"/>
                  </a:cubicBezTo>
                  <a:cubicBezTo>
                    <a:pt x="1" y="3987"/>
                    <a:pt x="799" y="4755"/>
                    <a:pt x="1762" y="4755"/>
                  </a:cubicBezTo>
                  <a:lnTo>
                    <a:pt x="1762" y="5191"/>
                  </a:lnTo>
                  <a:lnTo>
                    <a:pt x="6937" y="5191"/>
                  </a:lnTo>
                  <a:lnTo>
                    <a:pt x="6937" y="1"/>
                  </a:lnTo>
                  <a:lnTo>
                    <a:pt x="6004" y="1"/>
                  </a:lnTo>
                  <a:cubicBezTo>
                    <a:pt x="5868" y="1"/>
                    <a:pt x="5734" y="75"/>
                    <a:pt x="5643" y="181"/>
                  </a:cubicBezTo>
                  <a:cubicBezTo>
                    <a:pt x="5568" y="301"/>
                    <a:pt x="5553" y="452"/>
                    <a:pt x="5598" y="587"/>
                  </a:cubicBezTo>
                  <a:cubicBezTo>
                    <a:pt x="5628" y="677"/>
                    <a:pt x="5643" y="767"/>
                    <a:pt x="5643" y="873"/>
                  </a:cubicBezTo>
                  <a:cubicBezTo>
                    <a:pt x="5643" y="1339"/>
                    <a:pt x="5252" y="1730"/>
                    <a:pt x="4785" y="1730"/>
                  </a:cubicBezTo>
                  <a:cubicBezTo>
                    <a:pt x="4304" y="1730"/>
                    <a:pt x="3913" y="1339"/>
                    <a:pt x="3913" y="873"/>
                  </a:cubicBezTo>
                  <a:cubicBezTo>
                    <a:pt x="3913" y="767"/>
                    <a:pt x="3928" y="677"/>
                    <a:pt x="3958" y="587"/>
                  </a:cubicBezTo>
                  <a:cubicBezTo>
                    <a:pt x="4018" y="452"/>
                    <a:pt x="3988" y="301"/>
                    <a:pt x="3913" y="181"/>
                  </a:cubicBezTo>
                  <a:cubicBezTo>
                    <a:pt x="3822" y="75"/>
                    <a:pt x="3702" y="1"/>
                    <a:pt x="355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6"/>
            <p:cNvSpPr/>
            <p:nvPr/>
          </p:nvSpPr>
          <p:spPr>
            <a:xfrm>
              <a:off x="1744301" y="4162223"/>
              <a:ext cx="187022" cy="140758"/>
            </a:xfrm>
            <a:custGeom>
              <a:rect b="b" l="l" r="r" t="t"/>
              <a:pathLst>
                <a:path extrusionOk="0" h="5221" w="6937">
                  <a:moveTo>
                    <a:pt x="1" y="1"/>
                  </a:moveTo>
                  <a:lnTo>
                    <a:pt x="1" y="5221"/>
                  </a:lnTo>
                  <a:lnTo>
                    <a:pt x="934" y="5221"/>
                  </a:lnTo>
                  <a:cubicBezTo>
                    <a:pt x="1068" y="5221"/>
                    <a:pt x="1205" y="5146"/>
                    <a:pt x="1279" y="5040"/>
                  </a:cubicBezTo>
                  <a:cubicBezTo>
                    <a:pt x="1369" y="4920"/>
                    <a:pt x="1385" y="4770"/>
                    <a:pt x="1339" y="4649"/>
                  </a:cubicBezTo>
                  <a:cubicBezTo>
                    <a:pt x="1309" y="4544"/>
                    <a:pt x="1295" y="4454"/>
                    <a:pt x="1295" y="4348"/>
                  </a:cubicBezTo>
                  <a:cubicBezTo>
                    <a:pt x="1295" y="3882"/>
                    <a:pt x="1686" y="3491"/>
                    <a:pt x="2152" y="3491"/>
                  </a:cubicBezTo>
                  <a:cubicBezTo>
                    <a:pt x="2633" y="3491"/>
                    <a:pt x="3024" y="3882"/>
                    <a:pt x="3024" y="4348"/>
                  </a:cubicBezTo>
                  <a:cubicBezTo>
                    <a:pt x="3024" y="4454"/>
                    <a:pt x="3010" y="4544"/>
                    <a:pt x="2964" y="4649"/>
                  </a:cubicBezTo>
                  <a:cubicBezTo>
                    <a:pt x="2920" y="4770"/>
                    <a:pt x="2950" y="4920"/>
                    <a:pt x="3024" y="5040"/>
                  </a:cubicBezTo>
                  <a:cubicBezTo>
                    <a:pt x="3100" y="5146"/>
                    <a:pt x="3235" y="5221"/>
                    <a:pt x="3371" y="5221"/>
                  </a:cubicBezTo>
                  <a:lnTo>
                    <a:pt x="4740" y="5221"/>
                  </a:lnTo>
                  <a:cubicBezTo>
                    <a:pt x="4980" y="5221"/>
                    <a:pt x="5176" y="5026"/>
                    <a:pt x="5176" y="4785"/>
                  </a:cubicBezTo>
                  <a:lnTo>
                    <a:pt x="5176" y="3927"/>
                  </a:lnTo>
                  <a:cubicBezTo>
                    <a:pt x="6139" y="3927"/>
                    <a:pt x="6936" y="3145"/>
                    <a:pt x="6936" y="2197"/>
                  </a:cubicBezTo>
                  <a:cubicBezTo>
                    <a:pt x="6936" y="1234"/>
                    <a:pt x="6139" y="467"/>
                    <a:pt x="5176" y="467"/>
                  </a:cubicBezTo>
                  <a:lnTo>
                    <a:pt x="5176"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6"/>
            <p:cNvSpPr/>
            <p:nvPr/>
          </p:nvSpPr>
          <p:spPr>
            <a:xfrm>
              <a:off x="1581247" y="4162223"/>
              <a:ext cx="139572" cy="187426"/>
            </a:xfrm>
            <a:custGeom>
              <a:rect b="b" l="l" r="r" t="t"/>
              <a:pathLst>
                <a:path extrusionOk="0" h="6952" w="5177">
                  <a:moveTo>
                    <a:pt x="1" y="1"/>
                  </a:moveTo>
                  <a:lnTo>
                    <a:pt x="1" y="978"/>
                  </a:lnTo>
                  <a:cubicBezTo>
                    <a:pt x="1" y="1114"/>
                    <a:pt x="61" y="1249"/>
                    <a:pt x="181" y="1325"/>
                  </a:cubicBezTo>
                  <a:cubicBezTo>
                    <a:pt x="253" y="1376"/>
                    <a:pt x="345" y="1406"/>
                    <a:pt x="440" y="1406"/>
                  </a:cubicBezTo>
                  <a:cubicBezTo>
                    <a:pt x="484" y="1406"/>
                    <a:pt x="529" y="1399"/>
                    <a:pt x="572" y="1385"/>
                  </a:cubicBezTo>
                  <a:cubicBezTo>
                    <a:pt x="662" y="1352"/>
                    <a:pt x="754" y="1337"/>
                    <a:pt x="844" y="1337"/>
                  </a:cubicBezTo>
                  <a:cubicBezTo>
                    <a:pt x="1297" y="1337"/>
                    <a:pt x="1716" y="1720"/>
                    <a:pt x="1716" y="2197"/>
                  </a:cubicBezTo>
                  <a:cubicBezTo>
                    <a:pt x="1716" y="2675"/>
                    <a:pt x="1297" y="3057"/>
                    <a:pt x="843" y="3057"/>
                  </a:cubicBezTo>
                  <a:cubicBezTo>
                    <a:pt x="753" y="3057"/>
                    <a:pt x="662" y="3042"/>
                    <a:pt x="572" y="3010"/>
                  </a:cubicBezTo>
                  <a:cubicBezTo>
                    <a:pt x="524" y="2993"/>
                    <a:pt x="473" y="2985"/>
                    <a:pt x="423" y="2985"/>
                  </a:cubicBezTo>
                  <a:cubicBezTo>
                    <a:pt x="334" y="2985"/>
                    <a:pt x="248" y="3012"/>
                    <a:pt x="181" y="3070"/>
                  </a:cubicBezTo>
                  <a:cubicBezTo>
                    <a:pt x="61" y="3145"/>
                    <a:pt x="1" y="3281"/>
                    <a:pt x="1" y="3415"/>
                  </a:cubicBezTo>
                  <a:lnTo>
                    <a:pt x="1" y="4785"/>
                  </a:lnTo>
                  <a:cubicBezTo>
                    <a:pt x="1" y="5026"/>
                    <a:pt x="181" y="5221"/>
                    <a:pt x="422" y="5221"/>
                  </a:cubicBezTo>
                  <a:lnTo>
                    <a:pt x="1295" y="5221"/>
                  </a:lnTo>
                  <a:cubicBezTo>
                    <a:pt x="1295" y="6169"/>
                    <a:pt x="2061" y="6952"/>
                    <a:pt x="3024" y="6952"/>
                  </a:cubicBezTo>
                  <a:cubicBezTo>
                    <a:pt x="3973" y="6952"/>
                    <a:pt x="4739" y="6169"/>
                    <a:pt x="4739" y="5221"/>
                  </a:cubicBezTo>
                  <a:lnTo>
                    <a:pt x="5176" y="5221"/>
                  </a:lnTo>
                  <a:lnTo>
                    <a:pt x="5176"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76"/>
          <p:cNvGrpSpPr/>
          <p:nvPr/>
        </p:nvGrpSpPr>
        <p:grpSpPr>
          <a:xfrm>
            <a:off x="2480569" y="3905377"/>
            <a:ext cx="379758" cy="379141"/>
            <a:chOff x="2378697" y="3951935"/>
            <a:chExt cx="398361" cy="397714"/>
          </a:xfrm>
        </p:grpSpPr>
        <p:sp>
          <p:nvSpPr>
            <p:cNvPr id="2660" name="Google Shape;2660;p76"/>
            <p:cNvSpPr/>
            <p:nvPr/>
          </p:nvSpPr>
          <p:spPr>
            <a:xfrm>
              <a:off x="2450087" y="4021896"/>
              <a:ext cx="255958" cy="256363"/>
            </a:xfrm>
            <a:custGeom>
              <a:rect b="b" l="l" r="r" t="t"/>
              <a:pathLst>
                <a:path extrusionOk="0" h="9509" w="9494">
                  <a:moveTo>
                    <a:pt x="4755" y="0"/>
                  </a:moveTo>
                  <a:cubicBezTo>
                    <a:pt x="2122" y="0"/>
                    <a:pt x="1" y="2136"/>
                    <a:pt x="1" y="4754"/>
                  </a:cubicBezTo>
                  <a:cubicBezTo>
                    <a:pt x="1" y="7372"/>
                    <a:pt x="2122" y="9509"/>
                    <a:pt x="4755" y="9509"/>
                  </a:cubicBezTo>
                  <a:cubicBezTo>
                    <a:pt x="7373" y="9509"/>
                    <a:pt x="9494" y="7372"/>
                    <a:pt x="9494" y="4754"/>
                  </a:cubicBezTo>
                  <a:cubicBezTo>
                    <a:pt x="9494" y="3986"/>
                    <a:pt x="9299" y="3250"/>
                    <a:pt x="8952" y="2588"/>
                  </a:cubicBezTo>
                  <a:lnTo>
                    <a:pt x="8742" y="2588"/>
                  </a:lnTo>
                  <a:lnTo>
                    <a:pt x="8246" y="3084"/>
                  </a:lnTo>
                  <a:cubicBezTo>
                    <a:pt x="8486" y="3595"/>
                    <a:pt x="8637" y="4153"/>
                    <a:pt x="8637" y="4754"/>
                  </a:cubicBezTo>
                  <a:cubicBezTo>
                    <a:pt x="8637" y="6891"/>
                    <a:pt x="6892" y="8636"/>
                    <a:pt x="4755" y="8636"/>
                  </a:cubicBezTo>
                  <a:cubicBezTo>
                    <a:pt x="2603" y="8636"/>
                    <a:pt x="858" y="6891"/>
                    <a:pt x="858" y="4754"/>
                  </a:cubicBezTo>
                  <a:cubicBezTo>
                    <a:pt x="858" y="2602"/>
                    <a:pt x="2603" y="857"/>
                    <a:pt x="4755" y="857"/>
                  </a:cubicBezTo>
                  <a:cubicBezTo>
                    <a:pt x="5341" y="857"/>
                    <a:pt x="5913" y="1007"/>
                    <a:pt x="6410" y="1248"/>
                  </a:cubicBezTo>
                  <a:lnTo>
                    <a:pt x="6906" y="752"/>
                  </a:lnTo>
                  <a:lnTo>
                    <a:pt x="6906" y="542"/>
                  </a:lnTo>
                  <a:cubicBezTo>
                    <a:pt x="6244" y="195"/>
                    <a:pt x="5507" y="0"/>
                    <a:pt x="475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6"/>
            <p:cNvSpPr/>
            <p:nvPr/>
          </p:nvSpPr>
          <p:spPr>
            <a:xfrm>
              <a:off x="2496727" y="4068510"/>
              <a:ext cx="163081" cy="163081"/>
            </a:xfrm>
            <a:custGeom>
              <a:rect b="b" l="l" r="r" t="t"/>
              <a:pathLst>
                <a:path extrusionOk="0" h="6049" w="6049">
                  <a:moveTo>
                    <a:pt x="3025" y="1"/>
                  </a:moveTo>
                  <a:cubicBezTo>
                    <a:pt x="1355" y="1"/>
                    <a:pt x="0" y="1355"/>
                    <a:pt x="0" y="3025"/>
                  </a:cubicBezTo>
                  <a:cubicBezTo>
                    <a:pt x="0" y="4695"/>
                    <a:pt x="1355" y="6049"/>
                    <a:pt x="3025" y="6049"/>
                  </a:cubicBezTo>
                  <a:cubicBezTo>
                    <a:pt x="4680" y="6049"/>
                    <a:pt x="6049" y="4695"/>
                    <a:pt x="6049" y="3025"/>
                  </a:cubicBezTo>
                  <a:cubicBezTo>
                    <a:pt x="6049" y="2664"/>
                    <a:pt x="5974" y="2333"/>
                    <a:pt x="5854" y="2017"/>
                  </a:cubicBezTo>
                  <a:lnTo>
                    <a:pt x="5146" y="2724"/>
                  </a:lnTo>
                  <a:cubicBezTo>
                    <a:pt x="5162" y="2815"/>
                    <a:pt x="5176" y="2919"/>
                    <a:pt x="5176" y="3025"/>
                  </a:cubicBezTo>
                  <a:cubicBezTo>
                    <a:pt x="5176" y="4213"/>
                    <a:pt x="4213" y="5176"/>
                    <a:pt x="3025" y="5176"/>
                  </a:cubicBezTo>
                  <a:cubicBezTo>
                    <a:pt x="1822" y="5176"/>
                    <a:pt x="859" y="4213"/>
                    <a:pt x="859" y="3025"/>
                  </a:cubicBezTo>
                  <a:cubicBezTo>
                    <a:pt x="859" y="1836"/>
                    <a:pt x="1822" y="859"/>
                    <a:pt x="3025" y="859"/>
                  </a:cubicBezTo>
                  <a:cubicBezTo>
                    <a:pt x="3115" y="859"/>
                    <a:pt x="3220" y="873"/>
                    <a:pt x="3310" y="889"/>
                  </a:cubicBezTo>
                  <a:lnTo>
                    <a:pt x="4018" y="181"/>
                  </a:lnTo>
                  <a:cubicBezTo>
                    <a:pt x="3702" y="77"/>
                    <a:pt x="3371" y="1"/>
                    <a:pt x="3025"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6"/>
            <p:cNvSpPr/>
            <p:nvPr/>
          </p:nvSpPr>
          <p:spPr>
            <a:xfrm>
              <a:off x="2378697" y="3952123"/>
              <a:ext cx="397552" cy="397525"/>
            </a:xfrm>
            <a:custGeom>
              <a:rect b="b" l="l" r="r" t="t"/>
              <a:pathLst>
                <a:path extrusionOk="0" h="14745" w="14746">
                  <a:moveTo>
                    <a:pt x="7403" y="0"/>
                  </a:moveTo>
                  <a:cubicBezTo>
                    <a:pt x="3341" y="0"/>
                    <a:pt x="1" y="3295"/>
                    <a:pt x="1" y="7342"/>
                  </a:cubicBezTo>
                  <a:cubicBezTo>
                    <a:pt x="1" y="11389"/>
                    <a:pt x="3341" y="14745"/>
                    <a:pt x="7403" y="14745"/>
                  </a:cubicBezTo>
                  <a:cubicBezTo>
                    <a:pt x="11450" y="14745"/>
                    <a:pt x="14745" y="11389"/>
                    <a:pt x="14745" y="7342"/>
                  </a:cubicBezTo>
                  <a:cubicBezTo>
                    <a:pt x="14745" y="6259"/>
                    <a:pt x="14505" y="5206"/>
                    <a:pt x="14053" y="4243"/>
                  </a:cubicBezTo>
                  <a:lnTo>
                    <a:pt x="13496" y="4799"/>
                  </a:lnTo>
                  <a:cubicBezTo>
                    <a:pt x="13255" y="5040"/>
                    <a:pt x="12924" y="5176"/>
                    <a:pt x="12579" y="5176"/>
                  </a:cubicBezTo>
                  <a:lnTo>
                    <a:pt x="12563" y="5176"/>
                  </a:lnTo>
                  <a:cubicBezTo>
                    <a:pt x="12850" y="5852"/>
                    <a:pt x="13014" y="6590"/>
                    <a:pt x="13014" y="7342"/>
                  </a:cubicBezTo>
                  <a:cubicBezTo>
                    <a:pt x="13014" y="10442"/>
                    <a:pt x="10487" y="12954"/>
                    <a:pt x="7403" y="12954"/>
                  </a:cubicBezTo>
                  <a:cubicBezTo>
                    <a:pt x="4304" y="12954"/>
                    <a:pt x="1776" y="10442"/>
                    <a:pt x="1776" y="7342"/>
                  </a:cubicBezTo>
                  <a:cubicBezTo>
                    <a:pt x="1776" y="4243"/>
                    <a:pt x="4304" y="1715"/>
                    <a:pt x="7403" y="1715"/>
                  </a:cubicBezTo>
                  <a:cubicBezTo>
                    <a:pt x="8140" y="1715"/>
                    <a:pt x="8878" y="1880"/>
                    <a:pt x="9554" y="2167"/>
                  </a:cubicBezTo>
                  <a:lnTo>
                    <a:pt x="9554" y="2151"/>
                  </a:lnTo>
                  <a:cubicBezTo>
                    <a:pt x="9554" y="1806"/>
                    <a:pt x="9690" y="1475"/>
                    <a:pt x="9931" y="1234"/>
                  </a:cubicBezTo>
                  <a:lnTo>
                    <a:pt x="10487" y="677"/>
                  </a:lnTo>
                  <a:cubicBezTo>
                    <a:pt x="9524" y="241"/>
                    <a:pt x="8471" y="0"/>
                    <a:pt x="7403"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6"/>
            <p:cNvSpPr/>
            <p:nvPr/>
          </p:nvSpPr>
          <p:spPr>
            <a:xfrm>
              <a:off x="2542964" y="3951935"/>
              <a:ext cx="234094" cy="233042"/>
            </a:xfrm>
            <a:custGeom>
              <a:rect b="b" l="l" r="r" t="t"/>
              <a:pathLst>
                <a:path extrusionOk="0" h="8644" w="8683">
                  <a:moveTo>
                    <a:pt x="6483" y="0"/>
                  </a:moveTo>
                  <a:cubicBezTo>
                    <a:pt x="6372" y="0"/>
                    <a:pt x="6265" y="47"/>
                    <a:pt x="6185" y="128"/>
                  </a:cubicBezTo>
                  <a:lnTo>
                    <a:pt x="4454" y="1857"/>
                  </a:lnTo>
                  <a:cubicBezTo>
                    <a:pt x="4379" y="1933"/>
                    <a:pt x="4334" y="2038"/>
                    <a:pt x="4334" y="2158"/>
                  </a:cubicBezTo>
                  <a:lnTo>
                    <a:pt x="4334" y="3708"/>
                  </a:lnTo>
                  <a:lnTo>
                    <a:pt x="1866" y="6176"/>
                  </a:lnTo>
                  <a:cubicBezTo>
                    <a:pt x="1686" y="6100"/>
                    <a:pt x="1505" y="6055"/>
                    <a:pt x="1310" y="6055"/>
                  </a:cubicBezTo>
                  <a:cubicBezTo>
                    <a:pt x="588" y="6055"/>
                    <a:pt x="1" y="6627"/>
                    <a:pt x="1" y="7349"/>
                  </a:cubicBezTo>
                  <a:cubicBezTo>
                    <a:pt x="1" y="8056"/>
                    <a:pt x="588" y="8643"/>
                    <a:pt x="1310" y="8643"/>
                  </a:cubicBezTo>
                  <a:cubicBezTo>
                    <a:pt x="2017" y="8643"/>
                    <a:pt x="2604" y="8056"/>
                    <a:pt x="2604" y="7349"/>
                  </a:cubicBezTo>
                  <a:cubicBezTo>
                    <a:pt x="2604" y="7139"/>
                    <a:pt x="2558" y="6958"/>
                    <a:pt x="2468" y="6792"/>
                  </a:cubicBezTo>
                  <a:lnTo>
                    <a:pt x="4935" y="4325"/>
                  </a:lnTo>
                  <a:lnTo>
                    <a:pt x="6486" y="4325"/>
                  </a:lnTo>
                  <a:cubicBezTo>
                    <a:pt x="6606" y="4325"/>
                    <a:pt x="6711" y="4280"/>
                    <a:pt x="6787" y="4190"/>
                  </a:cubicBezTo>
                  <a:lnTo>
                    <a:pt x="8516" y="2459"/>
                  </a:lnTo>
                  <a:cubicBezTo>
                    <a:pt x="8652" y="2339"/>
                    <a:pt x="8682" y="2158"/>
                    <a:pt x="8622" y="1993"/>
                  </a:cubicBezTo>
                  <a:cubicBezTo>
                    <a:pt x="8546" y="1827"/>
                    <a:pt x="8396" y="1722"/>
                    <a:pt x="8215" y="1722"/>
                  </a:cubicBezTo>
                  <a:lnTo>
                    <a:pt x="6921" y="1722"/>
                  </a:lnTo>
                  <a:lnTo>
                    <a:pt x="6921" y="429"/>
                  </a:lnTo>
                  <a:cubicBezTo>
                    <a:pt x="6921" y="262"/>
                    <a:pt x="6817" y="98"/>
                    <a:pt x="6651" y="37"/>
                  </a:cubicBezTo>
                  <a:cubicBezTo>
                    <a:pt x="6596" y="12"/>
                    <a:pt x="6539" y="0"/>
                    <a:pt x="6483"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4" name="Google Shape;2664;p76"/>
          <p:cNvGrpSpPr/>
          <p:nvPr/>
        </p:nvGrpSpPr>
        <p:grpSpPr>
          <a:xfrm>
            <a:off x="3226462" y="3905557"/>
            <a:ext cx="353851" cy="310905"/>
            <a:chOff x="3161130" y="3952123"/>
            <a:chExt cx="371185" cy="326135"/>
          </a:xfrm>
        </p:grpSpPr>
        <p:sp>
          <p:nvSpPr>
            <p:cNvPr id="2665" name="Google Shape;2665;p76"/>
            <p:cNvSpPr/>
            <p:nvPr/>
          </p:nvSpPr>
          <p:spPr>
            <a:xfrm>
              <a:off x="3313642" y="4104205"/>
              <a:ext cx="64947" cy="65351"/>
            </a:xfrm>
            <a:custGeom>
              <a:rect b="b" l="l" r="r" t="t"/>
              <a:pathLst>
                <a:path extrusionOk="0" h="2424" w="2409">
                  <a:moveTo>
                    <a:pt x="1204" y="1"/>
                  </a:moveTo>
                  <a:cubicBezTo>
                    <a:pt x="542" y="1"/>
                    <a:pt x="1" y="542"/>
                    <a:pt x="1" y="1204"/>
                  </a:cubicBezTo>
                  <a:cubicBezTo>
                    <a:pt x="1" y="1866"/>
                    <a:pt x="542" y="2424"/>
                    <a:pt x="1204" y="2424"/>
                  </a:cubicBezTo>
                  <a:cubicBezTo>
                    <a:pt x="1866" y="2424"/>
                    <a:pt x="2408" y="1866"/>
                    <a:pt x="2408" y="1204"/>
                  </a:cubicBezTo>
                  <a:cubicBezTo>
                    <a:pt x="2408" y="542"/>
                    <a:pt x="1866" y="1"/>
                    <a:pt x="120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6"/>
            <p:cNvSpPr/>
            <p:nvPr/>
          </p:nvSpPr>
          <p:spPr>
            <a:xfrm>
              <a:off x="3269832" y="4060826"/>
              <a:ext cx="152540" cy="152108"/>
            </a:xfrm>
            <a:custGeom>
              <a:rect b="b" l="l" r="r" t="t"/>
              <a:pathLst>
                <a:path extrusionOk="0" h="5642" w="5658">
                  <a:moveTo>
                    <a:pt x="2829" y="797"/>
                  </a:moveTo>
                  <a:cubicBezTo>
                    <a:pt x="3943" y="797"/>
                    <a:pt x="4846" y="1700"/>
                    <a:pt x="4846" y="2813"/>
                  </a:cubicBezTo>
                  <a:cubicBezTo>
                    <a:pt x="4846" y="3927"/>
                    <a:pt x="3943" y="4829"/>
                    <a:pt x="2829" y="4829"/>
                  </a:cubicBezTo>
                  <a:cubicBezTo>
                    <a:pt x="1716" y="4829"/>
                    <a:pt x="813" y="3927"/>
                    <a:pt x="813" y="2813"/>
                  </a:cubicBezTo>
                  <a:cubicBezTo>
                    <a:pt x="813" y="1700"/>
                    <a:pt x="1716" y="797"/>
                    <a:pt x="2829" y="797"/>
                  </a:cubicBezTo>
                  <a:close/>
                  <a:moveTo>
                    <a:pt x="2829" y="0"/>
                  </a:moveTo>
                  <a:cubicBezTo>
                    <a:pt x="1265" y="0"/>
                    <a:pt x="1" y="1264"/>
                    <a:pt x="1" y="2813"/>
                  </a:cubicBezTo>
                  <a:cubicBezTo>
                    <a:pt x="1" y="4378"/>
                    <a:pt x="1265" y="5642"/>
                    <a:pt x="2829" y="5642"/>
                  </a:cubicBezTo>
                  <a:cubicBezTo>
                    <a:pt x="4380" y="5642"/>
                    <a:pt x="5658" y="4378"/>
                    <a:pt x="5658" y="2813"/>
                  </a:cubicBezTo>
                  <a:cubicBezTo>
                    <a:pt x="5658" y="1264"/>
                    <a:pt x="4380" y="0"/>
                    <a:pt x="282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6"/>
            <p:cNvSpPr/>
            <p:nvPr/>
          </p:nvSpPr>
          <p:spPr>
            <a:xfrm>
              <a:off x="3161130" y="4104205"/>
              <a:ext cx="371185" cy="174054"/>
            </a:xfrm>
            <a:custGeom>
              <a:rect b="b" l="l" r="r" t="t"/>
              <a:pathLst>
                <a:path extrusionOk="0" h="6456" w="13768">
                  <a:moveTo>
                    <a:pt x="2017" y="2424"/>
                  </a:moveTo>
                  <a:cubicBezTo>
                    <a:pt x="2243" y="2424"/>
                    <a:pt x="2424" y="2604"/>
                    <a:pt x="2424" y="2815"/>
                  </a:cubicBezTo>
                  <a:cubicBezTo>
                    <a:pt x="2424" y="3040"/>
                    <a:pt x="2243" y="3220"/>
                    <a:pt x="2017" y="3220"/>
                  </a:cubicBezTo>
                  <a:cubicBezTo>
                    <a:pt x="1806" y="3220"/>
                    <a:pt x="1626" y="3040"/>
                    <a:pt x="1626" y="2815"/>
                  </a:cubicBezTo>
                  <a:cubicBezTo>
                    <a:pt x="1626" y="2604"/>
                    <a:pt x="1806" y="2424"/>
                    <a:pt x="2017" y="2424"/>
                  </a:cubicBezTo>
                  <a:close/>
                  <a:moveTo>
                    <a:pt x="2017" y="4033"/>
                  </a:moveTo>
                  <a:cubicBezTo>
                    <a:pt x="2243" y="4033"/>
                    <a:pt x="2424" y="4213"/>
                    <a:pt x="2424" y="4440"/>
                  </a:cubicBezTo>
                  <a:cubicBezTo>
                    <a:pt x="2424" y="4650"/>
                    <a:pt x="2243" y="4831"/>
                    <a:pt x="2017" y="4831"/>
                  </a:cubicBezTo>
                  <a:cubicBezTo>
                    <a:pt x="1806" y="4831"/>
                    <a:pt x="1626" y="4650"/>
                    <a:pt x="1626" y="4440"/>
                  </a:cubicBezTo>
                  <a:cubicBezTo>
                    <a:pt x="1626" y="4213"/>
                    <a:pt x="1806" y="4033"/>
                    <a:pt x="2017" y="4033"/>
                  </a:cubicBezTo>
                  <a:close/>
                  <a:moveTo>
                    <a:pt x="1" y="1"/>
                  </a:moveTo>
                  <a:lnTo>
                    <a:pt x="1" y="6049"/>
                  </a:lnTo>
                  <a:cubicBezTo>
                    <a:pt x="1" y="6275"/>
                    <a:pt x="181" y="6456"/>
                    <a:pt x="408" y="6456"/>
                  </a:cubicBezTo>
                  <a:lnTo>
                    <a:pt x="13361" y="6456"/>
                  </a:lnTo>
                  <a:cubicBezTo>
                    <a:pt x="13587" y="6456"/>
                    <a:pt x="13768" y="6275"/>
                    <a:pt x="13768" y="6049"/>
                  </a:cubicBezTo>
                  <a:lnTo>
                    <a:pt x="13768" y="1"/>
                  </a:lnTo>
                  <a:lnTo>
                    <a:pt x="10262" y="1"/>
                  </a:lnTo>
                  <a:cubicBezTo>
                    <a:pt x="10398" y="377"/>
                    <a:pt x="10488" y="783"/>
                    <a:pt x="10488" y="1204"/>
                  </a:cubicBezTo>
                  <a:cubicBezTo>
                    <a:pt x="10488" y="3206"/>
                    <a:pt x="8863" y="4831"/>
                    <a:pt x="6861" y="4831"/>
                  </a:cubicBezTo>
                  <a:cubicBezTo>
                    <a:pt x="4861" y="4831"/>
                    <a:pt x="3236" y="3206"/>
                    <a:pt x="3236" y="1204"/>
                  </a:cubicBezTo>
                  <a:cubicBezTo>
                    <a:pt x="3236" y="783"/>
                    <a:pt x="3326" y="377"/>
                    <a:pt x="346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6"/>
            <p:cNvSpPr/>
            <p:nvPr/>
          </p:nvSpPr>
          <p:spPr>
            <a:xfrm>
              <a:off x="3161130" y="3952123"/>
              <a:ext cx="371185" cy="130217"/>
            </a:xfrm>
            <a:custGeom>
              <a:rect b="b" l="l" r="r" t="t"/>
              <a:pathLst>
                <a:path extrusionOk="0" h="4830" w="13768">
                  <a:moveTo>
                    <a:pt x="8472" y="1610"/>
                  </a:moveTo>
                  <a:cubicBezTo>
                    <a:pt x="8697" y="1610"/>
                    <a:pt x="8878" y="1790"/>
                    <a:pt x="8878" y="2016"/>
                  </a:cubicBezTo>
                  <a:cubicBezTo>
                    <a:pt x="8878" y="2227"/>
                    <a:pt x="8697" y="2408"/>
                    <a:pt x="8472" y="2408"/>
                  </a:cubicBezTo>
                  <a:lnTo>
                    <a:pt x="5252" y="2408"/>
                  </a:lnTo>
                  <a:cubicBezTo>
                    <a:pt x="5026" y="2408"/>
                    <a:pt x="4845" y="2227"/>
                    <a:pt x="4845" y="2016"/>
                  </a:cubicBezTo>
                  <a:cubicBezTo>
                    <a:pt x="4845" y="1790"/>
                    <a:pt x="5026" y="1610"/>
                    <a:pt x="5252" y="1610"/>
                  </a:cubicBezTo>
                  <a:close/>
                  <a:moveTo>
                    <a:pt x="4440" y="0"/>
                  </a:moveTo>
                  <a:cubicBezTo>
                    <a:pt x="4274" y="0"/>
                    <a:pt x="4109" y="105"/>
                    <a:pt x="4063" y="271"/>
                  </a:cubicBezTo>
                  <a:lnTo>
                    <a:pt x="3341" y="2408"/>
                  </a:lnTo>
                  <a:lnTo>
                    <a:pt x="408" y="2408"/>
                  </a:lnTo>
                  <a:cubicBezTo>
                    <a:pt x="181" y="2408"/>
                    <a:pt x="1" y="2588"/>
                    <a:pt x="1" y="2813"/>
                  </a:cubicBezTo>
                  <a:lnTo>
                    <a:pt x="1" y="4829"/>
                  </a:lnTo>
                  <a:lnTo>
                    <a:pt x="3852" y="4829"/>
                  </a:lnTo>
                  <a:cubicBezTo>
                    <a:pt x="4500" y="3866"/>
                    <a:pt x="5598" y="3220"/>
                    <a:pt x="6861" y="3220"/>
                  </a:cubicBezTo>
                  <a:cubicBezTo>
                    <a:pt x="8111" y="3220"/>
                    <a:pt x="9224" y="3866"/>
                    <a:pt x="9870" y="4829"/>
                  </a:cubicBezTo>
                  <a:lnTo>
                    <a:pt x="13768" y="4829"/>
                  </a:lnTo>
                  <a:lnTo>
                    <a:pt x="13768" y="2813"/>
                  </a:lnTo>
                  <a:cubicBezTo>
                    <a:pt x="13768" y="2588"/>
                    <a:pt x="13587" y="2408"/>
                    <a:pt x="13361" y="2408"/>
                  </a:cubicBezTo>
                  <a:lnTo>
                    <a:pt x="10382" y="2408"/>
                  </a:lnTo>
                  <a:lnTo>
                    <a:pt x="9660" y="271"/>
                  </a:lnTo>
                  <a:cubicBezTo>
                    <a:pt x="9600" y="105"/>
                    <a:pt x="9449" y="0"/>
                    <a:pt x="928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6"/>
            <p:cNvSpPr/>
            <p:nvPr/>
          </p:nvSpPr>
          <p:spPr>
            <a:xfrm>
              <a:off x="3183048" y="3952123"/>
              <a:ext cx="43433" cy="43406"/>
            </a:xfrm>
            <a:custGeom>
              <a:rect b="b" l="l" r="r" t="t"/>
              <a:pathLst>
                <a:path extrusionOk="0" h="1610" w="1611">
                  <a:moveTo>
                    <a:pt x="813" y="0"/>
                  </a:moveTo>
                  <a:cubicBezTo>
                    <a:pt x="361" y="0"/>
                    <a:pt x="0" y="361"/>
                    <a:pt x="0" y="797"/>
                  </a:cubicBezTo>
                  <a:lnTo>
                    <a:pt x="0" y="1610"/>
                  </a:lnTo>
                  <a:lnTo>
                    <a:pt x="1611" y="1610"/>
                  </a:lnTo>
                  <a:lnTo>
                    <a:pt x="1611" y="797"/>
                  </a:lnTo>
                  <a:cubicBezTo>
                    <a:pt x="1611" y="361"/>
                    <a:pt x="1250" y="0"/>
                    <a:pt x="813"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0" name="Google Shape;2670;p76"/>
          <p:cNvGrpSpPr/>
          <p:nvPr/>
        </p:nvGrpSpPr>
        <p:grpSpPr>
          <a:xfrm>
            <a:off x="4008337" y="3905557"/>
            <a:ext cx="378961" cy="378961"/>
            <a:chOff x="3981307" y="3952123"/>
            <a:chExt cx="397525" cy="397525"/>
          </a:xfrm>
        </p:grpSpPr>
        <p:sp>
          <p:nvSpPr>
            <p:cNvPr id="2671" name="Google Shape;2671;p76"/>
            <p:cNvSpPr/>
            <p:nvPr/>
          </p:nvSpPr>
          <p:spPr>
            <a:xfrm>
              <a:off x="4035658" y="4238789"/>
              <a:ext cx="41815" cy="39874"/>
            </a:xfrm>
            <a:custGeom>
              <a:rect b="b" l="l" r="r" t="t"/>
              <a:pathLst>
                <a:path extrusionOk="0" h="1479" w="1551">
                  <a:moveTo>
                    <a:pt x="1082" y="0"/>
                  </a:moveTo>
                  <a:cubicBezTo>
                    <a:pt x="972" y="0"/>
                    <a:pt x="859" y="42"/>
                    <a:pt x="768" y="124"/>
                  </a:cubicBezTo>
                  <a:lnTo>
                    <a:pt x="167" y="742"/>
                  </a:lnTo>
                  <a:cubicBezTo>
                    <a:pt x="1" y="906"/>
                    <a:pt x="1" y="1177"/>
                    <a:pt x="167" y="1343"/>
                  </a:cubicBezTo>
                  <a:cubicBezTo>
                    <a:pt x="249" y="1434"/>
                    <a:pt x="358" y="1479"/>
                    <a:pt x="467" y="1479"/>
                  </a:cubicBezTo>
                  <a:cubicBezTo>
                    <a:pt x="576" y="1479"/>
                    <a:pt x="685" y="1434"/>
                    <a:pt x="768" y="1343"/>
                  </a:cubicBezTo>
                  <a:lnTo>
                    <a:pt x="1385" y="742"/>
                  </a:lnTo>
                  <a:cubicBezTo>
                    <a:pt x="1551" y="575"/>
                    <a:pt x="1551" y="290"/>
                    <a:pt x="1385" y="124"/>
                  </a:cubicBezTo>
                  <a:cubicBezTo>
                    <a:pt x="1302" y="42"/>
                    <a:pt x="1193" y="0"/>
                    <a:pt x="108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6"/>
            <p:cNvSpPr/>
            <p:nvPr/>
          </p:nvSpPr>
          <p:spPr>
            <a:xfrm>
              <a:off x="4294070" y="4003536"/>
              <a:ext cx="42192" cy="39550"/>
            </a:xfrm>
            <a:custGeom>
              <a:rect b="b" l="l" r="r" t="t"/>
              <a:pathLst>
                <a:path extrusionOk="0" h="1467" w="1565">
                  <a:moveTo>
                    <a:pt x="1091" y="0"/>
                  </a:moveTo>
                  <a:cubicBezTo>
                    <a:pt x="978" y="0"/>
                    <a:pt x="865" y="41"/>
                    <a:pt x="782" y="124"/>
                  </a:cubicBezTo>
                  <a:lnTo>
                    <a:pt x="181" y="726"/>
                  </a:lnTo>
                  <a:cubicBezTo>
                    <a:pt x="0" y="906"/>
                    <a:pt x="0" y="1177"/>
                    <a:pt x="181" y="1343"/>
                  </a:cubicBezTo>
                  <a:cubicBezTo>
                    <a:pt x="263" y="1426"/>
                    <a:pt x="372" y="1467"/>
                    <a:pt x="481" y="1467"/>
                  </a:cubicBezTo>
                  <a:cubicBezTo>
                    <a:pt x="590" y="1467"/>
                    <a:pt x="699" y="1426"/>
                    <a:pt x="782" y="1343"/>
                  </a:cubicBezTo>
                  <a:lnTo>
                    <a:pt x="1399" y="726"/>
                  </a:lnTo>
                  <a:cubicBezTo>
                    <a:pt x="1565" y="561"/>
                    <a:pt x="1565" y="290"/>
                    <a:pt x="1399" y="124"/>
                  </a:cubicBezTo>
                  <a:cubicBezTo>
                    <a:pt x="1316" y="41"/>
                    <a:pt x="1203" y="0"/>
                    <a:pt x="109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6"/>
            <p:cNvSpPr/>
            <p:nvPr/>
          </p:nvSpPr>
          <p:spPr>
            <a:xfrm>
              <a:off x="4282693" y="4238789"/>
              <a:ext cx="41788" cy="39874"/>
            </a:xfrm>
            <a:custGeom>
              <a:rect b="b" l="l" r="r" t="t"/>
              <a:pathLst>
                <a:path extrusionOk="0" h="1479" w="1550">
                  <a:moveTo>
                    <a:pt x="467" y="0"/>
                  </a:moveTo>
                  <a:cubicBezTo>
                    <a:pt x="358" y="0"/>
                    <a:pt x="249" y="42"/>
                    <a:pt x="166" y="124"/>
                  </a:cubicBezTo>
                  <a:cubicBezTo>
                    <a:pt x="1" y="290"/>
                    <a:pt x="1" y="575"/>
                    <a:pt x="166" y="742"/>
                  </a:cubicBezTo>
                  <a:lnTo>
                    <a:pt x="767" y="1343"/>
                  </a:lnTo>
                  <a:cubicBezTo>
                    <a:pt x="858" y="1434"/>
                    <a:pt x="971" y="1479"/>
                    <a:pt x="1082" y="1479"/>
                  </a:cubicBezTo>
                  <a:cubicBezTo>
                    <a:pt x="1193" y="1479"/>
                    <a:pt x="1302" y="1434"/>
                    <a:pt x="1385" y="1343"/>
                  </a:cubicBezTo>
                  <a:cubicBezTo>
                    <a:pt x="1550" y="1177"/>
                    <a:pt x="1550" y="906"/>
                    <a:pt x="1385" y="742"/>
                  </a:cubicBezTo>
                  <a:lnTo>
                    <a:pt x="767" y="124"/>
                  </a:lnTo>
                  <a:cubicBezTo>
                    <a:pt x="685" y="42"/>
                    <a:pt x="576" y="0"/>
                    <a:pt x="46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6"/>
            <p:cNvSpPr/>
            <p:nvPr/>
          </p:nvSpPr>
          <p:spPr>
            <a:xfrm>
              <a:off x="4023904" y="4003536"/>
              <a:ext cx="41788" cy="39550"/>
            </a:xfrm>
            <a:custGeom>
              <a:rect b="b" l="l" r="r" t="t"/>
              <a:pathLst>
                <a:path extrusionOk="0" h="1467" w="1550">
                  <a:moveTo>
                    <a:pt x="469" y="0"/>
                  </a:moveTo>
                  <a:cubicBezTo>
                    <a:pt x="358" y="0"/>
                    <a:pt x="249" y="41"/>
                    <a:pt x="166" y="124"/>
                  </a:cubicBezTo>
                  <a:cubicBezTo>
                    <a:pt x="1" y="290"/>
                    <a:pt x="1" y="561"/>
                    <a:pt x="166" y="726"/>
                  </a:cubicBezTo>
                  <a:lnTo>
                    <a:pt x="783" y="1343"/>
                  </a:lnTo>
                  <a:cubicBezTo>
                    <a:pt x="866" y="1426"/>
                    <a:pt x="975" y="1467"/>
                    <a:pt x="1084" y="1467"/>
                  </a:cubicBezTo>
                  <a:cubicBezTo>
                    <a:pt x="1193" y="1467"/>
                    <a:pt x="1302" y="1426"/>
                    <a:pt x="1385" y="1343"/>
                  </a:cubicBezTo>
                  <a:cubicBezTo>
                    <a:pt x="1550" y="1177"/>
                    <a:pt x="1550" y="906"/>
                    <a:pt x="1385" y="726"/>
                  </a:cubicBezTo>
                  <a:lnTo>
                    <a:pt x="783" y="124"/>
                  </a:lnTo>
                  <a:cubicBezTo>
                    <a:pt x="693" y="41"/>
                    <a:pt x="580" y="0"/>
                    <a:pt x="469"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6"/>
            <p:cNvSpPr/>
            <p:nvPr/>
          </p:nvSpPr>
          <p:spPr>
            <a:xfrm>
              <a:off x="4152476" y="4060395"/>
              <a:ext cx="55187" cy="55187"/>
            </a:xfrm>
            <a:custGeom>
              <a:rect b="b" l="l" r="r" t="t"/>
              <a:pathLst>
                <a:path extrusionOk="0" h="2047" w="2047">
                  <a:moveTo>
                    <a:pt x="1024" y="1"/>
                  </a:moveTo>
                  <a:lnTo>
                    <a:pt x="1" y="2047"/>
                  </a:lnTo>
                  <a:lnTo>
                    <a:pt x="2047" y="2047"/>
                  </a:lnTo>
                  <a:lnTo>
                    <a:pt x="1024"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6"/>
            <p:cNvSpPr/>
            <p:nvPr/>
          </p:nvSpPr>
          <p:spPr>
            <a:xfrm>
              <a:off x="4198712" y="4045809"/>
              <a:ext cx="42651" cy="51116"/>
            </a:xfrm>
            <a:custGeom>
              <a:rect b="b" l="l" r="r" t="t"/>
              <a:pathLst>
                <a:path extrusionOk="0" h="1896" w="1582">
                  <a:moveTo>
                    <a:pt x="1" y="0"/>
                  </a:moveTo>
                  <a:lnTo>
                    <a:pt x="949" y="1896"/>
                  </a:lnTo>
                  <a:lnTo>
                    <a:pt x="1581"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6"/>
            <p:cNvSpPr/>
            <p:nvPr/>
          </p:nvSpPr>
          <p:spPr>
            <a:xfrm>
              <a:off x="4148836" y="4139091"/>
              <a:ext cx="62493" cy="114418"/>
            </a:xfrm>
            <a:custGeom>
              <a:rect b="b" l="l" r="r" t="t"/>
              <a:pathLst>
                <a:path extrusionOk="0" h="4244" w="2318">
                  <a:moveTo>
                    <a:pt x="1" y="1"/>
                  </a:moveTo>
                  <a:lnTo>
                    <a:pt x="1159" y="4243"/>
                  </a:lnTo>
                  <a:lnTo>
                    <a:pt x="2318"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6"/>
            <p:cNvSpPr/>
            <p:nvPr/>
          </p:nvSpPr>
          <p:spPr>
            <a:xfrm>
              <a:off x="4057172" y="4055946"/>
              <a:ext cx="60067" cy="59636"/>
            </a:xfrm>
            <a:custGeom>
              <a:rect b="b" l="l" r="r" t="t"/>
              <a:pathLst>
                <a:path extrusionOk="0" h="2212" w="2228">
                  <a:moveTo>
                    <a:pt x="1489" y="1"/>
                  </a:moveTo>
                  <a:lnTo>
                    <a:pt x="1" y="2212"/>
                  </a:lnTo>
                  <a:lnTo>
                    <a:pt x="2227" y="2212"/>
                  </a:lnTo>
                  <a:lnTo>
                    <a:pt x="1489"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6"/>
            <p:cNvSpPr/>
            <p:nvPr/>
          </p:nvSpPr>
          <p:spPr>
            <a:xfrm>
              <a:off x="4200761" y="4139091"/>
              <a:ext cx="101019" cy="121724"/>
            </a:xfrm>
            <a:custGeom>
              <a:rect b="b" l="l" r="r" t="t"/>
              <a:pathLst>
                <a:path extrusionOk="0" h="4515" w="3747">
                  <a:moveTo>
                    <a:pt x="1279" y="1"/>
                  </a:moveTo>
                  <a:lnTo>
                    <a:pt x="1" y="4514"/>
                  </a:lnTo>
                  <a:lnTo>
                    <a:pt x="3746"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6"/>
            <p:cNvSpPr/>
            <p:nvPr/>
          </p:nvSpPr>
          <p:spPr>
            <a:xfrm>
              <a:off x="4242954" y="4055946"/>
              <a:ext cx="59636" cy="59636"/>
            </a:xfrm>
            <a:custGeom>
              <a:rect b="b" l="l" r="r" t="t"/>
              <a:pathLst>
                <a:path extrusionOk="0" h="2212" w="2212">
                  <a:moveTo>
                    <a:pt x="737" y="1"/>
                  </a:moveTo>
                  <a:lnTo>
                    <a:pt x="0" y="2212"/>
                  </a:lnTo>
                  <a:lnTo>
                    <a:pt x="2211" y="2212"/>
                  </a:lnTo>
                  <a:lnTo>
                    <a:pt x="737"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6"/>
            <p:cNvSpPr/>
            <p:nvPr/>
          </p:nvSpPr>
          <p:spPr>
            <a:xfrm>
              <a:off x="4057981" y="4139091"/>
              <a:ext cx="101424" cy="121724"/>
            </a:xfrm>
            <a:custGeom>
              <a:rect b="b" l="l" r="r" t="t"/>
              <a:pathLst>
                <a:path extrusionOk="0" h="4515" w="3762">
                  <a:moveTo>
                    <a:pt x="1" y="1"/>
                  </a:moveTo>
                  <a:lnTo>
                    <a:pt x="3762" y="4514"/>
                  </a:lnTo>
                  <a:lnTo>
                    <a:pt x="3762" y="4514"/>
                  </a:lnTo>
                  <a:lnTo>
                    <a:pt x="2468"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6"/>
            <p:cNvSpPr/>
            <p:nvPr/>
          </p:nvSpPr>
          <p:spPr>
            <a:xfrm>
              <a:off x="4118398" y="4045809"/>
              <a:ext cx="42651" cy="51116"/>
            </a:xfrm>
            <a:custGeom>
              <a:rect b="b" l="l" r="r" t="t"/>
              <a:pathLst>
                <a:path extrusionOk="0" h="1896" w="1582">
                  <a:moveTo>
                    <a:pt x="1" y="0"/>
                  </a:moveTo>
                  <a:lnTo>
                    <a:pt x="633" y="1896"/>
                  </a:lnTo>
                  <a:lnTo>
                    <a:pt x="1581"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6"/>
            <p:cNvSpPr/>
            <p:nvPr/>
          </p:nvSpPr>
          <p:spPr>
            <a:xfrm>
              <a:off x="4168301" y="3952123"/>
              <a:ext cx="23563" cy="47072"/>
            </a:xfrm>
            <a:custGeom>
              <a:rect b="b" l="l" r="r" t="t"/>
              <a:pathLst>
                <a:path extrusionOk="0" h="1746" w="874">
                  <a:moveTo>
                    <a:pt x="437" y="0"/>
                  </a:moveTo>
                  <a:cubicBezTo>
                    <a:pt x="196" y="0"/>
                    <a:pt x="1" y="181"/>
                    <a:pt x="1" y="422"/>
                  </a:cubicBezTo>
                  <a:lnTo>
                    <a:pt x="1" y="1324"/>
                  </a:lnTo>
                  <a:cubicBezTo>
                    <a:pt x="1" y="1549"/>
                    <a:pt x="196" y="1746"/>
                    <a:pt x="437" y="1746"/>
                  </a:cubicBezTo>
                  <a:cubicBezTo>
                    <a:pt x="677" y="1746"/>
                    <a:pt x="874" y="1549"/>
                    <a:pt x="874" y="1324"/>
                  </a:cubicBezTo>
                  <a:lnTo>
                    <a:pt x="874" y="422"/>
                  </a:lnTo>
                  <a:cubicBezTo>
                    <a:pt x="874" y="181"/>
                    <a:pt x="677" y="0"/>
                    <a:pt x="4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6"/>
            <p:cNvSpPr/>
            <p:nvPr/>
          </p:nvSpPr>
          <p:spPr>
            <a:xfrm>
              <a:off x="4168301" y="4302145"/>
              <a:ext cx="23563" cy="47504"/>
            </a:xfrm>
            <a:custGeom>
              <a:rect b="b" l="l" r="r" t="t"/>
              <a:pathLst>
                <a:path extrusionOk="0" h="1762" w="874">
                  <a:moveTo>
                    <a:pt x="437" y="1"/>
                  </a:moveTo>
                  <a:cubicBezTo>
                    <a:pt x="196" y="1"/>
                    <a:pt x="1" y="197"/>
                    <a:pt x="1" y="438"/>
                  </a:cubicBezTo>
                  <a:lnTo>
                    <a:pt x="1" y="1325"/>
                  </a:lnTo>
                  <a:cubicBezTo>
                    <a:pt x="1" y="1566"/>
                    <a:pt x="196" y="1762"/>
                    <a:pt x="437" y="1762"/>
                  </a:cubicBezTo>
                  <a:cubicBezTo>
                    <a:pt x="677" y="1762"/>
                    <a:pt x="874" y="1566"/>
                    <a:pt x="874" y="1325"/>
                  </a:cubicBezTo>
                  <a:lnTo>
                    <a:pt x="874" y="438"/>
                  </a:lnTo>
                  <a:cubicBezTo>
                    <a:pt x="874" y="197"/>
                    <a:pt x="677" y="1"/>
                    <a:pt x="43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6"/>
            <p:cNvSpPr/>
            <p:nvPr/>
          </p:nvSpPr>
          <p:spPr>
            <a:xfrm>
              <a:off x="3981307" y="4139091"/>
              <a:ext cx="47504" cy="23159"/>
            </a:xfrm>
            <a:custGeom>
              <a:rect b="b" l="l" r="r" t="t"/>
              <a:pathLst>
                <a:path extrusionOk="0" h="859" w="1762">
                  <a:moveTo>
                    <a:pt x="437" y="1"/>
                  </a:moveTo>
                  <a:cubicBezTo>
                    <a:pt x="197" y="1"/>
                    <a:pt x="0" y="197"/>
                    <a:pt x="0" y="437"/>
                  </a:cubicBezTo>
                  <a:cubicBezTo>
                    <a:pt x="0" y="663"/>
                    <a:pt x="197" y="859"/>
                    <a:pt x="437" y="859"/>
                  </a:cubicBezTo>
                  <a:lnTo>
                    <a:pt x="1324" y="859"/>
                  </a:lnTo>
                  <a:cubicBezTo>
                    <a:pt x="1565" y="859"/>
                    <a:pt x="1761" y="663"/>
                    <a:pt x="1761" y="437"/>
                  </a:cubicBezTo>
                  <a:cubicBezTo>
                    <a:pt x="1761" y="197"/>
                    <a:pt x="1565" y="1"/>
                    <a:pt x="132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6"/>
            <p:cNvSpPr/>
            <p:nvPr/>
          </p:nvSpPr>
          <p:spPr>
            <a:xfrm>
              <a:off x="4331382" y="4139091"/>
              <a:ext cx="47450" cy="23159"/>
            </a:xfrm>
            <a:custGeom>
              <a:rect b="b" l="l" r="r" t="t"/>
              <a:pathLst>
                <a:path extrusionOk="0" h="859" w="1760">
                  <a:moveTo>
                    <a:pt x="436" y="1"/>
                  </a:moveTo>
                  <a:cubicBezTo>
                    <a:pt x="195" y="1"/>
                    <a:pt x="0" y="197"/>
                    <a:pt x="0" y="437"/>
                  </a:cubicBezTo>
                  <a:cubicBezTo>
                    <a:pt x="0" y="663"/>
                    <a:pt x="195" y="859"/>
                    <a:pt x="436" y="859"/>
                  </a:cubicBezTo>
                  <a:lnTo>
                    <a:pt x="1324" y="859"/>
                  </a:lnTo>
                  <a:cubicBezTo>
                    <a:pt x="1565" y="859"/>
                    <a:pt x="1760" y="663"/>
                    <a:pt x="1760" y="437"/>
                  </a:cubicBezTo>
                  <a:cubicBezTo>
                    <a:pt x="1760" y="197"/>
                    <a:pt x="1565" y="1"/>
                    <a:pt x="1324"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7" name="Google Shape;2687;p76"/>
          <p:cNvGrpSpPr/>
          <p:nvPr/>
        </p:nvGrpSpPr>
        <p:grpSpPr>
          <a:xfrm>
            <a:off x="4801803" y="3905557"/>
            <a:ext cx="359274" cy="356138"/>
            <a:chOff x="4813643" y="3952123"/>
            <a:chExt cx="376874" cy="373585"/>
          </a:xfrm>
        </p:grpSpPr>
        <p:sp>
          <p:nvSpPr>
            <p:cNvPr id="2688" name="Google Shape;2688;p76"/>
            <p:cNvSpPr/>
            <p:nvPr/>
          </p:nvSpPr>
          <p:spPr>
            <a:xfrm>
              <a:off x="4813643" y="3952123"/>
              <a:ext cx="374016" cy="373585"/>
            </a:xfrm>
            <a:custGeom>
              <a:rect b="b" l="l" r="r" t="t"/>
              <a:pathLst>
                <a:path extrusionOk="0" h="13857" w="13873">
                  <a:moveTo>
                    <a:pt x="1220" y="0"/>
                  </a:moveTo>
                  <a:cubicBezTo>
                    <a:pt x="542" y="0"/>
                    <a:pt x="1" y="542"/>
                    <a:pt x="1" y="1218"/>
                  </a:cubicBezTo>
                  <a:cubicBezTo>
                    <a:pt x="1" y="1746"/>
                    <a:pt x="347" y="2181"/>
                    <a:pt x="813" y="2362"/>
                  </a:cubicBezTo>
                  <a:lnTo>
                    <a:pt x="813" y="11495"/>
                  </a:lnTo>
                  <a:cubicBezTo>
                    <a:pt x="347" y="11660"/>
                    <a:pt x="1" y="12111"/>
                    <a:pt x="1" y="12638"/>
                  </a:cubicBezTo>
                  <a:cubicBezTo>
                    <a:pt x="1" y="13315"/>
                    <a:pt x="542" y="13856"/>
                    <a:pt x="1220" y="13856"/>
                  </a:cubicBezTo>
                  <a:cubicBezTo>
                    <a:pt x="1746" y="13856"/>
                    <a:pt x="2197" y="13525"/>
                    <a:pt x="2363" y="13044"/>
                  </a:cubicBezTo>
                  <a:lnTo>
                    <a:pt x="11511" y="13044"/>
                  </a:lnTo>
                  <a:cubicBezTo>
                    <a:pt x="11676" y="13525"/>
                    <a:pt x="12127" y="13856"/>
                    <a:pt x="12654" y="13856"/>
                  </a:cubicBezTo>
                  <a:cubicBezTo>
                    <a:pt x="13316" y="13856"/>
                    <a:pt x="13872" y="13315"/>
                    <a:pt x="13872" y="12638"/>
                  </a:cubicBezTo>
                  <a:cubicBezTo>
                    <a:pt x="13872" y="12111"/>
                    <a:pt x="13527" y="11660"/>
                    <a:pt x="13060" y="11495"/>
                  </a:cubicBezTo>
                  <a:lnTo>
                    <a:pt x="13060" y="4468"/>
                  </a:lnTo>
                  <a:cubicBezTo>
                    <a:pt x="13060" y="4243"/>
                    <a:pt x="12879" y="4063"/>
                    <a:pt x="12654" y="4063"/>
                  </a:cubicBezTo>
                  <a:cubicBezTo>
                    <a:pt x="12428" y="4063"/>
                    <a:pt x="12247" y="4243"/>
                    <a:pt x="12247" y="4468"/>
                  </a:cubicBezTo>
                  <a:lnTo>
                    <a:pt x="12247" y="6500"/>
                  </a:lnTo>
                  <a:lnTo>
                    <a:pt x="10217" y="6500"/>
                  </a:lnTo>
                  <a:cubicBezTo>
                    <a:pt x="9991" y="6500"/>
                    <a:pt x="9810" y="6680"/>
                    <a:pt x="9810" y="6905"/>
                  </a:cubicBezTo>
                  <a:cubicBezTo>
                    <a:pt x="9810" y="7132"/>
                    <a:pt x="9991" y="7312"/>
                    <a:pt x="10217" y="7312"/>
                  </a:cubicBezTo>
                  <a:lnTo>
                    <a:pt x="12247" y="7312"/>
                  </a:lnTo>
                  <a:lnTo>
                    <a:pt x="12247" y="11495"/>
                  </a:lnTo>
                  <a:cubicBezTo>
                    <a:pt x="11902" y="11615"/>
                    <a:pt x="11631" y="11886"/>
                    <a:pt x="11511" y="12232"/>
                  </a:cubicBezTo>
                  <a:lnTo>
                    <a:pt x="7373" y="12232"/>
                  </a:lnTo>
                  <a:lnTo>
                    <a:pt x="7373" y="9343"/>
                  </a:lnTo>
                  <a:cubicBezTo>
                    <a:pt x="7373" y="9118"/>
                    <a:pt x="7192" y="8937"/>
                    <a:pt x="6967" y="8937"/>
                  </a:cubicBezTo>
                  <a:cubicBezTo>
                    <a:pt x="6741" y="8937"/>
                    <a:pt x="6560" y="9118"/>
                    <a:pt x="6560" y="9343"/>
                  </a:cubicBezTo>
                  <a:lnTo>
                    <a:pt x="6560" y="12232"/>
                  </a:lnTo>
                  <a:lnTo>
                    <a:pt x="2363" y="12232"/>
                  </a:lnTo>
                  <a:cubicBezTo>
                    <a:pt x="2243" y="11886"/>
                    <a:pt x="1972" y="11615"/>
                    <a:pt x="1625" y="11495"/>
                  </a:cubicBezTo>
                  <a:lnTo>
                    <a:pt x="1625" y="7312"/>
                  </a:lnTo>
                  <a:lnTo>
                    <a:pt x="4530" y="7312"/>
                  </a:lnTo>
                  <a:cubicBezTo>
                    <a:pt x="4755" y="7312"/>
                    <a:pt x="4935" y="7132"/>
                    <a:pt x="4935" y="6905"/>
                  </a:cubicBezTo>
                  <a:cubicBezTo>
                    <a:pt x="4935" y="6680"/>
                    <a:pt x="4755" y="6500"/>
                    <a:pt x="4530" y="6500"/>
                  </a:cubicBezTo>
                  <a:lnTo>
                    <a:pt x="1625" y="6500"/>
                  </a:lnTo>
                  <a:lnTo>
                    <a:pt x="1625" y="2362"/>
                  </a:lnTo>
                  <a:cubicBezTo>
                    <a:pt x="1972" y="2227"/>
                    <a:pt x="2243" y="1956"/>
                    <a:pt x="2363" y="1625"/>
                  </a:cubicBezTo>
                  <a:lnTo>
                    <a:pt x="6560" y="1625"/>
                  </a:lnTo>
                  <a:lnTo>
                    <a:pt x="6560" y="3656"/>
                  </a:lnTo>
                  <a:cubicBezTo>
                    <a:pt x="6560" y="3866"/>
                    <a:pt x="6741" y="4063"/>
                    <a:pt x="6967" y="4063"/>
                  </a:cubicBezTo>
                  <a:cubicBezTo>
                    <a:pt x="7192" y="4063"/>
                    <a:pt x="7373" y="3866"/>
                    <a:pt x="7373" y="3656"/>
                  </a:cubicBezTo>
                  <a:lnTo>
                    <a:pt x="7373" y="1625"/>
                  </a:lnTo>
                  <a:lnTo>
                    <a:pt x="9405" y="1625"/>
                  </a:lnTo>
                  <a:cubicBezTo>
                    <a:pt x="9630" y="1625"/>
                    <a:pt x="9810" y="1429"/>
                    <a:pt x="9810" y="1218"/>
                  </a:cubicBezTo>
                  <a:cubicBezTo>
                    <a:pt x="9810" y="993"/>
                    <a:pt x="9630" y="813"/>
                    <a:pt x="9405" y="813"/>
                  </a:cubicBezTo>
                  <a:lnTo>
                    <a:pt x="2363" y="813"/>
                  </a:lnTo>
                  <a:cubicBezTo>
                    <a:pt x="2197" y="331"/>
                    <a:pt x="1746" y="0"/>
                    <a:pt x="122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6"/>
            <p:cNvSpPr/>
            <p:nvPr/>
          </p:nvSpPr>
          <p:spPr>
            <a:xfrm>
              <a:off x="4940624" y="4103827"/>
              <a:ext cx="94926" cy="93821"/>
            </a:xfrm>
            <a:custGeom>
              <a:rect b="b" l="l" r="r" t="t"/>
              <a:pathLst>
                <a:path extrusionOk="0" h="3480" w="3521">
                  <a:moveTo>
                    <a:pt x="1790" y="0"/>
                  </a:moveTo>
                  <a:lnTo>
                    <a:pt x="1309" y="496"/>
                  </a:lnTo>
                  <a:cubicBezTo>
                    <a:pt x="1264" y="526"/>
                    <a:pt x="1234" y="586"/>
                    <a:pt x="1218" y="647"/>
                  </a:cubicBezTo>
                  <a:lnTo>
                    <a:pt x="677" y="2287"/>
                  </a:lnTo>
                  <a:lnTo>
                    <a:pt x="165" y="2783"/>
                  </a:lnTo>
                  <a:cubicBezTo>
                    <a:pt x="0" y="2949"/>
                    <a:pt x="0" y="3204"/>
                    <a:pt x="165" y="3355"/>
                  </a:cubicBezTo>
                  <a:cubicBezTo>
                    <a:pt x="240" y="3438"/>
                    <a:pt x="342" y="3479"/>
                    <a:pt x="446" y="3479"/>
                  </a:cubicBezTo>
                  <a:cubicBezTo>
                    <a:pt x="549" y="3479"/>
                    <a:pt x="655" y="3438"/>
                    <a:pt x="737" y="3355"/>
                  </a:cubicBezTo>
                  <a:lnTo>
                    <a:pt x="1249" y="2859"/>
                  </a:lnTo>
                  <a:lnTo>
                    <a:pt x="2873" y="2317"/>
                  </a:lnTo>
                  <a:cubicBezTo>
                    <a:pt x="2934" y="2287"/>
                    <a:pt x="2994" y="2257"/>
                    <a:pt x="3040" y="2211"/>
                  </a:cubicBezTo>
                  <a:lnTo>
                    <a:pt x="3521" y="1730"/>
                  </a:lnTo>
                  <a:lnTo>
                    <a:pt x="179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6"/>
            <p:cNvSpPr/>
            <p:nvPr/>
          </p:nvSpPr>
          <p:spPr>
            <a:xfrm>
              <a:off x="5123548" y="3952123"/>
              <a:ext cx="66969" cy="64111"/>
            </a:xfrm>
            <a:custGeom>
              <a:rect b="b" l="l" r="r" t="t"/>
              <a:pathLst>
                <a:path extrusionOk="0" h="2378" w="2484">
                  <a:moveTo>
                    <a:pt x="1144" y="0"/>
                  </a:moveTo>
                  <a:cubicBezTo>
                    <a:pt x="832" y="0"/>
                    <a:pt x="520" y="121"/>
                    <a:pt x="287" y="361"/>
                  </a:cubicBezTo>
                  <a:lnTo>
                    <a:pt x="0" y="647"/>
                  </a:lnTo>
                  <a:lnTo>
                    <a:pt x="1715" y="2377"/>
                  </a:lnTo>
                  <a:lnTo>
                    <a:pt x="2002" y="2077"/>
                  </a:lnTo>
                  <a:cubicBezTo>
                    <a:pt x="2483" y="1610"/>
                    <a:pt x="2483" y="827"/>
                    <a:pt x="2002" y="361"/>
                  </a:cubicBezTo>
                  <a:cubicBezTo>
                    <a:pt x="1768" y="121"/>
                    <a:pt x="1456" y="0"/>
                    <a:pt x="114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6"/>
            <p:cNvSpPr/>
            <p:nvPr/>
          </p:nvSpPr>
          <p:spPr>
            <a:xfrm>
              <a:off x="5004708" y="3984961"/>
              <a:ext cx="149682" cy="150113"/>
            </a:xfrm>
            <a:custGeom>
              <a:rect b="b" l="l" r="r" t="t"/>
              <a:pathLst>
                <a:path extrusionOk="0" h="5568" w="5552">
                  <a:moveTo>
                    <a:pt x="3836" y="0"/>
                  </a:moveTo>
                  <a:lnTo>
                    <a:pt x="1" y="3837"/>
                  </a:lnTo>
                  <a:lnTo>
                    <a:pt x="1716" y="5567"/>
                  </a:lnTo>
                  <a:lnTo>
                    <a:pt x="5552" y="1731"/>
                  </a:lnTo>
                  <a:lnTo>
                    <a:pt x="3836"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2" name="Google Shape;2692;p76"/>
          <p:cNvSpPr/>
          <p:nvPr/>
        </p:nvSpPr>
        <p:spPr>
          <a:xfrm>
            <a:off x="5571977" y="3905745"/>
            <a:ext cx="366980" cy="366980"/>
          </a:xfrm>
          <a:custGeom>
            <a:rect b="b" l="l" r="r" t="t"/>
            <a:pathLst>
              <a:path extrusionOk="0" h="14278" w="14278">
                <a:moveTo>
                  <a:pt x="4634" y="0"/>
                </a:moveTo>
                <a:cubicBezTo>
                  <a:pt x="4394" y="0"/>
                  <a:pt x="4213" y="181"/>
                  <a:pt x="4213" y="406"/>
                </a:cubicBezTo>
                <a:lnTo>
                  <a:pt x="4213" y="2107"/>
                </a:lnTo>
                <a:cubicBezTo>
                  <a:pt x="4213" y="2347"/>
                  <a:pt x="4394" y="2528"/>
                  <a:pt x="4634" y="2528"/>
                </a:cubicBezTo>
                <a:lnTo>
                  <a:pt x="6725" y="2528"/>
                </a:lnTo>
                <a:lnTo>
                  <a:pt x="6725" y="3611"/>
                </a:lnTo>
                <a:lnTo>
                  <a:pt x="4334" y="6003"/>
                </a:lnTo>
                <a:cubicBezTo>
                  <a:pt x="4167" y="6169"/>
                  <a:pt x="4167" y="6424"/>
                  <a:pt x="4334" y="6590"/>
                </a:cubicBezTo>
                <a:lnTo>
                  <a:pt x="6725" y="8982"/>
                </a:lnTo>
                <a:lnTo>
                  <a:pt x="6725" y="10095"/>
                </a:lnTo>
                <a:lnTo>
                  <a:pt x="2091" y="10095"/>
                </a:lnTo>
                <a:cubicBezTo>
                  <a:pt x="1866" y="10095"/>
                  <a:pt x="1670" y="10276"/>
                  <a:pt x="1670" y="10516"/>
                </a:cubicBezTo>
                <a:lnTo>
                  <a:pt x="1670" y="11766"/>
                </a:lnTo>
                <a:lnTo>
                  <a:pt x="422" y="11766"/>
                </a:lnTo>
                <a:cubicBezTo>
                  <a:pt x="181" y="11766"/>
                  <a:pt x="0" y="11961"/>
                  <a:pt x="0" y="12187"/>
                </a:cubicBezTo>
                <a:lnTo>
                  <a:pt x="0" y="13856"/>
                </a:lnTo>
                <a:cubicBezTo>
                  <a:pt x="0" y="14097"/>
                  <a:pt x="181" y="14278"/>
                  <a:pt x="422" y="14278"/>
                </a:cubicBezTo>
                <a:lnTo>
                  <a:pt x="3792" y="14278"/>
                </a:lnTo>
                <a:cubicBezTo>
                  <a:pt x="4033" y="14278"/>
                  <a:pt x="4213" y="14097"/>
                  <a:pt x="4213" y="13856"/>
                </a:cubicBezTo>
                <a:lnTo>
                  <a:pt x="4213" y="12187"/>
                </a:lnTo>
                <a:cubicBezTo>
                  <a:pt x="4213" y="11961"/>
                  <a:pt x="4033" y="11766"/>
                  <a:pt x="3792" y="11766"/>
                </a:cubicBezTo>
                <a:lnTo>
                  <a:pt x="2512" y="11766"/>
                </a:lnTo>
                <a:lnTo>
                  <a:pt x="2512" y="10923"/>
                </a:lnTo>
                <a:lnTo>
                  <a:pt x="6725" y="10923"/>
                </a:lnTo>
                <a:lnTo>
                  <a:pt x="6725" y="11840"/>
                </a:lnTo>
                <a:cubicBezTo>
                  <a:pt x="6244" y="12021"/>
                  <a:pt x="5883" y="12472"/>
                  <a:pt x="5883" y="13030"/>
                </a:cubicBezTo>
                <a:cubicBezTo>
                  <a:pt x="5883" y="13722"/>
                  <a:pt x="6454" y="14278"/>
                  <a:pt x="7146" y="14278"/>
                </a:cubicBezTo>
                <a:cubicBezTo>
                  <a:pt x="7839" y="14278"/>
                  <a:pt x="8396" y="13722"/>
                  <a:pt x="8396" y="13030"/>
                </a:cubicBezTo>
                <a:cubicBezTo>
                  <a:pt x="8396" y="12472"/>
                  <a:pt x="8049" y="12021"/>
                  <a:pt x="7553" y="11840"/>
                </a:cubicBezTo>
                <a:lnTo>
                  <a:pt x="7553" y="10923"/>
                </a:lnTo>
                <a:lnTo>
                  <a:pt x="11750" y="10923"/>
                </a:lnTo>
                <a:lnTo>
                  <a:pt x="11750" y="11766"/>
                </a:lnTo>
                <a:lnTo>
                  <a:pt x="10487" y="11766"/>
                </a:lnTo>
                <a:cubicBezTo>
                  <a:pt x="10261" y="11766"/>
                  <a:pt x="10065" y="11961"/>
                  <a:pt x="10065" y="12187"/>
                </a:cubicBezTo>
                <a:lnTo>
                  <a:pt x="10065" y="13856"/>
                </a:lnTo>
                <a:cubicBezTo>
                  <a:pt x="10065" y="14097"/>
                  <a:pt x="10261" y="14278"/>
                  <a:pt x="10487" y="14278"/>
                </a:cubicBezTo>
                <a:lnTo>
                  <a:pt x="13872" y="14278"/>
                </a:lnTo>
                <a:cubicBezTo>
                  <a:pt x="14097" y="14278"/>
                  <a:pt x="14278" y="14097"/>
                  <a:pt x="14278" y="13856"/>
                </a:cubicBezTo>
                <a:lnTo>
                  <a:pt x="14278" y="12187"/>
                </a:lnTo>
                <a:cubicBezTo>
                  <a:pt x="14278" y="11961"/>
                  <a:pt x="14097" y="11766"/>
                  <a:pt x="13872" y="11766"/>
                </a:cubicBezTo>
                <a:lnTo>
                  <a:pt x="12578" y="11766"/>
                </a:lnTo>
                <a:lnTo>
                  <a:pt x="12578" y="10516"/>
                </a:lnTo>
                <a:cubicBezTo>
                  <a:pt x="12578" y="10276"/>
                  <a:pt x="12398" y="10095"/>
                  <a:pt x="12157" y="10095"/>
                </a:cubicBezTo>
                <a:lnTo>
                  <a:pt x="7553" y="10095"/>
                </a:lnTo>
                <a:lnTo>
                  <a:pt x="7553" y="8982"/>
                </a:lnTo>
                <a:lnTo>
                  <a:pt x="9945" y="6590"/>
                </a:lnTo>
                <a:cubicBezTo>
                  <a:pt x="10111" y="6424"/>
                  <a:pt x="10111" y="6169"/>
                  <a:pt x="9945" y="6003"/>
                </a:cubicBezTo>
                <a:lnTo>
                  <a:pt x="7553" y="3611"/>
                </a:lnTo>
                <a:lnTo>
                  <a:pt x="7553" y="2528"/>
                </a:lnTo>
                <a:lnTo>
                  <a:pt x="9660" y="2528"/>
                </a:lnTo>
                <a:cubicBezTo>
                  <a:pt x="9885" y="2528"/>
                  <a:pt x="10065" y="2347"/>
                  <a:pt x="10065" y="2107"/>
                </a:cubicBezTo>
                <a:lnTo>
                  <a:pt x="10065" y="406"/>
                </a:lnTo>
                <a:cubicBezTo>
                  <a:pt x="10065" y="181"/>
                  <a:pt x="9885" y="0"/>
                  <a:pt x="9660"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3" name="Google Shape;2693;p76"/>
          <p:cNvGrpSpPr/>
          <p:nvPr/>
        </p:nvGrpSpPr>
        <p:grpSpPr>
          <a:xfrm>
            <a:off x="6340803" y="3905351"/>
            <a:ext cx="380503" cy="378909"/>
            <a:chOff x="6428035" y="3951908"/>
            <a:chExt cx="399143" cy="397471"/>
          </a:xfrm>
        </p:grpSpPr>
        <p:sp>
          <p:nvSpPr>
            <p:cNvPr id="2694" name="Google Shape;2694;p76"/>
            <p:cNvSpPr/>
            <p:nvPr/>
          </p:nvSpPr>
          <p:spPr>
            <a:xfrm>
              <a:off x="6505518" y="4152894"/>
              <a:ext cx="119675" cy="119028"/>
            </a:xfrm>
            <a:custGeom>
              <a:rect b="b" l="l" r="r" t="t"/>
              <a:pathLst>
                <a:path extrusionOk="0" h="4415" w="4439">
                  <a:moveTo>
                    <a:pt x="753" y="0"/>
                  </a:moveTo>
                  <a:lnTo>
                    <a:pt x="753" y="16"/>
                  </a:lnTo>
                  <a:cubicBezTo>
                    <a:pt x="707" y="90"/>
                    <a:pt x="572" y="361"/>
                    <a:pt x="75" y="1354"/>
                  </a:cubicBezTo>
                  <a:cubicBezTo>
                    <a:pt x="0" y="1520"/>
                    <a:pt x="30" y="1715"/>
                    <a:pt x="165" y="1851"/>
                  </a:cubicBezTo>
                  <a:lnTo>
                    <a:pt x="2603" y="4289"/>
                  </a:lnTo>
                  <a:cubicBezTo>
                    <a:pt x="2686" y="4372"/>
                    <a:pt x="2792" y="4415"/>
                    <a:pt x="2900" y="4415"/>
                  </a:cubicBezTo>
                  <a:cubicBezTo>
                    <a:pt x="2968" y="4415"/>
                    <a:pt x="3036" y="4398"/>
                    <a:pt x="3100" y="4363"/>
                  </a:cubicBezTo>
                  <a:cubicBezTo>
                    <a:pt x="4046" y="3884"/>
                    <a:pt x="4342" y="3741"/>
                    <a:pt x="4421" y="3697"/>
                  </a:cubicBezTo>
                  <a:lnTo>
                    <a:pt x="4421" y="3697"/>
                  </a:lnTo>
                  <a:cubicBezTo>
                    <a:pt x="4421" y="3697"/>
                    <a:pt x="4421" y="3698"/>
                    <a:pt x="4421" y="3698"/>
                  </a:cubicBezTo>
                  <a:cubicBezTo>
                    <a:pt x="4423" y="3698"/>
                    <a:pt x="4431" y="3694"/>
                    <a:pt x="4438" y="3687"/>
                  </a:cubicBezTo>
                  <a:lnTo>
                    <a:pt x="4438" y="3687"/>
                  </a:lnTo>
                  <a:cubicBezTo>
                    <a:pt x="4434" y="3689"/>
                    <a:pt x="4429" y="3693"/>
                    <a:pt x="4421" y="3697"/>
                  </a:cubicBezTo>
                  <a:lnTo>
                    <a:pt x="4421" y="3697"/>
                  </a:lnTo>
                  <a:cubicBezTo>
                    <a:pt x="4422" y="3696"/>
                    <a:pt x="4427" y="3692"/>
                    <a:pt x="4438" y="3687"/>
                  </a:cubicBezTo>
                  <a:lnTo>
                    <a:pt x="4438" y="3687"/>
                  </a:lnTo>
                  <a:cubicBezTo>
                    <a:pt x="4438" y="3687"/>
                    <a:pt x="4438" y="3687"/>
                    <a:pt x="4438" y="3687"/>
                  </a:cubicBezTo>
                  <a:lnTo>
                    <a:pt x="753"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6"/>
            <p:cNvSpPr/>
            <p:nvPr/>
          </p:nvSpPr>
          <p:spPr>
            <a:xfrm>
              <a:off x="6625166" y="4252269"/>
              <a:ext cx="431" cy="27"/>
            </a:xfrm>
            <a:custGeom>
              <a:rect b="b" l="l" r="r" t="t"/>
              <a:pathLst>
                <a:path extrusionOk="0" h="1" w="16">
                  <a:moveTo>
                    <a:pt x="0" y="1"/>
                  </a:moveTo>
                  <a:lnTo>
                    <a:pt x="0" y="1"/>
                  </a:lnTo>
                  <a:cubicBezTo>
                    <a:pt x="0" y="1"/>
                    <a:pt x="16" y="1"/>
                    <a:pt x="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6"/>
            <p:cNvSpPr/>
            <p:nvPr/>
          </p:nvSpPr>
          <p:spPr>
            <a:xfrm>
              <a:off x="6525792" y="4153299"/>
              <a:ext cx="27" cy="27"/>
            </a:xfrm>
            <a:custGeom>
              <a:rect b="b" l="l" r="r" t="t"/>
              <a:pathLst>
                <a:path extrusionOk="0" h="1" w="1">
                  <a:moveTo>
                    <a:pt x="1" y="1"/>
                  </a:moveTo>
                  <a:lnTo>
                    <a:pt x="1"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6"/>
            <p:cNvSpPr/>
            <p:nvPr/>
          </p:nvSpPr>
          <p:spPr>
            <a:xfrm>
              <a:off x="6733869" y="3951908"/>
              <a:ext cx="93309" cy="92715"/>
            </a:xfrm>
            <a:custGeom>
              <a:rect b="b" l="l" r="r" t="t"/>
              <a:pathLst>
                <a:path extrusionOk="0" h="3439" w="3461">
                  <a:moveTo>
                    <a:pt x="2458" y="1"/>
                  </a:moveTo>
                  <a:cubicBezTo>
                    <a:pt x="1558" y="1"/>
                    <a:pt x="753" y="63"/>
                    <a:pt x="0" y="189"/>
                  </a:cubicBezTo>
                  <a:lnTo>
                    <a:pt x="16" y="685"/>
                  </a:lnTo>
                  <a:cubicBezTo>
                    <a:pt x="30" y="2189"/>
                    <a:pt x="1234" y="3393"/>
                    <a:pt x="2754" y="3423"/>
                  </a:cubicBezTo>
                  <a:lnTo>
                    <a:pt x="3250" y="3439"/>
                  </a:lnTo>
                  <a:cubicBezTo>
                    <a:pt x="3401" y="2536"/>
                    <a:pt x="3461" y="1557"/>
                    <a:pt x="3416" y="430"/>
                  </a:cubicBezTo>
                  <a:cubicBezTo>
                    <a:pt x="3416" y="203"/>
                    <a:pt x="3236" y="23"/>
                    <a:pt x="3009" y="8"/>
                  </a:cubicBezTo>
                  <a:cubicBezTo>
                    <a:pt x="2821" y="3"/>
                    <a:pt x="2638" y="1"/>
                    <a:pt x="2458"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6"/>
            <p:cNvSpPr/>
            <p:nvPr/>
          </p:nvSpPr>
          <p:spPr>
            <a:xfrm>
              <a:off x="6644631" y="4060826"/>
              <a:ext cx="76701" cy="69368"/>
            </a:xfrm>
            <a:custGeom>
              <a:rect b="b" l="l" r="r" t="t"/>
              <a:pathLst>
                <a:path extrusionOk="0" h="2573" w="2845">
                  <a:moveTo>
                    <a:pt x="1415" y="0"/>
                  </a:moveTo>
                  <a:cubicBezTo>
                    <a:pt x="1069" y="0"/>
                    <a:pt x="753" y="135"/>
                    <a:pt x="497" y="376"/>
                  </a:cubicBezTo>
                  <a:cubicBezTo>
                    <a:pt x="0" y="887"/>
                    <a:pt x="0" y="1700"/>
                    <a:pt x="497" y="2211"/>
                  </a:cubicBezTo>
                  <a:cubicBezTo>
                    <a:pt x="745" y="2452"/>
                    <a:pt x="1084" y="2573"/>
                    <a:pt x="1421" y="2573"/>
                  </a:cubicBezTo>
                  <a:cubicBezTo>
                    <a:pt x="1757" y="2573"/>
                    <a:pt x="2092" y="2452"/>
                    <a:pt x="2333" y="2211"/>
                  </a:cubicBezTo>
                  <a:cubicBezTo>
                    <a:pt x="2845" y="1700"/>
                    <a:pt x="2845" y="887"/>
                    <a:pt x="2333" y="376"/>
                  </a:cubicBezTo>
                  <a:cubicBezTo>
                    <a:pt x="2092" y="135"/>
                    <a:pt x="1761" y="0"/>
                    <a:pt x="1415"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6"/>
            <p:cNvSpPr/>
            <p:nvPr/>
          </p:nvSpPr>
          <p:spPr>
            <a:xfrm>
              <a:off x="6537142" y="3961856"/>
              <a:ext cx="279494" cy="279467"/>
            </a:xfrm>
            <a:custGeom>
              <a:rect b="b" l="l" r="r" t="t"/>
              <a:pathLst>
                <a:path extrusionOk="0" h="10366" w="10367">
                  <a:moveTo>
                    <a:pt x="5409" y="2799"/>
                  </a:moveTo>
                  <a:cubicBezTo>
                    <a:pt x="5962" y="2799"/>
                    <a:pt x="6515" y="3009"/>
                    <a:pt x="6936" y="3431"/>
                  </a:cubicBezTo>
                  <a:cubicBezTo>
                    <a:pt x="7779" y="4273"/>
                    <a:pt x="7779" y="5642"/>
                    <a:pt x="6936" y="6484"/>
                  </a:cubicBezTo>
                  <a:cubicBezTo>
                    <a:pt x="6515" y="6906"/>
                    <a:pt x="5959" y="7116"/>
                    <a:pt x="5402" y="7116"/>
                  </a:cubicBezTo>
                  <a:cubicBezTo>
                    <a:pt x="4846" y="7116"/>
                    <a:pt x="4304" y="6906"/>
                    <a:pt x="3883" y="6484"/>
                  </a:cubicBezTo>
                  <a:cubicBezTo>
                    <a:pt x="3040" y="5642"/>
                    <a:pt x="3040" y="4273"/>
                    <a:pt x="3883" y="3431"/>
                  </a:cubicBezTo>
                  <a:cubicBezTo>
                    <a:pt x="4304" y="3009"/>
                    <a:pt x="4857" y="2799"/>
                    <a:pt x="5409" y="2799"/>
                  </a:cubicBezTo>
                  <a:close/>
                  <a:moveTo>
                    <a:pt x="2951" y="6977"/>
                  </a:moveTo>
                  <a:cubicBezTo>
                    <a:pt x="3062" y="6977"/>
                    <a:pt x="3175" y="7019"/>
                    <a:pt x="3265" y="7102"/>
                  </a:cubicBezTo>
                  <a:cubicBezTo>
                    <a:pt x="3431" y="7267"/>
                    <a:pt x="3431" y="7537"/>
                    <a:pt x="3265" y="7718"/>
                  </a:cubicBezTo>
                  <a:cubicBezTo>
                    <a:pt x="3175" y="7801"/>
                    <a:pt x="3062" y="7843"/>
                    <a:pt x="2951" y="7843"/>
                  </a:cubicBezTo>
                  <a:cubicBezTo>
                    <a:pt x="2840" y="7843"/>
                    <a:pt x="2731" y="7801"/>
                    <a:pt x="2649" y="7718"/>
                  </a:cubicBezTo>
                  <a:cubicBezTo>
                    <a:pt x="2483" y="7537"/>
                    <a:pt x="2483" y="7267"/>
                    <a:pt x="2649" y="7102"/>
                  </a:cubicBezTo>
                  <a:cubicBezTo>
                    <a:pt x="2731" y="7019"/>
                    <a:pt x="2840" y="6977"/>
                    <a:pt x="2951" y="6977"/>
                  </a:cubicBezTo>
                  <a:close/>
                  <a:moveTo>
                    <a:pt x="6440" y="0"/>
                  </a:moveTo>
                  <a:cubicBezTo>
                    <a:pt x="4950" y="376"/>
                    <a:pt x="3732" y="1084"/>
                    <a:pt x="2693" y="2167"/>
                  </a:cubicBezTo>
                  <a:cubicBezTo>
                    <a:pt x="1656" y="3234"/>
                    <a:pt x="768" y="4799"/>
                    <a:pt x="1" y="6274"/>
                  </a:cubicBezTo>
                  <a:lnTo>
                    <a:pt x="4078" y="10366"/>
                  </a:lnTo>
                  <a:cubicBezTo>
                    <a:pt x="5552" y="9599"/>
                    <a:pt x="7117" y="8697"/>
                    <a:pt x="8186" y="7673"/>
                  </a:cubicBezTo>
                  <a:cubicBezTo>
                    <a:pt x="9269" y="6620"/>
                    <a:pt x="9975" y="5417"/>
                    <a:pt x="10367" y="3927"/>
                  </a:cubicBezTo>
                  <a:lnTo>
                    <a:pt x="10036" y="3912"/>
                  </a:lnTo>
                  <a:cubicBezTo>
                    <a:pt x="8050" y="3882"/>
                    <a:pt x="6470" y="2317"/>
                    <a:pt x="6440" y="331"/>
                  </a:cubicBezTo>
                  <a:lnTo>
                    <a:pt x="6440"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6"/>
            <p:cNvSpPr/>
            <p:nvPr/>
          </p:nvSpPr>
          <p:spPr>
            <a:xfrm>
              <a:off x="6619100" y="4233613"/>
              <a:ext cx="90073" cy="91610"/>
            </a:xfrm>
            <a:custGeom>
              <a:rect b="b" l="l" r="r" t="t"/>
              <a:pathLst>
                <a:path extrusionOk="0" h="3398" w="3341">
                  <a:moveTo>
                    <a:pt x="3340" y="1"/>
                  </a:moveTo>
                  <a:cubicBezTo>
                    <a:pt x="2227" y="663"/>
                    <a:pt x="1098" y="1219"/>
                    <a:pt x="0" y="1776"/>
                  </a:cubicBezTo>
                  <a:cubicBezTo>
                    <a:pt x="45" y="2362"/>
                    <a:pt x="90" y="2889"/>
                    <a:pt x="90" y="2964"/>
                  </a:cubicBezTo>
                  <a:cubicBezTo>
                    <a:pt x="90" y="3214"/>
                    <a:pt x="305" y="3397"/>
                    <a:pt x="536" y="3397"/>
                  </a:cubicBezTo>
                  <a:cubicBezTo>
                    <a:pt x="598" y="3397"/>
                    <a:pt x="662" y="3384"/>
                    <a:pt x="722" y="3355"/>
                  </a:cubicBezTo>
                  <a:cubicBezTo>
                    <a:pt x="797" y="3281"/>
                    <a:pt x="2949" y="2453"/>
                    <a:pt x="3340"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6"/>
            <p:cNvSpPr/>
            <p:nvPr/>
          </p:nvSpPr>
          <p:spPr>
            <a:xfrm>
              <a:off x="6451544" y="4067701"/>
              <a:ext cx="94144" cy="90882"/>
            </a:xfrm>
            <a:custGeom>
              <a:rect b="b" l="l" r="r" t="t"/>
              <a:pathLst>
                <a:path extrusionOk="0" h="3371" w="3492">
                  <a:moveTo>
                    <a:pt x="3491" y="1"/>
                  </a:moveTo>
                  <a:lnTo>
                    <a:pt x="3491" y="1"/>
                  </a:lnTo>
                  <a:cubicBezTo>
                    <a:pt x="964" y="362"/>
                    <a:pt x="137" y="2558"/>
                    <a:pt x="61" y="2634"/>
                  </a:cubicBezTo>
                  <a:cubicBezTo>
                    <a:pt x="1" y="2769"/>
                    <a:pt x="1" y="2935"/>
                    <a:pt x="91" y="3055"/>
                  </a:cubicBezTo>
                  <a:cubicBezTo>
                    <a:pt x="227" y="3280"/>
                    <a:pt x="468" y="3250"/>
                    <a:pt x="558" y="3266"/>
                  </a:cubicBezTo>
                  <a:lnTo>
                    <a:pt x="1686" y="3371"/>
                  </a:lnTo>
                  <a:cubicBezTo>
                    <a:pt x="2258" y="2243"/>
                    <a:pt x="2815" y="1130"/>
                    <a:pt x="3491"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6"/>
            <p:cNvSpPr/>
            <p:nvPr/>
          </p:nvSpPr>
          <p:spPr>
            <a:xfrm>
              <a:off x="6428035" y="4209672"/>
              <a:ext cx="140785" cy="139707"/>
            </a:xfrm>
            <a:custGeom>
              <a:rect b="b" l="l" r="r" t="t"/>
              <a:pathLst>
                <a:path extrusionOk="0" h="5182" w="5222">
                  <a:moveTo>
                    <a:pt x="2182" y="0"/>
                  </a:moveTo>
                  <a:cubicBezTo>
                    <a:pt x="1340" y="798"/>
                    <a:pt x="391" y="3521"/>
                    <a:pt x="46" y="4634"/>
                  </a:cubicBezTo>
                  <a:cubicBezTo>
                    <a:pt x="0" y="4785"/>
                    <a:pt x="46" y="4951"/>
                    <a:pt x="151" y="5056"/>
                  </a:cubicBezTo>
                  <a:cubicBezTo>
                    <a:pt x="236" y="5141"/>
                    <a:pt x="345" y="5181"/>
                    <a:pt x="454" y="5181"/>
                  </a:cubicBezTo>
                  <a:cubicBezTo>
                    <a:pt x="499" y="5181"/>
                    <a:pt x="544" y="5175"/>
                    <a:pt x="587" y="5162"/>
                  </a:cubicBezTo>
                  <a:cubicBezTo>
                    <a:pt x="1701" y="4831"/>
                    <a:pt x="4423" y="3882"/>
                    <a:pt x="5221" y="3040"/>
                  </a:cubicBezTo>
                  <a:cubicBezTo>
                    <a:pt x="5101" y="2979"/>
                    <a:pt x="4965" y="2905"/>
                    <a:pt x="4860" y="2784"/>
                  </a:cubicBezTo>
                  <a:lnTo>
                    <a:pt x="3958" y="1882"/>
                  </a:lnTo>
                  <a:lnTo>
                    <a:pt x="3641" y="2183"/>
                  </a:lnTo>
                  <a:cubicBezTo>
                    <a:pt x="3559" y="2273"/>
                    <a:pt x="3450" y="2318"/>
                    <a:pt x="3341" y="2318"/>
                  </a:cubicBezTo>
                  <a:cubicBezTo>
                    <a:pt x="3232" y="2318"/>
                    <a:pt x="3122" y="2273"/>
                    <a:pt x="3039" y="2183"/>
                  </a:cubicBezTo>
                  <a:cubicBezTo>
                    <a:pt x="2874" y="2017"/>
                    <a:pt x="2874" y="1746"/>
                    <a:pt x="3039" y="1581"/>
                  </a:cubicBezTo>
                  <a:lnTo>
                    <a:pt x="3340" y="1264"/>
                  </a:lnTo>
                  <a:lnTo>
                    <a:pt x="2423" y="347"/>
                  </a:lnTo>
                  <a:cubicBezTo>
                    <a:pt x="2317" y="241"/>
                    <a:pt x="2242" y="121"/>
                    <a:pt x="218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3" name="Google Shape;2703;p76"/>
          <p:cNvGrpSpPr/>
          <p:nvPr/>
        </p:nvGrpSpPr>
        <p:grpSpPr>
          <a:xfrm>
            <a:off x="7096360" y="3905223"/>
            <a:ext cx="362743" cy="356575"/>
            <a:chOff x="7220605" y="3951773"/>
            <a:chExt cx="380513" cy="374043"/>
          </a:xfrm>
        </p:grpSpPr>
        <p:sp>
          <p:nvSpPr>
            <p:cNvPr id="2704" name="Google Shape;2704;p76"/>
            <p:cNvSpPr/>
            <p:nvPr/>
          </p:nvSpPr>
          <p:spPr>
            <a:xfrm>
              <a:off x="7425851" y="3952015"/>
              <a:ext cx="175267" cy="171681"/>
            </a:xfrm>
            <a:custGeom>
              <a:rect b="b" l="l" r="r" t="t"/>
              <a:pathLst>
                <a:path extrusionOk="0" h="6368" w="6501">
                  <a:moveTo>
                    <a:pt x="4011" y="0"/>
                  </a:moveTo>
                  <a:cubicBezTo>
                    <a:pt x="3699" y="0"/>
                    <a:pt x="3387" y="117"/>
                    <a:pt x="3146" y="350"/>
                  </a:cubicBezTo>
                  <a:lnTo>
                    <a:pt x="2875" y="621"/>
                  </a:lnTo>
                  <a:lnTo>
                    <a:pt x="4304" y="2065"/>
                  </a:lnTo>
                  <a:cubicBezTo>
                    <a:pt x="4470" y="2215"/>
                    <a:pt x="4470" y="2486"/>
                    <a:pt x="4304" y="2637"/>
                  </a:cubicBezTo>
                  <a:cubicBezTo>
                    <a:pt x="4228" y="2720"/>
                    <a:pt x="4127" y="2761"/>
                    <a:pt x="4024" y="2761"/>
                  </a:cubicBezTo>
                  <a:cubicBezTo>
                    <a:pt x="3920" y="2761"/>
                    <a:pt x="3815" y="2720"/>
                    <a:pt x="3732" y="2637"/>
                  </a:cubicBezTo>
                  <a:lnTo>
                    <a:pt x="2303" y="1208"/>
                  </a:lnTo>
                  <a:lnTo>
                    <a:pt x="1732" y="1780"/>
                  </a:lnTo>
                  <a:lnTo>
                    <a:pt x="2589" y="2637"/>
                  </a:lnTo>
                  <a:cubicBezTo>
                    <a:pt x="2739" y="2803"/>
                    <a:pt x="2739" y="3058"/>
                    <a:pt x="2589" y="3208"/>
                  </a:cubicBezTo>
                  <a:cubicBezTo>
                    <a:pt x="2506" y="3291"/>
                    <a:pt x="2401" y="3333"/>
                    <a:pt x="2297" y="3333"/>
                  </a:cubicBezTo>
                  <a:cubicBezTo>
                    <a:pt x="2194" y="3333"/>
                    <a:pt x="2092" y="3291"/>
                    <a:pt x="2017" y="3208"/>
                  </a:cubicBezTo>
                  <a:lnTo>
                    <a:pt x="1144" y="2351"/>
                  </a:lnTo>
                  <a:lnTo>
                    <a:pt x="1" y="3495"/>
                  </a:lnTo>
                  <a:lnTo>
                    <a:pt x="2875" y="6368"/>
                  </a:lnTo>
                  <a:lnTo>
                    <a:pt x="6019" y="3224"/>
                  </a:lnTo>
                  <a:cubicBezTo>
                    <a:pt x="6500" y="2757"/>
                    <a:pt x="6500" y="1975"/>
                    <a:pt x="6019" y="1509"/>
                  </a:cubicBezTo>
                  <a:lnTo>
                    <a:pt x="4875" y="350"/>
                  </a:lnTo>
                  <a:cubicBezTo>
                    <a:pt x="4635" y="117"/>
                    <a:pt x="4323" y="0"/>
                    <a:pt x="4011"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6"/>
            <p:cNvSpPr/>
            <p:nvPr/>
          </p:nvSpPr>
          <p:spPr>
            <a:xfrm>
              <a:off x="7220605" y="4154916"/>
              <a:ext cx="174458" cy="170899"/>
            </a:xfrm>
            <a:custGeom>
              <a:rect b="b" l="l" r="r" t="t"/>
              <a:pathLst>
                <a:path extrusionOk="0" h="6339" w="6471">
                  <a:moveTo>
                    <a:pt x="3597" y="1"/>
                  </a:moveTo>
                  <a:lnTo>
                    <a:pt x="2438" y="1144"/>
                  </a:lnTo>
                  <a:lnTo>
                    <a:pt x="3311" y="2001"/>
                  </a:lnTo>
                  <a:cubicBezTo>
                    <a:pt x="3461" y="2167"/>
                    <a:pt x="3461" y="2423"/>
                    <a:pt x="3311" y="2589"/>
                  </a:cubicBezTo>
                  <a:cubicBezTo>
                    <a:pt x="3228" y="2664"/>
                    <a:pt x="3123" y="2702"/>
                    <a:pt x="3018" y="2702"/>
                  </a:cubicBezTo>
                  <a:cubicBezTo>
                    <a:pt x="2912" y="2702"/>
                    <a:pt x="2807" y="2664"/>
                    <a:pt x="2725" y="2589"/>
                  </a:cubicBezTo>
                  <a:lnTo>
                    <a:pt x="1866" y="1716"/>
                  </a:lnTo>
                  <a:lnTo>
                    <a:pt x="1295" y="2288"/>
                  </a:lnTo>
                  <a:lnTo>
                    <a:pt x="2725" y="3732"/>
                  </a:lnTo>
                  <a:cubicBezTo>
                    <a:pt x="2889" y="3897"/>
                    <a:pt x="2889" y="4153"/>
                    <a:pt x="2725" y="4304"/>
                  </a:cubicBezTo>
                  <a:cubicBezTo>
                    <a:pt x="2649" y="4386"/>
                    <a:pt x="2548" y="4428"/>
                    <a:pt x="2444" y="4428"/>
                  </a:cubicBezTo>
                  <a:cubicBezTo>
                    <a:pt x="2341" y="4428"/>
                    <a:pt x="2235" y="4386"/>
                    <a:pt x="2153" y="4304"/>
                  </a:cubicBezTo>
                  <a:lnTo>
                    <a:pt x="723" y="2874"/>
                  </a:lnTo>
                  <a:lnTo>
                    <a:pt x="482" y="3115"/>
                  </a:lnTo>
                  <a:cubicBezTo>
                    <a:pt x="1" y="3582"/>
                    <a:pt x="1" y="4364"/>
                    <a:pt x="482" y="4830"/>
                  </a:cubicBezTo>
                  <a:lnTo>
                    <a:pt x="1626" y="5989"/>
                  </a:lnTo>
                  <a:cubicBezTo>
                    <a:pt x="1866" y="6222"/>
                    <a:pt x="2179" y="6338"/>
                    <a:pt x="2491" y="6338"/>
                  </a:cubicBezTo>
                  <a:cubicBezTo>
                    <a:pt x="2803" y="6338"/>
                    <a:pt x="3116" y="6222"/>
                    <a:pt x="3356" y="5989"/>
                  </a:cubicBezTo>
                  <a:lnTo>
                    <a:pt x="6470" y="2874"/>
                  </a:lnTo>
                  <a:lnTo>
                    <a:pt x="3597"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6"/>
            <p:cNvSpPr/>
            <p:nvPr/>
          </p:nvSpPr>
          <p:spPr>
            <a:xfrm>
              <a:off x="7223058" y="3951773"/>
              <a:ext cx="114823" cy="115146"/>
            </a:xfrm>
            <a:custGeom>
              <a:rect b="b" l="l" r="r" t="t"/>
              <a:pathLst>
                <a:path extrusionOk="0" h="4271" w="4259">
                  <a:moveTo>
                    <a:pt x="447" y="1"/>
                  </a:moveTo>
                  <a:cubicBezTo>
                    <a:pt x="340" y="1"/>
                    <a:pt x="234" y="45"/>
                    <a:pt x="150" y="118"/>
                  </a:cubicBezTo>
                  <a:cubicBezTo>
                    <a:pt x="30" y="238"/>
                    <a:pt x="0" y="404"/>
                    <a:pt x="60" y="555"/>
                  </a:cubicBezTo>
                  <a:lnTo>
                    <a:pt x="1595" y="4270"/>
                  </a:lnTo>
                  <a:lnTo>
                    <a:pt x="4258" y="1592"/>
                  </a:lnTo>
                  <a:lnTo>
                    <a:pt x="587" y="28"/>
                  </a:lnTo>
                  <a:cubicBezTo>
                    <a:pt x="542" y="9"/>
                    <a:pt x="494" y="1"/>
                    <a:pt x="447" y="1"/>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6"/>
            <p:cNvSpPr/>
            <p:nvPr/>
          </p:nvSpPr>
          <p:spPr>
            <a:xfrm>
              <a:off x="7325263" y="4007661"/>
              <a:ext cx="231640" cy="230858"/>
            </a:xfrm>
            <a:custGeom>
              <a:rect b="b" l="l" r="r" t="t"/>
              <a:pathLst>
                <a:path extrusionOk="0" h="8563" w="8592">
                  <a:moveTo>
                    <a:pt x="1144" y="1"/>
                  </a:moveTo>
                  <a:lnTo>
                    <a:pt x="0" y="1144"/>
                  </a:lnTo>
                  <a:lnTo>
                    <a:pt x="7449" y="8562"/>
                  </a:lnTo>
                  <a:lnTo>
                    <a:pt x="8592" y="7419"/>
                  </a:lnTo>
                  <a:lnTo>
                    <a:pt x="1144"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6"/>
            <p:cNvSpPr/>
            <p:nvPr/>
          </p:nvSpPr>
          <p:spPr>
            <a:xfrm>
              <a:off x="7278623" y="4053924"/>
              <a:ext cx="232045" cy="231209"/>
            </a:xfrm>
            <a:custGeom>
              <a:rect b="b" l="l" r="r" t="t"/>
              <a:pathLst>
                <a:path extrusionOk="0" h="8576" w="8607">
                  <a:moveTo>
                    <a:pt x="1159" y="0"/>
                  </a:moveTo>
                  <a:lnTo>
                    <a:pt x="1" y="1159"/>
                  </a:lnTo>
                  <a:lnTo>
                    <a:pt x="7448" y="8576"/>
                  </a:lnTo>
                  <a:lnTo>
                    <a:pt x="8607" y="7418"/>
                  </a:lnTo>
                  <a:lnTo>
                    <a:pt x="1159" y="0"/>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6"/>
            <p:cNvSpPr/>
            <p:nvPr/>
          </p:nvSpPr>
          <p:spPr>
            <a:xfrm>
              <a:off x="7494815" y="4223071"/>
              <a:ext cx="106303" cy="102745"/>
            </a:xfrm>
            <a:custGeom>
              <a:rect b="b" l="l" r="r" t="t"/>
              <a:pathLst>
                <a:path extrusionOk="0" h="3811" w="3943">
                  <a:moveTo>
                    <a:pt x="2875" y="1"/>
                  </a:moveTo>
                  <a:lnTo>
                    <a:pt x="0" y="2874"/>
                  </a:lnTo>
                  <a:lnTo>
                    <a:pt x="588" y="3461"/>
                  </a:lnTo>
                  <a:cubicBezTo>
                    <a:pt x="829" y="3694"/>
                    <a:pt x="1141" y="3810"/>
                    <a:pt x="1453" y="3810"/>
                  </a:cubicBezTo>
                  <a:cubicBezTo>
                    <a:pt x="1765" y="3810"/>
                    <a:pt x="2077" y="3694"/>
                    <a:pt x="2317" y="3461"/>
                  </a:cubicBezTo>
                  <a:lnTo>
                    <a:pt x="3461" y="2302"/>
                  </a:lnTo>
                  <a:cubicBezTo>
                    <a:pt x="3942" y="1836"/>
                    <a:pt x="3942" y="1054"/>
                    <a:pt x="3461" y="587"/>
                  </a:cubicBezTo>
                  <a:lnTo>
                    <a:pt x="2875" y="1"/>
                  </a:ln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0" name="Google Shape;2710;p76"/>
          <p:cNvGrpSpPr/>
          <p:nvPr/>
        </p:nvGrpSpPr>
        <p:grpSpPr>
          <a:xfrm>
            <a:off x="7857366" y="3905557"/>
            <a:ext cx="379372" cy="310905"/>
            <a:chOff x="8018890" y="3952123"/>
            <a:chExt cx="397957" cy="326135"/>
          </a:xfrm>
        </p:grpSpPr>
        <p:sp>
          <p:nvSpPr>
            <p:cNvPr id="2711" name="Google Shape;2711;p76"/>
            <p:cNvSpPr/>
            <p:nvPr/>
          </p:nvSpPr>
          <p:spPr>
            <a:xfrm>
              <a:off x="8299166" y="4021896"/>
              <a:ext cx="23563" cy="23132"/>
            </a:xfrm>
            <a:custGeom>
              <a:rect b="b" l="l" r="r" t="t"/>
              <a:pathLst>
                <a:path extrusionOk="0" h="858" w="874">
                  <a:moveTo>
                    <a:pt x="437" y="0"/>
                  </a:moveTo>
                  <a:cubicBezTo>
                    <a:pt x="196" y="0"/>
                    <a:pt x="1" y="195"/>
                    <a:pt x="1" y="436"/>
                  </a:cubicBezTo>
                  <a:cubicBezTo>
                    <a:pt x="1" y="662"/>
                    <a:pt x="196" y="857"/>
                    <a:pt x="437" y="857"/>
                  </a:cubicBezTo>
                  <a:cubicBezTo>
                    <a:pt x="677" y="857"/>
                    <a:pt x="874" y="662"/>
                    <a:pt x="874" y="436"/>
                  </a:cubicBezTo>
                  <a:cubicBezTo>
                    <a:pt x="874" y="195"/>
                    <a:pt x="677" y="0"/>
                    <a:pt x="437"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6"/>
            <p:cNvSpPr/>
            <p:nvPr/>
          </p:nvSpPr>
          <p:spPr>
            <a:xfrm>
              <a:off x="8042399" y="3952123"/>
              <a:ext cx="350103" cy="255958"/>
            </a:xfrm>
            <a:custGeom>
              <a:rect b="b" l="l" r="r" t="t"/>
              <a:pathLst>
                <a:path extrusionOk="0" h="9494" w="12986">
                  <a:moveTo>
                    <a:pt x="9961" y="1715"/>
                  </a:moveTo>
                  <a:cubicBezTo>
                    <a:pt x="10683" y="1715"/>
                    <a:pt x="11255" y="2302"/>
                    <a:pt x="11255" y="3024"/>
                  </a:cubicBezTo>
                  <a:cubicBezTo>
                    <a:pt x="11255" y="3732"/>
                    <a:pt x="10683" y="4318"/>
                    <a:pt x="9961" y="4318"/>
                  </a:cubicBezTo>
                  <a:cubicBezTo>
                    <a:pt x="9766" y="4318"/>
                    <a:pt x="9585" y="4257"/>
                    <a:pt x="9405" y="4183"/>
                  </a:cubicBezTo>
                  <a:lnTo>
                    <a:pt x="7674" y="5912"/>
                  </a:lnTo>
                  <a:cubicBezTo>
                    <a:pt x="7591" y="5996"/>
                    <a:pt x="7482" y="6037"/>
                    <a:pt x="7373" y="6037"/>
                  </a:cubicBezTo>
                  <a:cubicBezTo>
                    <a:pt x="7264" y="6037"/>
                    <a:pt x="7155" y="5996"/>
                    <a:pt x="7072" y="5912"/>
                  </a:cubicBezTo>
                  <a:lnTo>
                    <a:pt x="5643" y="4498"/>
                  </a:lnTo>
                  <a:lnTo>
                    <a:pt x="3236" y="6905"/>
                  </a:lnTo>
                  <a:lnTo>
                    <a:pt x="10833" y="6905"/>
                  </a:lnTo>
                  <a:cubicBezTo>
                    <a:pt x="11060" y="6905"/>
                    <a:pt x="11255" y="7102"/>
                    <a:pt x="11255" y="7342"/>
                  </a:cubicBezTo>
                  <a:cubicBezTo>
                    <a:pt x="11255" y="7583"/>
                    <a:pt x="11060" y="7764"/>
                    <a:pt x="10833" y="7764"/>
                  </a:cubicBezTo>
                  <a:lnTo>
                    <a:pt x="2183" y="7764"/>
                  </a:lnTo>
                  <a:cubicBezTo>
                    <a:pt x="1926" y="7764"/>
                    <a:pt x="1762" y="7537"/>
                    <a:pt x="1762" y="7342"/>
                  </a:cubicBezTo>
                  <a:lnTo>
                    <a:pt x="1762" y="2151"/>
                  </a:lnTo>
                  <a:cubicBezTo>
                    <a:pt x="1762" y="1910"/>
                    <a:pt x="1942" y="1715"/>
                    <a:pt x="2183" y="1715"/>
                  </a:cubicBezTo>
                  <a:cubicBezTo>
                    <a:pt x="2424" y="1715"/>
                    <a:pt x="2619" y="1910"/>
                    <a:pt x="2619" y="2151"/>
                  </a:cubicBezTo>
                  <a:lnTo>
                    <a:pt x="2619" y="6289"/>
                  </a:lnTo>
                  <a:lnTo>
                    <a:pt x="5342" y="3581"/>
                  </a:lnTo>
                  <a:cubicBezTo>
                    <a:pt x="5425" y="3491"/>
                    <a:pt x="5534" y="3446"/>
                    <a:pt x="5643" y="3446"/>
                  </a:cubicBezTo>
                  <a:cubicBezTo>
                    <a:pt x="5752" y="3446"/>
                    <a:pt x="5861" y="3491"/>
                    <a:pt x="5944" y="3581"/>
                  </a:cubicBezTo>
                  <a:lnTo>
                    <a:pt x="7373" y="4995"/>
                  </a:lnTo>
                  <a:lnTo>
                    <a:pt x="8803" y="3565"/>
                  </a:lnTo>
                  <a:cubicBezTo>
                    <a:pt x="8713" y="3401"/>
                    <a:pt x="8667" y="3220"/>
                    <a:pt x="8667" y="3024"/>
                  </a:cubicBezTo>
                  <a:cubicBezTo>
                    <a:pt x="8667" y="2302"/>
                    <a:pt x="9254" y="1715"/>
                    <a:pt x="9961" y="1715"/>
                  </a:cubicBezTo>
                  <a:close/>
                  <a:moveTo>
                    <a:pt x="1325" y="0"/>
                  </a:moveTo>
                  <a:cubicBezTo>
                    <a:pt x="602" y="0"/>
                    <a:pt x="1" y="572"/>
                    <a:pt x="1" y="1294"/>
                  </a:cubicBezTo>
                  <a:lnTo>
                    <a:pt x="1" y="8636"/>
                  </a:lnTo>
                  <a:lnTo>
                    <a:pt x="3912" y="8636"/>
                  </a:lnTo>
                  <a:cubicBezTo>
                    <a:pt x="4484" y="8636"/>
                    <a:pt x="4966" y="8997"/>
                    <a:pt x="5132" y="9493"/>
                  </a:cubicBezTo>
                  <a:lnTo>
                    <a:pt x="7884" y="9493"/>
                  </a:lnTo>
                  <a:cubicBezTo>
                    <a:pt x="8051" y="8997"/>
                    <a:pt x="8532" y="8636"/>
                    <a:pt x="9104" y="8636"/>
                  </a:cubicBezTo>
                  <a:lnTo>
                    <a:pt x="12985" y="8636"/>
                  </a:lnTo>
                  <a:lnTo>
                    <a:pt x="12985" y="1294"/>
                  </a:lnTo>
                  <a:cubicBezTo>
                    <a:pt x="12985" y="572"/>
                    <a:pt x="12414" y="0"/>
                    <a:pt x="11692"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6"/>
            <p:cNvSpPr/>
            <p:nvPr/>
          </p:nvSpPr>
          <p:spPr>
            <a:xfrm>
              <a:off x="8018890" y="4208055"/>
              <a:ext cx="397957" cy="70204"/>
            </a:xfrm>
            <a:custGeom>
              <a:rect b="b" l="l" r="r" t="t"/>
              <a:pathLst>
                <a:path extrusionOk="0" h="2604" w="14761">
                  <a:moveTo>
                    <a:pt x="437" y="0"/>
                  </a:moveTo>
                  <a:cubicBezTo>
                    <a:pt x="196" y="0"/>
                    <a:pt x="0" y="196"/>
                    <a:pt x="0" y="437"/>
                  </a:cubicBezTo>
                  <a:lnTo>
                    <a:pt x="0" y="1294"/>
                  </a:lnTo>
                  <a:cubicBezTo>
                    <a:pt x="0" y="2016"/>
                    <a:pt x="587" y="2604"/>
                    <a:pt x="1310" y="2604"/>
                  </a:cubicBezTo>
                  <a:lnTo>
                    <a:pt x="13451" y="2604"/>
                  </a:lnTo>
                  <a:cubicBezTo>
                    <a:pt x="14173" y="2604"/>
                    <a:pt x="14760" y="2016"/>
                    <a:pt x="14760" y="1294"/>
                  </a:cubicBezTo>
                  <a:lnTo>
                    <a:pt x="14760" y="437"/>
                  </a:lnTo>
                  <a:cubicBezTo>
                    <a:pt x="14760" y="196"/>
                    <a:pt x="14564" y="0"/>
                    <a:pt x="14323" y="0"/>
                  </a:cubicBezTo>
                  <a:lnTo>
                    <a:pt x="9976" y="0"/>
                  </a:lnTo>
                  <a:cubicBezTo>
                    <a:pt x="9735" y="0"/>
                    <a:pt x="9539" y="196"/>
                    <a:pt x="9539" y="437"/>
                  </a:cubicBezTo>
                  <a:lnTo>
                    <a:pt x="9539" y="873"/>
                  </a:lnTo>
                  <a:lnTo>
                    <a:pt x="5221" y="873"/>
                  </a:lnTo>
                  <a:lnTo>
                    <a:pt x="5221" y="437"/>
                  </a:lnTo>
                  <a:cubicBezTo>
                    <a:pt x="5221" y="196"/>
                    <a:pt x="5025" y="0"/>
                    <a:pt x="4784" y="0"/>
                  </a:cubicBezTo>
                  <a:close/>
                </a:path>
              </a:pathLst>
            </a:custGeom>
            <a:solidFill>
              <a:schemeClr val="accent6"/>
            </a:solidFill>
            <a:ln>
              <a:noFill/>
            </a:ln>
            <a:effectLst>
              <a:outerShdw blurRad="57150" rotWithShape="0" algn="bl" dir="5400000" dist="1905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7" name="Shape 2717"/>
        <p:cNvGrpSpPr/>
        <p:nvPr/>
      </p:nvGrpSpPr>
      <p:grpSpPr>
        <a:xfrm>
          <a:off x="0" y="0"/>
          <a:ext cx="0" cy="0"/>
          <a:chOff x="0" y="0"/>
          <a:chExt cx="0" cy="0"/>
        </a:xfrm>
      </p:grpSpPr>
      <p:sp>
        <p:nvSpPr>
          <p:cNvPr id="2718" name="Google Shape;2718;p77"/>
          <p:cNvSpPr/>
          <p:nvPr/>
        </p:nvSpPr>
        <p:spPr>
          <a:xfrm>
            <a:off x="1334455" y="1219600"/>
            <a:ext cx="6498900" cy="391800"/>
          </a:xfrm>
          <a:prstGeom prst="roundRect">
            <a:avLst>
              <a:gd fmla="val 50000" name="adj"/>
            </a:avLst>
          </a:prstGeom>
          <a:solidFill>
            <a:schemeClr val="accent6"/>
          </a:solidFill>
          <a:ln>
            <a:noFill/>
          </a:ln>
          <a:effectLst>
            <a:outerShdw blurRad="57150" rotWithShape="0" algn="bl" dir="5400000" dist="19050">
              <a:schemeClr val="dk1">
                <a:alpha val="2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7"/>
          <p:cNvSpPr txBox="1"/>
          <p:nvPr>
            <p:ph idx="4294967295" type="body"/>
          </p:nvPr>
        </p:nvSpPr>
        <p:spPr>
          <a:xfrm>
            <a:off x="720000" y="1205596"/>
            <a:ext cx="7704000" cy="3918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400">
                <a:solidFill>
                  <a:schemeClr val="dk1"/>
                </a:solidFill>
                <a:latin typeface="Darker Grotesque Medium"/>
                <a:ea typeface="Darker Grotesque Medium"/>
                <a:cs typeface="Darker Grotesque Medium"/>
                <a:sym typeface="Darker Grotesque Medium"/>
              </a:rPr>
              <a:t>Here’s an assortment of alternatives resources within the same style of this template</a:t>
            </a:r>
            <a:endParaRPr sz="1400">
              <a:solidFill>
                <a:schemeClr val="dk1"/>
              </a:solidFill>
              <a:latin typeface="Darker Grotesque Medium"/>
              <a:ea typeface="Darker Grotesque Medium"/>
              <a:cs typeface="Darker Grotesque Medium"/>
              <a:sym typeface="Darker Grotesque Medium"/>
            </a:endParaRPr>
          </a:p>
        </p:txBody>
      </p:sp>
      <p:sp>
        <p:nvSpPr>
          <p:cNvPr id="2720" name="Google Shape;2720;p7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721" name="Google Shape;2721;p77"/>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2" name="Google Shape;2722;p77"/>
          <p:cNvGrpSpPr/>
          <p:nvPr/>
        </p:nvGrpSpPr>
        <p:grpSpPr>
          <a:xfrm flipH="1" rot="10800000">
            <a:off x="498549" y="419474"/>
            <a:ext cx="429322" cy="93999"/>
            <a:chOff x="5795037" y="809024"/>
            <a:chExt cx="431653" cy="94500"/>
          </a:xfrm>
        </p:grpSpPr>
        <p:sp>
          <p:nvSpPr>
            <p:cNvPr id="2723" name="Google Shape;2723;p7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6" name="Google Shape;2726;p77"/>
          <p:cNvGrpSpPr/>
          <p:nvPr/>
        </p:nvGrpSpPr>
        <p:grpSpPr>
          <a:xfrm>
            <a:off x="713197" y="2132485"/>
            <a:ext cx="2693170" cy="2288492"/>
            <a:chOff x="713525" y="233700"/>
            <a:chExt cx="6161450" cy="5235625"/>
          </a:xfrm>
        </p:grpSpPr>
        <p:sp>
          <p:nvSpPr>
            <p:cNvPr id="2727" name="Google Shape;2727;p77"/>
            <p:cNvSpPr/>
            <p:nvPr/>
          </p:nvSpPr>
          <p:spPr>
            <a:xfrm>
              <a:off x="1108050" y="1042325"/>
              <a:ext cx="1859300" cy="409700"/>
            </a:xfrm>
            <a:custGeom>
              <a:rect b="b" l="l" r="r" t="t"/>
              <a:pathLst>
                <a:path extrusionOk="0" h="16388" w="74372">
                  <a:moveTo>
                    <a:pt x="5648" y="1"/>
                  </a:moveTo>
                  <a:cubicBezTo>
                    <a:pt x="2522" y="1"/>
                    <a:pt x="1" y="2522"/>
                    <a:pt x="1" y="5648"/>
                  </a:cubicBezTo>
                  <a:lnTo>
                    <a:pt x="1" y="10085"/>
                  </a:lnTo>
                  <a:cubicBezTo>
                    <a:pt x="1" y="13211"/>
                    <a:pt x="2522" y="16388"/>
                    <a:pt x="5648" y="16388"/>
                  </a:cubicBezTo>
                  <a:lnTo>
                    <a:pt x="68674" y="16388"/>
                  </a:lnTo>
                  <a:cubicBezTo>
                    <a:pt x="71851" y="16388"/>
                    <a:pt x="74372" y="13211"/>
                    <a:pt x="74372" y="10085"/>
                  </a:cubicBezTo>
                  <a:lnTo>
                    <a:pt x="74372" y="5648"/>
                  </a:lnTo>
                  <a:cubicBezTo>
                    <a:pt x="74372" y="2522"/>
                    <a:pt x="71851" y="1"/>
                    <a:pt x="68674" y="1"/>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7"/>
            <p:cNvSpPr/>
            <p:nvPr/>
          </p:nvSpPr>
          <p:spPr>
            <a:xfrm>
              <a:off x="1297125" y="1152000"/>
              <a:ext cx="1481150" cy="47925"/>
            </a:xfrm>
            <a:custGeom>
              <a:rect b="b" l="l" r="r" t="t"/>
              <a:pathLst>
                <a:path extrusionOk="0" h="1917" w="59246">
                  <a:moveTo>
                    <a:pt x="1261" y="0"/>
                  </a:moveTo>
                  <a:cubicBezTo>
                    <a:pt x="606" y="0"/>
                    <a:pt x="1" y="656"/>
                    <a:pt x="1" y="1261"/>
                  </a:cubicBezTo>
                  <a:cubicBezTo>
                    <a:pt x="1" y="1261"/>
                    <a:pt x="606" y="1916"/>
                    <a:pt x="1261" y="1916"/>
                  </a:cubicBezTo>
                  <a:lnTo>
                    <a:pt x="58590" y="1916"/>
                  </a:lnTo>
                  <a:cubicBezTo>
                    <a:pt x="59245" y="1916"/>
                    <a:pt x="59245" y="1261"/>
                    <a:pt x="59245" y="1261"/>
                  </a:cubicBezTo>
                  <a:cubicBezTo>
                    <a:pt x="59245" y="656"/>
                    <a:pt x="59245" y="0"/>
                    <a:pt x="58590" y="0"/>
                  </a:cubicBezTo>
                  <a:close/>
                </a:path>
              </a:pathLst>
            </a:custGeom>
            <a:solidFill>
              <a:schemeClr val="dk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7"/>
            <p:cNvSpPr/>
            <p:nvPr/>
          </p:nvSpPr>
          <p:spPr>
            <a:xfrm>
              <a:off x="1690425" y="1152000"/>
              <a:ext cx="1087850" cy="47925"/>
            </a:xfrm>
            <a:custGeom>
              <a:rect b="b" l="l" r="r" t="t"/>
              <a:pathLst>
                <a:path extrusionOk="0" h="1917" w="43514">
                  <a:moveTo>
                    <a:pt x="0" y="0"/>
                  </a:moveTo>
                  <a:lnTo>
                    <a:pt x="0" y="1916"/>
                  </a:lnTo>
                  <a:lnTo>
                    <a:pt x="42858" y="1916"/>
                  </a:lnTo>
                  <a:cubicBezTo>
                    <a:pt x="43513" y="1916"/>
                    <a:pt x="43513" y="1261"/>
                    <a:pt x="43513" y="1261"/>
                  </a:cubicBezTo>
                  <a:cubicBezTo>
                    <a:pt x="43513" y="656"/>
                    <a:pt x="43513" y="0"/>
                    <a:pt x="42858" y="0"/>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7"/>
            <p:cNvSpPr/>
            <p:nvPr/>
          </p:nvSpPr>
          <p:spPr>
            <a:xfrm>
              <a:off x="1627400" y="1120475"/>
              <a:ext cx="110950" cy="110950"/>
            </a:xfrm>
            <a:custGeom>
              <a:rect b="b" l="l" r="r" t="t"/>
              <a:pathLst>
                <a:path extrusionOk="0" h="4438" w="4438">
                  <a:moveTo>
                    <a:pt x="2521" y="1"/>
                  </a:moveTo>
                  <a:cubicBezTo>
                    <a:pt x="1261" y="1"/>
                    <a:pt x="0" y="1261"/>
                    <a:pt x="0" y="2522"/>
                  </a:cubicBezTo>
                  <a:cubicBezTo>
                    <a:pt x="0" y="3782"/>
                    <a:pt x="1261" y="4438"/>
                    <a:pt x="2521" y="4438"/>
                  </a:cubicBezTo>
                  <a:cubicBezTo>
                    <a:pt x="3177" y="4438"/>
                    <a:pt x="4437" y="3782"/>
                    <a:pt x="4437" y="2522"/>
                  </a:cubicBezTo>
                  <a:cubicBezTo>
                    <a:pt x="4437" y="1261"/>
                    <a:pt x="3177" y="1"/>
                    <a:pt x="2521" y="1"/>
                  </a:cubicBezTo>
                  <a:close/>
                </a:path>
              </a:pathLst>
            </a:custGeom>
            <a:solidFill>
              <a:schemeClr val="dk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7"/>
            <p:cNvSpPr/>
            <p:nvPr/>
          </p:nvSpPr>
          <p:spPr>
            <a:xfrm>
              <a:off x="1297125" y="1294425"/>
              <a:ext cx="1481150" cy="46675"/>
            </a:xfrm>
            <a:custGeom>
              <a:rect b="b" l="l" r="r" t="t"/>
              <a:pathLst>
                <a:path extrusionOk="0" h="1867" w="59246">
                  <a:moveTo>
                    <a:pt x="1261" y="1"/>
                  </a:moveTo>
                  <a:cubicBezTo>
                    <a:pt x="606" y="1"/>
                    <a:pt x="1" y="1"/>
                    <a:pt x="1" y="606"/>
                  </a:cubicBezTo>
                  <a:cubicBezTo>
                    <a:pt x="1" y="1261"/>
                    <a:pt x="606" y="1866"/>
                    <a:pt x="1261" y="1866"/>
                  </a:cubicBezTo>
                  <a:lnTo>
                    <a:pt x="58590" y="1866"/>
                  </a:lnTo>
                  <a:cubicBezTo>
                    <a:pt x="59245" y="1866"/>
                    <a:pt x="59245" y="1261"/>
                    <a:pt x="59245" y="606"/>
                  </a:cubicBezTo>
                  <a:cubicBezTo>
                    <a:pt x="59245" y="1"/>
                    <a:pt x="59245" y="1"/>
                    <a:pt x="58590" y="1"/>
                  </a:cubicBezTo>
                  <a:close/>
                </a:path>
              </a:pathLst>
            </a:custGeom>
            <a:solidFill>
              <a:schemeClr val="dk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7"/>
            <p:cNvSpPr/>
            <p:nvPr/>
          </p:nvSpPr>
          <p:spPr>
            <a:xfrm>
              <a:off x="2163125" y="1294425"/>
              <a:ext cx="615150" cy="46675"/>
            </a:xfrm>
            <a:custGeom>
              <a:rect b="b" l="l" r="r" t="t"/>
              <a:pathLst>
                <a:path extrusionOk="0" h="1867" w="24606">
                  <a:moveTo>
                    <a:pt x="0" y="1"/>
                  </a:moveTo>
                  <a:lnTo>
                    <a:pt x="0" y="1866"/>
                  </a:lnTo>
                  <a:lnTo>
                    <a:pt x="23950" y="1866"/>
                  </a:lnTo>
                  <a:cubicBezTo>
                    <a:pt x="24605" y="1866"/>
                    <a:pt x="24605" y="1261"/>
                    <a:pt x="24605" y="606"/>
                  </a:cubicBezTo>
                  <a:cubicBezTo>
                    <a:pt x="24605" y="1"/>
                    <a:pt x="24605" y="1"/>
                    <a:pt x="23950" y="1"/>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7"/>
            <p:cNvSpPr/>
            <p:nvPr/>
          </p:nvSpPr>
          <p:spPr>
            <a:xfrm>
              <a:off x="2116475" y="1262925"/>
              <a:ext cx="109700" cy="109675"/>
            </a:xfrm>
            <a:custGeom>
              <a:rect b="b" l="l" r="r" t="t"/>
              <a:pathLst>
                <a:path extrusionOk="0" h="4387" w="4388">
                  <a:moveTo>
                    <a:pt x="1866" y="0"/>
                  </a:moveTo>
                  <a:cubicBezTo>
                    <a:pt x="606" y="0"/>
                    <a:pt x="0" y="605"/>
                    <a:pt x="0" y="1866"/>
                  </a:cubicBezTo>
                  <a:cubicBezTo>
                    <a:pt x="0" y="3126"/>
                    <a:pt x="606" y="4387"/>
                    <a:pt x="1866" y="4387"/>
                  </a:cubicBezTo>
                  <a:cubicBezTo>
                    <a:pt x="3127" y="4387"/>
                    <a:pt x="4387" y="3126"/>
                    <a:pt x="4387" y="1866"/>
                  </a:cubicBezTo>
                  <a:cubicBezTo>
                    <a:pt x="4387" y="605"/>
                    <a:pt x="3127" y="0"/>
                    <a:pt x="1866" y="0"/>
                  </a:cubicBezTo>
                  <a:close/>
                </a:path>
              </a:pathLst>
            </a:custGeom>
            <a:solidFill>
              <a:schemeClr val="dk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7"/>
            <p:cNvSpPr/>
            <p:nvPr/>
          </p:nvSpPr>
          <p:spPr>
            <a:xfrm>
              <a:off x="2824900" y="233700"/>
              <a:ext cx="930275" cy="634700"/>
            </a:xfrm>
            <a:custGeom>
              <a:rect b="b" l="l" r="r" t="t"/>
              <a:pathLst>
                <a:path extrusionOk="0" h="25388" w="37211">
                  <a:moveTo>
                    <a:pt x="18605" y="1"/>
                  </a:moveTo>
                  <a:cubicBezTo>
                    <a:pt x="17194" y="1"/>
                    <a:pt x="15782" y="480"/>
                    <a:pt x="14521" y="1438"/>
                  </a:cubicBezTo>
                  <a:lnTo>
                    <a:pt x="0" y="14698"/>
                  </a:lnTo>
                  <a:lnTo>
                    <a:pt x="18908" y="25388"/>
                  </a:lnTo>
                  <a:lnTo>
                    <a:pt x="37211" y="14698"/>
                  </a:lnTo>
                  <a:lnTo>
                    <a:pt x="22689" y="1438"/>
                  </a:lnTo>
                  <a:cubicBezTo>
                    <a:pt x="21429" y="480"/>
                    <a:pt x="20017" y="1"/>
                    <a:pt x="18605" y="1"/>
                  </a:cubicBezTo>
                  <a:close/>
                </a:path>
              </a:pathLst>
            </a:custGeom>
            <a:solidFill>
              <a:schemeClr val="dk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7"/>
            <p:cNvSpPr/>
            <p:nvPr/>
          </p:nvSpPr>
          <p:spPr>
            <a:xfrm>
              <a:off x="2935825" y="364175"/>
              <a:ext cx="708425" cy="504225"/>
            </a:xfrm>
            <a:custGeom>
              <a:rect b="b" l="l" r="r" t="t"/>
              <a:pathLst>
                <a:path extrusionOk="0" h="20169" w="28337">
                  <a:moveTo>
                    <a:pt x="0" y="0"/>
                  </a:moveTo>
                  <a:lnTo>
                    <a:pt x="0" y="20169"/>
                  </a:lnTo>
                  <a:lnTo>
                    <a:pt x="28337" y="20169"/>
                  </a:lnTo>
                  <a:lnTo>
                    <a:pt x="28337" y="0"/>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7"/>
            <p:cNvSpPr/>
            <p:nvPr/>
          </p:nvSpPr>
          <p:spPr>
            <a:xfrm>
              <a:off x="3171525" y="475100"/>
              <a:ext cx="237000" cy="63050"/>
            </a:xfrm>
            <a:custGeom>
              <a:rect b="b" l="l" r="r" t="t"/>
              <a:pathLst>
                <a:path extrusionOk="0" h="2522" w="9480">
                  <a:moveTo>
                    <a:pt x="1261" y="0"/>
                  </a:moveTo>
                  <a:cubicBezTo>
                    <a:pt x="656" y="0"/>
                    <a:pt x="1" y="605"/>
                    <a:pt x="1" y="1261"/>
                  </a:cubicBezTo>
                  <a:cubicBezTo>
                    <a:pt x="1" y="1866"/>
                    <a:pt x="656" y="2521"/>
                    <a:pt x="1261" y="2521"/>
                  </a:cubicBezTo>
                  <a:lnTo>
                    <a:pt x="8219" y="2521"/>
                  </a:lnTo>
                  <a:cubicBezTo>
                    <a:pt x="8824" y="2521"/>
                    <a:pt x="9480" y="1866"/>
                    <a:pt x="9480" y="1261"/>
                  </a:cubicBezTo>
                  <a:cubicBezTo>
                    <a:pt x="9480" y="605"/>
                    <a:pt x="8824" y="0"/>
                    <a:pt x="8219" y="0"/>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7"/>
            <p:cNvSpPr/>
            <p:nvPr/>
          </p:nvSpPr>
          <p:spPr>
            <a:xfrm>
              <a:off x="2982450" y="601150"/>
              <a:ext cx="615175" cy="63050"/>
            </a:xfrm>
            <a:custGeom>
              <a:rect b="b" l="l" r="r" t="t"/>
              <a:pathLst>
                <a:path extrusionOk="0" h="2522" w="24607">
                  <a:moveTo>
                    <a:pt x="1261" y="0"/>
                  </a:moveTo>
                  <a:cubicBezTo>
                    <a:pt x="656" y="0"/>
                    <a:pt x="1" y="605"/>
                    <a:pt x="1" y="1261"/>
                  </a:cubicBezTo>
                  <a:cubicBezTo>
                    <a:pt x="1" y="1866"/>
                    <a:pt x="656" y="2521"/>
                    <a:pt x="1261" y="2521"/>
                  </a:cubicBezTo>
                  <a:lnTo>
                    <a:pt x="23346" y="2521"/>
                  </a:lnTo>
                  <a:cubicBezTo>
                    <a:pt x="23951" y="2521"/>
                    <a:pt x="24606" y="1866"/>
                    <a:pt x="24606" y="1261"/>
                  </a:cubicBezTo>
                  <a:cubicBezTo>
                    <a:pt x="24606" y="605"/>
                    <a:pt x="23951" y="0"/>
                    <a:pt x="23346" y="0"/>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7"/>
            <p:cNvSpPr/>
            <p:nvPr/>
          </p:nvSpPr>
          <p:spPr>
            <a:xfrm>
              <a:off x="2982450" y="727200"/>
              <a:ext cx="615175" cy="63050"/>
            </a:xfrm>
            <a:custGeom>
              <a:rect b="b" l="l" r="r" t="t"/>
              <a:pathLst>
                <a:path extrusionOk="0" h="2522" w="24607">
                  <a:moveTo>
                    <a:pt x="1261" y="0"/>
                  </a:moveTo>
                  <a:cubicBezTo>
                    <a:pt x="656" y="0"/>
                    <a:pt x="1" y="605"/>
                    <a:pt x="1" y="1261"/>
                  </a:cubicBezTo>
                  <a:cubicBezTo>
                    <a:pt x="1" y="1866"/>
                    <a:pt x="656" y="2521"/>
                    <a:pt x="1261" y="2521"/>
                  </a:cubicBezTo>
                  <a:lnTo>
                    <a:pt x="23346" y="2521"/>
                  </a:lnTo>
                  <a:cubicBezTo>
                    <a:pt x="23951" y="2521"/>
                    <a:pt x="24606" y="1866"/>
                    <a:pt x="24606" y="1261"/>
                  </a:cubicBezTo>
                  <a:cubicBezTo>
                    <a:pt x="24606" y="605"/>
                    <a:pt x="23951" y="0"/>
                    <a:pt x="23346" y="0"/>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7"/>
            <p:cNvSpPr/>
            <p:nvPr/>
          </p:nvSpPr>
          <p:spPr>
            <a:xfrm>
              <a:off x="2824900" y="601150"/>
              <a:ext cx="882375" cy="613900"/>
            </a:xfrm>
            <a:custGeom>
              <a:rect b="b" l="l" r="r" t="t"/>
              <a:pathLst>
                <a:path extrusionOk="0" h="24556" w="35295">
                  <a:moveTo>
                    <a:pt x="0" y="0"/>
                  </a:moveTo>
                  <a:lnTo>
                    <a:pt x="0" y="22034"/>
                  </a:lnTo>
                  <a:cubicBezTo>
                    <a:pt x="0" y="23295"/>
                    <a:pt x="656" y="24555"/>
                    <a:pt x="1916" y="24555"/>
                  </a:cubicBezTo>
                  <a:lnTo>
                    <a:pt x="35295" y="24555"/>
                  </a:lnTo>
                  <a:lnTo>
                    <a:pt x="5698" y="0"/>
                  </a:ln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7"/>
            <p:cNvSpPr/>
            <p:nvPr/>
          </p:nvSpPr>
          <p:spPr>
            <a:xfrm>
              <a:off x="2872800" y="601150"/>
              <a:ext cx="882375" cy="613900"/>
            </a:xfrm>
            <a:custGeom>
              <a:rect b="b" l="l" r="r" t="t"/>
              <a:pathLst>
                <a:path extrusionOk="0" h="24556" w="35295">
                  <a:moveTo>
                    <a:pt x="29597" y="0"/>
                  </a:moveTo>
                  <a:lnTo>
                    <a:pt x="0" y="24555"/>
                  </a:lnTo>
                  <a:lnTo>
                    <a:pt x="33379" y="24555"/>
                  </a:lnTo>
                  <a:cubicBezTo>
                    <a:pt x="34639" y="24555"/>
                    <a:pt x="35295" y="23295"/>
                    <a:pt x="35295" y="22034"/>
                  </a:cubicBezTo>
                  <a:lnTo>
                    <a:pt x="35295" y="0"/>
                  </a:ln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7"/>
            <p:cNvSpPr/>
            <p:nvPr/>
          </p:nvSpPr>
          <p:spPr>
            <a:xfrm>
              <a:off x="3313975" y="5406275"/>
              <a:ext cx="1118100" cy="63050"/>
            </a:xfrm>
            <a:custGeom>
              <a:rect b="b" l="l" r="r" t="t"/>
              <a:pathLst>
                <a:path extrusionOk="0" h="2522" w="44724">
                  <a:moveTo>
                    <a:pt x="0" y="0"/>
                  </a:moveTo>
                  <a:lnTo>
                    <a:pt x="0" y="2521"/>
                  </a:lnTo>
                  <a:lnTo>
                    <a:pt x="44724" y="2521"/>
                  </a:lnTo>
                  <a:lnTo>
                    <a:pt x="44724" y="0"/>
                  </a:ln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7"/>
            <p:cNvSpPr/>
            <p:nvPr/>
          </p:nvSpPr>
          <p:spPr>
            <a:xfrm>
              <a:off x="3313975" y="4839025"/>
              <a:ext cx="1118100" cy="567275"/>
            </a:xfrm>
            <a:custGeom>
              <a:rect b="b" l="l" r="r" t="t"/>
              <a:pathLst>
                <a:path extrusionOk="0" h="22691" w="44724">
                  <a:moveTo>
                    <a:pt x="6303" y="1"/>
                  </a:moveTo>
                  <a:lnTo>
                    <a:pt x="6303" y="15783"/>
                  </a:lnTo>
                  <a:cubicBezTo>
                    <a:pt x="6303" y="19564"/>
                    <a:pt x="3782" y="22690"/>
                    <a:pt x="0" y="22690"/>
                  </a:cubicBezTo>
                  <a:lnTo>
                    <a:pt x="44724" y="22690"/>
                  </a:lnTo>
                  <a:cubicBezTo>
                    <a:pt x="41598" y="22690"/>
                    <a:pt x="38421" y="19564"/>
                    <a:pt x="38421" y="15783"/>
                  </a:cubicBezTo>
                  <a:lnTo>
                    <a:pt x="38421" y="1"/>
                  </a:ln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7"/>
            <p:cNvSpPr/>
            <p:nvPr/>
          </p:nvSpPr>
          <p:spPr>
            <a:xfrm>
              <a:off x="1690425" y="1641075"/>
              <a:ext cx="4380325" cy="3197975"/>
            </a:xfrm>
            <a:custGeom>
              <a:rect b="b" l="l" r="r" t="t"/>
              <a:pathLst>
                <a:path extrusionOk="0" h="127919" w="175213">
                  <a:moveTo>
                    <a:pt x="5698" y="1"/>
                  </a:moveTo>
                  <a:cubicBezTo>
                    <a:pt x="2521" y="1"/>
                    <a:pt x="0" y="3127"/>
                    <a:pt x="0" y="6303"/>
                  </a:cubicBezTo>
                  <a:lnTo>
                    <a:pt x="0" y="122272"/>
                  </a:lnTo>
                  <a:cubicBezTo>
                    <a:pt x="0" y="125398"/>
                    <a:pt x="2521" y="127919"/>
                    <a:pt x="5698" y="127919"/>
                  </a:cubicBezTo>
                  <a:lnTo>
                    <a:pt x="168910" y="127919"/>
                  </a:lnTo>
                  <a:cubicBezTo>
                    <a:pt x="172087" y="127919"/>
                    <a:pt x="175213" y="125398"/>
                    <a:pt x="175213" y="122272"/>
                  </a:cubicBezTo>
                  <a:lnTo>
                    <a:pt x="175213" y="6303"/>
                  </a:lnTo>
                  <a:cubicBezTo>
                    <a:pt x="175213" y="3127"/>
                    <a:pt x="172087" y="1"/>
                    <a:pt x="168910" y="1"/>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7"/>
            <p:cNvSpPr/>
            <p:nvPr/>
          </p:nvSpPr>
          <p:spPr>
            <a:xfrm>
              <a:off x="1847975" y="1813775"/>
              <a:ext cx="4050100" cy="2411400"/>
            </a:xfrm>
            <a:custGeom>
              <a:rect b="b" l="l" r="r" t="t"/>
              <a:pathLst>
                <a:path extrusionOk="0" h="96456" w="162004">
                  <a:moveTo>
                    <a:pt x="1" y="0"/>
                  </a:moveTo>
                  <a:lnTo>
                    <a:pt x="1" y="96456"/>
                  </a:lnTo>
                  <a:lnTo>
                    <a:pt x="162003" y="96456"/>
                  </a:lnTo>
                  <a:lnTo>
                    <a:pt x="162003" y="0"/>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7"/>
            <p:cNvSpPr/>
            <p:nvPr/>
          </p:nvSpPr>
          <p:spPr>
            <a:xfrm>
              <a:off x="3738775" y="4382725"/>
              <a:ext cx="283625" cy="283650"/>
            </a:xfrm>
            <a:custGeom>
              <a:rect b="b" l="l" r="r" t="t"/>
              <a:pathLst>
                <a:path extrusionOk="0" h="11346" w="11345">
                  <a:moveTo>
                    <a:pt x="5698" y="1"/>
                  </a:moveTo>
                  <a:cubicBezTo>
                    <a:pt x="2521" y="1"/>
                    <a:pt x="0" y="2522"/>
                    <a:pt x="0" y="5648"/>
                  </a:cubicBezTo>
                  <a:cubicBezTo>
                    <a:pt x="0" y="8824"/>
                    <a:pt x="2521" y="11345"/>
                    <a:pt x="5698" y="11345"/>
                  </a:cubicBezTo>
                  <a:cubicBezTo>
                    <a:pt x="8824" y="11345"/>
                    <a:pt x="11345" y="8824"/>
                    <a:pt x="11345" y="5648"/>
                  </a:cubicBezTo>
                  <a:cubicBezTo>
                    <a:pt x="11345" y="2522"/>
                    <a:pt x="8824" y="1"/>
                    <a:pt x="5698"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7"/>
            <p:cNvSpPr/>
            <p:nvPr/>
          </p:nvSpPr>
          <p:spPr>
            <a:xfrm>
              <a:off x="2021925" y="1956200"/>
              <a:ext cx="1292075" cy="2079900"/>
            </a:xfrm>
            <a:custGeom>
              <a:rect b="b" l="l" r="r" t="t"/>
              <a:pathLst>
                <a:path extrusionOk="0" h="83196" w="51683">
                  <a:moveTo>
                    <a:pt x="8169" y="1"/>
                  </a:moveTo>
                  <a:cubicBezTo>
                    <a:pt x="3127" y="1"/>
                    <a:pt x="1" y="3783"/>
                    <a:pt x="1" y="8169"/>
                  </a:cubicBezTo>
                  <a:lnTo>
                    <a:pt x="1" y="74977"/>
                  </a:lnTo>
                  <a:cubicBezTo>
                    <a:pt x="1" y="79414"/>
                    <a:pt x="3127" y="83196"/>
                    <a:pt x="8169" y="83196"/>
                  </a:cubicBezTo>
                  <a:lnTo>
                    <a:pt x="43464" y="83196"/>
                  </a:lnTo>
                  <a:cubicBezTo>
                    <a:pt x="47901" y="83196"/>
                    <a:pt x="51682" y="79414"/>
                    <a:pt x="51682" y="74977"/>
                  </a:cubicBezTo>
                  <a:lnTo>
                    <a:pt x="51682" y="8169"/>
                  </a:lnTo>
                  <a:cubicBezTo>
                    <a:pt x="51682" y="3783"/>
                    <a:pt x="47901" y="1"/>
                    <a:pt x="43464"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7"/>
            <p:cNvSpPr/>
            <p:nvPr/>
          </p:nvSpPr>
          <p:spPr>
            <a:xfrm>
              <a:off x="2179500" y="2759175"/>
              <a:ext cx="298775" cy="79425"/>
            </a:xfrm>
            <a:custGeom>
              <a:rect b="b" l="l" r="r" t="t"/>
              <a:pathLst>
                <a:path extrusionOk="0" h="3177" w="11951">
                  <a:moveTo>
                    <a:pt x="1261" y="0"/>
                  </a:moveTo>
                  <a:cubicBezTo>
                    <a:pt x="606" y="0"/>
                    <a:pt x="1" y="656"/>
                    <a:pt x="1" y="1261"/>
                  </a:cubicBezTo>
                  <a:cubicBezTo>
                    <a:pt x="1" y="2521"/>
                    <a:pt x="606" y="3177"/>
                    <a:pt x="1261" y="3177"/>
                  </a:cubicBezTo>
                  <a:lnTo>
                    <a:pt x="10690" y="3177"/>
                  </a:lnTo>
                  <a:cubicBezTo>
                    <a:pt x="11345" y="3177"/>
                    <a:pt x="11950" y="2521"/>
                    <a:pt x="11950" y="1261"/>
                  </a:cubicBezTo>
                  <a:cubicBezTo>
                    <a:pt x="11950" y="656"/>
                    <a:pt x="11345" y="0"/>
                    <a:pt x="10690"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7"/>
            <p:cNvSpPr/>
            <p:nvPr/>
          </p:nvSpPr>
          <p:spPr>
            <a:xfrm>
              <a:off x="2179500" y="3090675"/>
              <a:ext cx="78175" cy="78200"/>
            </a:xfrm>
            <a:custGeom>
              <a:rect b="b" l="l" r="r" t="t"/>
              <a:pathLst>
                <a:path extrusionOk="0" h="3128" w="3127">
                  <a:moveTo>
                    <a:pt x="1261" y="1"/>
                  </a:moveTo>
                  <a:cubicBezTo>
                    <a:pt x="606" y="1"/>
                    <a:pt x="1" y="606"/>
                    <a:pt x="1" y="1261"/>
                  </a:cubicBezTo>
                  <a:cubicBezTo>
                    <a:pt x="1" y="1866"/>
                    <a:pt x="606" y="3127"/>
                    <a:pt x="1261" y="3127"/>
                  </a:cubicBezTo>
                  <a:lnTo>
                    <a:pt x="1866" y="3127"/>
                  </a:lnTo>
                  <a:cubicBezTo>
                    <a:pt x="2522" y="3127"/>
                    <a:pt x="3127" y="1866"/>
                    <a:pt x="3127" y="1261"/>
                  </a:cubicBezTo>
                  <a:cubicBezTo>
                    <a:pt x="3127" y="606"/>
                    <a:pt x="2522" y="1"/>
                    <a:pt x="1866"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7"/>
            <p:cNvSpPr/>
            <p:nvPr/>
          </p:nvSpPr>
          <p:spPr>
            <a:xfrm>
              <a:off x="2179500" y="2271350"/>
              <a:ext cx="235750" cy="63050"/>
            </a:xfrm>
            <a:custGeom>
              <a:rect b="b" l="l" r="r" t="t"/>
              <a:pathLst>
                <a:path extrusionOk="0" h="2522" w="9430">
                  <a:moveTo>
                    <a:pt x="1261" y="0"/>
                  </a:moveTo>
                  <a:cubicBezTo>
                    <a:pt x="606" y="0"/>
                    <a:pt x="1" y="605"/>
                    <a:pt x="1" y="1261"/>
                  </a:cubicBezTo>
                  <a:cubicBezTo>
                    <a:pt x="1" y="1866"/>
                    <a:pt x="606" y="2521"/>
                    <a:pt x="1261" y="2521"/>
                  </a:cubicBezTo>
                  <a:lnTo>
                    <a:pt x="7564" y="2521"/>
                  </a:lnTo>
                  <a:cubicBezTo>
                    <a:pt x="8824" y="2521"/>
                    <a:pt x="9429" y="1866"/>
                    <a:pt x="9429" y="1261"/>
                  </a:cubicBezTo>
                  <a:cubicBezTo>
                    <a:pt x="9429" y="605"/>
                    <a:pt x="8824" y="0"/>
                    <a:pt x="7564"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7"/>
            <p:cNvSpPr/>
            <p:nvPr/>
          </p:nvSpPr>
          <p:spPr>
            <a:xfrm>
              <a:off x="2494625" y="2271350"/>
              <a:ext cx="126075" cy="63050"/>
            </a:xfrm>
            <a:custGeom>
              <a:rect b="b" l="l" r="r" t="t"/>
              <a:pathLst>
                <a:path extrusionOk="0" h="2522" w="5043">
                  <a:moveTo>
                    <a:pt x="1866" y="0"/>
                  </a:moveTo>
                  <a:cubicBezTo>
                    <a:pt x="1261" y="0"/>
                    <a:pt x="1" y="605"/>
                    <a:pt x="1" y="1261"/>
                  </a:cubicBezTo>
                  <a:cubicBezTo>
                    <a:pt x="1" y="1866"/>
                    <a:pt x="1261" y="2521"/>
                    <a:pt x="1866" y="2521"/>
                  </a:cubicBezTo>
                  <a:lnTo>
                    <a:pt x="3127" y="2521"/>
                  </a:lnTo>
                  <a:cubicBezTo>
                    <a:pt x="3782" y="2521"/>
                    <a:pt x="5043" y="1866"/>
                    <a:pt x="5043" y="1261"/>
                  </a:cubicBezTo>
                  <a:cubicBezTo>
                    <a:pt x="5043" y="605"/>
                    <a:pt x="3782" y="0"/>
                    <a:pt x="3127"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7"/>
            <p:cNvSpPr/>
            <p:nvPr/>
          </p:nvSpPr>
          <p:spPr>
            <a:xfrm>
              <a:off x="2352200" y="2428900"/>
              <a:ext cx="315150" cy="78175"/>
            </a:xfrm>
            <a:custGeom>
              <a:rect b="b" l="l" r="r" t="t"/>
              <a:pathLst>
                <a:path extrusionOk="0" h="3127" w="12606">
                  <a:moveTo>
                    <a:pt x="1261" y="1"/>
                  </a:moveTo>
                  <a:cubicBezTo>
                    <a:pt x="656" y="1"/>
                    <a:pt x="0" y="606"/>
                    <a:pt x="0" y="1866"/>
                  </a:cubicBezTo>
                  <a:cubicBezTo>
                    <a:pt x="0" y="2522"/>
                    <a:pt x="656" y="3127"/>
                    <a:pt x="1261" y="3127"/>
                  </a:cubicBezTo>
                  <a:lnTo>
                    <a:pt x="10740" y="3127"/>
                  </a:lnTo>
                  <a:cubicBezTo>
                    <a:pt x="12000" y="3127"/>
                    <a:pt x="12605" y="2522"/>
                    <a:pt x="12605" y="1866"/>
                  </a:cubicBezTo>
                  <a:cubicBezTo>
                    <a:pt x="12605" y="606"/>
                    <a:pt x="12000" y="1"/>
                    <a:pt x="10740"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7"/>
            <p:cNvSpPr/>
            <p:nvPr/>
          </p:nvSpPr>
          <p:spPr>
            <a:xfrm>
              <a:off x="2746725" y="2428900"/>
              <a:ext cx="409700" cy="78175"/>
            </a:xfrm>
            <a:custGeom>
              <a:rect b="b" l="l" r="r" t="t"/>
              <a:pathLst>
                <a:path extrusionOk="0" h="3127" w="16388">
                  <a:moveTo>
                    <a:pt x="1867" y="1"/>
                  </a:moveTo>
                  <a:cubicBezTo>
                    <a:pt x="606" y="1"/>
                    <a:pt x="1" y="606"/>
                    <a:pt x="1" y="1866"/>
                  </a:cubicBezTo>
                  <a:cubicBezTo>
                    <a:pt x="1" y="2522"/>
                    <a:pt x="606" y="3127"/>
                    <a:pt x="1867" y="3127"/>
                  </a:cubicBezTo>
                  <a:lnTo>
                    <a:pt x="14472" y="3127"/>
                  </a:lnTo>
                  <a:cubicBezTo>
                    <a:pt x="15732" y="3127"/>
                    <a:pt x="16388" y="2522"/>
                    <a:pt x="16388" y="1866"/>
                  </a:cubicBezTo>
                  <a:cubicBezTo>
                    <a:pt x="16388" y="606"/>
                    <a:pt x="15732" y="1"/>
                    <a:pt x="14472"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7"/>
            <p:cNvSpPr/>
            <p:nvPr/>
          </p:nvSpPr>
          <p:spPr>
            <a:xfrm>
              <a:off x="2179500" y="2601600"/>
              <a:ext cx="126075" cy="63050"/>
            </a:xfrm>
            <a:custGeom>
              <a:rect b="b" l="l" r="r" t="t"/>
              <a:pathLst>
                <a:path extrusionOk="0" h="2522" w="5043">
                  <a:moveTo>
                    <a:pt x="1261" y="1"/>
                  </a:moveTo>
                  <a:cubicBezTo>
                    <a:pt x="606" y="1"/>
                    <a:pt x="1" y="656"/>
                    <a:pt x="1" y="1261"/>
                  </a:cubicBezTo>
                  <a:cubicBezTo>
                    <a:pt x="1" y="1917"/>
                    <a:pt x="606" y="2522"/>
                    <a:pt x="1261" y="2522"/>
                  </a:cubicBezTo>
                  <a:lnTo>
                    <a:pt x="3782" y="2522"/>
                  </a:lnTo>
                  <a:cubicBezTo>
                    <a:pt x="4387" y="2522"/>
                    <a:pt x="5043" y="1917"/>
                    <a:pt x="5043" y="1261"/>
                  </a:cubicBezTo>
                  <a:cubicBezTo>
                    <a:pt x="5043" y="656"/>
                    <a:pt x="4387" y="1"/>
                    <a:pt x="3782"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7"/>
            <p:cNvSpPr/>
            <p:nvPr/>
          </p:nvSpPr>
          <p:spPr>
            <a:xfrm>
              <a:off x="2400100" y="2601600"/>
              <a:ext cx="739950" cy="63050"/>
            </a:xfrm>
            <a:custGeom>
              <a:rect b="b" l="l" r="r" t="t"/>
              <a:pathLst>
                <a:path extrusionOk="0" h="2522" w="29598">
                  <a:moveTo>
                    <a:pt x="1261" y="1"/>
                  </a:moveTo>
                  <a:cubicBezTo>
                    <a:pt x="605" y="1"/>
                    <a:pt x="0" y="656"/>
                    <a:pt x="0" y="1261"/>
                  </a:cubicBezTo>
                  <a:cubicBezTo>
                    <a:pt x="0" y="1917"/>
                    <a:pt x="605" y="2522"/>
                    <a:pt x="1261" y="2522"/>
                  </a:cubicBezTo>
                  <a:lnTo>
                    <a:pt x="28337" y="2522"/>
                  </a:lnTo>
                  <a:cubicBezTo>
                    <a:pt x="28992" y="2522"/>
                    <a:pt x="29597" y="1917"/>
                    <a:pt x="29597" y="1261"/>
                  </a:cubicBezTo>
                  <a:cubicBezTo>
                    <a:pt x="29597" y="656"/>
                    <a:pt x="28992" y="1"/>
                    <a:pt x="28337"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7"/>
            <p:cNvSpPr/>
            <p:nvPr/>
          </p:nvSpPr>
          <p:spPr>
            <a:xfrm>
              <a:off x="2179500" y="2916725"/>
              <a:ext cx="235750" cy="79450"/>
            </a:xfrm>
            <a:custGeom>
              <a:rect b="b" l="l" r="r" t="t"/>
              <a:pathLst>
                <a:path extrusionOk="0" h="3178" w="9430">
                  <a:moveTo>
                    <a:pt x="1261" y="1"/>
                  </a:moveTo>
                  <a:cubicBezTo>
                    <a:pt x="606" y="1"/>
                    <a:pt x="1" y="656"/>
                    <a:pt x="1" y="1917"/>
                  </a:cubicBezTo>
                  <a:cubicBezTo>
                    <a:pt x="1" y="2522"/>
                    <a:pt x="606" y="3177"/>
                    <a:pt x="1261" y="3177"/>
                  </a:cubicBezTo>
                  <a:lnTo>
                    <a:pt x="7564" y="3177"/>
                  </a:lnTo>
                  <a:cubicBezTo>
                    <a:pt x="8824" y="3177"/>
                    <a:pt x="9429" y="2522"/>
                    <a:pt x="9429" y="1917"/>
                  </a:cubicBezTo>
                  <a:cubicBezTo>
                    <a:pt x="9429" y="656"/>
                    <a:pt x="8824" y="1"/>
                    <a:pt x="7564"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7"/>
            <p:cNvSpPr/>
            <p:nvPr/>
          </p:nvSpPr>
          <p:spPr>
            <a:xfrm>
              <a:off x="2494625" y="2916725"/>
              <a:ext cx="126075" cy="79450"/>
            </a:xfrm>
            <a:custGeom>
              <a:rect b="b" l="l" r="r" t="t"/>
              <a:pathLst>
                <a:path extrusionOk="0" h="3178" w="5043">
                  <a:moveTo>
                    <a:pt x="1866" y="1"/>
                  </a:moveTo>
                  <a:cubicBezTo>
                    <a:pt x="1261" y="1"/>
                    <a:pt x="1" y="656"/>
                    <a:pt x="1" y="1917"/>
                  </a:cubicBezTo>
                  <a:cubicBezTo>
                    <a:pt x="1" y="2522"/>
                    <a:pt x="1261" y="3177"/>
                    <a:pt x="1866" y="3177"/>
                  </a:cubicBezTo>
                  <a:lnTo>
                    <a:pt x="3127" y="3177"/>
                  </a:lnTo>
                  <a:cubicBezTo>
                    <a:pt x="3782" y="3177"/>
                    <a:pt x="5043" y="2522"/>
                    <a:pt x="5043" y="1917"/>
                  </a:cubicBezTo>
                  <a:cubicBezTo>
                    <a:pt x="5043" y="656"/>
                    <a:pt x="3782" y="1"/>
                    <a:pt x="3127"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7"/>
            <p:cNvSpPr/>
            <p:nvPr/>
          </p:nvSpPr>
          <p:spPr>
            <a:xfrm>
              <a:off x="2352200" y="3090675"/>
              <a:ext cx="315150" cy="78200"/>
            </a:xfrm>
            <a:custGeom>
              <a:rect b="b" l="l" r="r" t="t"/>
              <a:pathLst>
                <a:path extrusionOk="0" h="3128" w="12606">
                  <a:moveTo>
                    <a:pt x="1261" y="1"/>
                  </a:moveTo>
                  <a:cubicBezTo>
                    <a:pt x="656" y="1"/>
                    <a:pt x="0" y="606"/>
                    <a:pt x="0" y="1261"/>
                  </a:cubicBezTo>
                  <a:cubicBezTo>
                    <a:pt x="0" y="1866"/>
                    <a:pt x="656" y="3127"/>
                    <a:pt x="1261" y="3127"/>
                  </a:cubicBezTo>
                  <a:lnTo>
                    <a:pt x="10740" y="3127"/>
                  </a:lnTo>
                  <a:cubicBezTo>
                    <a:pt x="12000" y="3127"/>
                    <a:pt x="12605" y="1866"/>
                    <a:pt x="12605" y="1261"/>
                  </a:cubicBezTo>
                  <a:cubicBezTo>
                    <a:pt x="12605" y="606"/>
                    <a:pt x="12000" y="1"/>
                    <a:pt x="10740"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7"/>
            <p:cNvSpPr/>
            <p:nvPr/>
          </p:nvSpPr>
          <p:spPr>
            <a:xfrm>
              <a:off x="2746725" y="3090675"/>
              <a:ext cx="409700" cy="78200"/>
            </a:xfrm>
            <a:custGeom>
              <a:rect b="b" l="l" r="r" t="t"/>
              <a:pathLst>
                <a:path extrusionOk="0" h="3128" w="16388">
                  <a:moveTo>
                    <a:pt x="1867" y="1"/>
                  </a:moveTo>
                  <a:cubicBezTo>
                    <a:pt x="606" y="1"/>
                    <a:pt x="1" y="606"/>
                    <a:pt x="1" y="1261"/>
                  </a:cubicBezTo>
                  <a:cubicBezTo>
                    <a:pt x="1" y="1866"/>
                    <a:pt x="606" y="3127"/>
                    <a:pt x="1867" y="3127"/>
                  </a:cubicBezTo>
                  <a:lnTo>
                    <a:pt x="14472" y="3127"/>
                  </a:lnTo>
                  <a:cubicBezTo>
                    <a:pt x="15732" y="3127"/>
                    <a:pt x="16388" y="1866"/>
                    <a:pt x="16388" y="1261"/>
                  </a:cubicBezTo>
                  <a:cubicBezTo>
                    <a:pt x="16388" y="606"/>
                    <a:pt x="15732" y="1"/>
                    <a:pt x="14472"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7"/>
            <p:cNvSpPr/>
            <p:nvPr/>
          </p:nvSpPr>
          <p:spPr>
            <a:xfrm>
              <a:off x="2179500" y="3248250"/>
              <a:ext cx="126075" cy="78175"/>
            </a:xfrm>
            <a:custGeom>
              <a:rect b="b" l="l" r="r" t="t"/>
              <a:pathLst>
                <a:path extrusionOk="0" h="3127" w="5043">
                  <a:moveTo>
                    <a:pt x="1261" y="1"/>
                  </a:moveTo>
                  <a:cubicBezTo>
                    <a:pt x="606" y="1"/>
                    <a:pt x="1" y="606"/>
                    <a:pt x="1" y="1866"/>
                  </a:cubicBezTo>
                  <a:cubicBezTo>
                    <a:pt x="1" y="2522"/>
                    <a:pt x="606" y="3127"/>
                    <a:pt x="1261" y="3127"/>
                  </a:cubicBezTo>
                  <a:lnTo>
                    <a:pt x="3782" y="3127"/>
                  </a:lnTo>
                  <a:cubicBezTo>
                    <a:pt x="4387" y="3127"/>
                    <a:pt x="5043" y="2522"/>
                    <a:pt x="5043" y="1866"/>
                  </a:cubicBezTo>
                  <a:cubicBezTo>
                    <a:pt x="5043" y="606"/>
                    <a:pt x="4387" y="1"/>
                    <a:pt x="3782"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7"/>
            <p:cNvSpPr/>
            <p:nvPr/>
          </p:nvSpPr>
          <p:spPr>
            <a:xfrm>
              <a:off x="2400100" y="3248250"/>
              <a:ext cx="739950" cy="78175"/>
            </a:xfrm>
            <a:custGeom>
              <a:rect b="b" l="l" r="r" t="t"/>
              <a:pathLst>
                <a:path extrusionOk="0" h="3127" w="29598">
                  <a:moveTo>
                    <a:pt x="1261" y="1"/>
                  </a:moveTo>
                  <a:cubicBezTo>
                    <a:pt x="605" y="1"/>
                    <a:pt x="0" y="606"/>
                    <a:pt x="0" y="1866"/>
                  </a:cubicBezTo>
                  <a:cubicBezTo>
                    <a:pt x="0" y="2522"/>
                    <a:pt x="605" y="3127"/>
                    <a:pt x="1261" y="3127"/>
                  </a:cubicBezTo>
                  <a:lnTo>
                    <a:pt x="28337" y="3127"/>
                  </a:lnTo>
                  <a:cubicBezTo>
                    <a:pt x="28992" y="3127"/>
                    <a:pt x="29597" y="2522"/>
                    <a:pt x="29597" y="1866"/>
                  </a:cubicBezTo>
                  <a:cubicBezTo>
                    <a:pt x="29597" y="606"/>
                    <a:pt x="28992" y="1"/>
                    <a:pt x="28337"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7"/>
            <p:cNvSpPr/>
            <p:nvPr/>
          </p:nvSpPr>
          <p:spPr>
            <a:xfrm>
              <a:off x="2179500" y="3578500"/>
              <a:ext cx="78175" cy="79450"/>
            </a:xfrm>
            <a:custGeom>
              <a:rect b="b" l="l" r="r" t="t"/>
              <a:pathLst>
                <a:path extrusionOk="0" h="3178" w="3127">
                  <a:moveTo>
                    <a:pt x="1261" y="1"/>
                  </a:moveTo>
                  <a:cubicBezTo>
                    <a:pt x="606" y="1"/>
                    <a:pt x="1" y="656"/>
                    <a:pt x="1" y="1261"/>
                  </a:cubicBezTo>
                  <a:cubicBezTo>
                    <a:pt x="1" y="2522"/>
                    <a:pt x="606" y="3177"/>
                    <a:pt x="1261" y="3177"/>
                  </a:cubicBezTo>
                  <a:lnTo>
                    <a:pt x="1866" y="3177"/>
                  </a:lnTo>
                  <a:cubicBezTo>
                    <a:pt x="2522" y="3177"/>
                    <a:pt x="3127" y="2522"/>
                    <a:pt x="3127" y="1261"/>
                  </a:cubicBezTo>
                  <a:cubicBezTo>
                    <a:pt x="3127" y="656"/>
                    <a:pt x="2522" y="1"/>
                    <a:pt x="1866"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7"/>
            <p:cNvSpPr/>
            <p:nvPr/>
          </p:nvSpPr>
          <p:spPr>
            <a:xfrm>
              <a:off x="2179500" y="3420950"/>
              <a:ext cx="235750" cy="63050"/>
            </a:xfrm>
            <a:custGeom>
              <a:rect b="b" l="l" r="r" t="t"/>
              <a:pathLst>
                <a:path extrusionOk="0" h="2522" w="9430">
                  <a:moveTo>
                    <a:pt x="1261" y="0"/>
                  </a:moveTo>
                  <a:cubicBezTo>
                    <a:pt x="606" y="0"/>
                    <a:pt x="1" y="656"/>
                    <a:pt x="1" y="1261"/>
                  </a:cubicBezTo>
                  <a:cubicBezTo>
                    <a:pt x="1" y="1916"/>
                    <a:pt x="606" y="2521"/>
                    <a:pt x="1261" y="2521"/>
                  </a:cubicBezTo>
                  <a:lnTo>
                    <a:pt x="7564" y="2521"/>
                  </a:lnTo>
                  <a:cubicBezTo>
                    <a:pt x="8824" y="2521"/>
                    <a:pt x="9429" y="1916"/>
                    <a:pt x="9429" y="1261"/>
                  </a:cubicBezTo>
                  <a:cubicBezTo>
                    <a:pt x="9429" y="656"/>
                    <a:pt x="8824" y="0"/>
                    <a:pt x="7564"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7"/>
            <p:cNvSpPr/>
            <p:nvPr/>
          </p:nvSpPr>
          <p:spPr>
            <a:xfrm>
              <a:off x="2494625" y="3420950"/>
              <a:ext cx="126075" cy="63050"/>
            </a:xfrm>
            <a:custGeom>
              <a:rect b="b" l="l" r="r" t="t"/>
              <a:pathLst>
                <a:path extrusionOk="0" h="2522" w="5043">
                  <a:moveTo>
                    <a:pt x="1866" y="0"/>
                  </a:moveTo>
                  <a:cubicBezTo>
                    <a:pt x="1261" y="0"/>
                    <a:pt x="1" y="656"/>
                    <a:pt x="1" y="1261"/>
                  </a:cubicBezTo>
                  <a:cubicBezTo>
                    <a:pt x="1" y="1916"/>
                    <a:pt x="1261" y="2521"/>
                    <a:pt x="1866" y="2521"/>
                  </a:cubicBezTo>
                  <a:lnTo>
                    <a:pt x="3127" y="2521"/>
                  </a:lnTo>
                  <a:cubicBezTo>
                    <a:pt x="3782" y="2521"/>
                    <a:pt x="5043" y="1916"/>
                    <a:pt x="5043" y="1261"/>
                  </a:cubicBezTo>
                  <a:cubicBezTo>
                    <a:pt x="5043" y="656"/>
                    <a:pt x="3782" y="0"/>
                    <a:pt x="3127"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7"/>
            <p:cNvSpPr/>
            <p:nvPr/>
          </p:nvSpPr>
          <p:spPr>
            <a:xfrm>
              <a:off x="2352200" y="3578500"/>
              <a:ext cx="504225" cy="79450"/>
            </a:xfrm>
            <a:custGeom>
              <a:rect b="b" l="l" r="r" t="t"/>
              <a:pathLst>
                <a:path extrusionOk="0" h="3178" w="20169">
                  <a:moveTo>
                    <a:pt x="1261" y="1"/>
                  </a:moveTo>
                  <a:cubicBezTo>
                    <a:pt x="656" y="1"/>
                    <a:pt x="0" y="656"/>
                    <a:pt x="0" y="1261"/>
                  </a:cubicBezTo>
                  <a:cubicBezTo>
                    <a:pt x="0" y="2522"/>
                    <a:pt x="656" y="3177"/>
                    <a:pt x="1261" y="3177"/>
                  </a:cubicBezTo>
                  <a:lnTo>
                    <a:pt x="18303" y="3177"/>
                  </a:lnTo>
                  <a:cubicBezTo>
                    <a:pt x="19564" y="3177"/>
                    <a:pt x="20169" y="2522"/>
                    <a:pt x="20169" y="1261"/>
                  </a:cubicBezTo>
                  <a:cubicBezTo>
                    <a:pt x="20169" y="656"/>
                    <a:pt x="19564" y="1"/>
                    <a:pt x="18303"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7"/>
            <p:cNvSpPr/>
            <p:nvPr/>
          </p:nvSpPr>
          <p:spPr>
            <a:xfrm>
              <a:off x="2572775" y="2759175"/>
              <a:ext cx="363075" cy="79425"/>
            </a:xfrm>
            <a:custGeom>
              <a:rect b="b" l="l" r="r" t="t"/>
              <a:pathLst>
                <a:path extrusionOk="0" h="3177" w="14523">
                  <a:moveTo>
                    <a:pt x="1917" y="0"/>
                  </a:moveTo>
                  <a:cubicBezTo>
                    <a:pt x="656" y="0"/>
                    <a:pt x="1" y="656"/>
                    <a:pt x="1" y="1261"/>
                  </a:cubicBezTo>
                  <a:cubicBezTo>
                    <a:pt x="1" y="2521"/>
                    <a:pt x="656" y="3177"/>
                    <a:pt x="1917" y="3177"/>
                  </a:cubicBezTo>
                  <a:lnTo>
                    <a:pt x="13262" y="3177"/>
                  </a:lnTo>
                  <a:cubicBezTo>
                    <a:pt x="13867" y="3177"/>
                    <a:pt x="14522" y="2521"/>
                    <a:pt x="14522" y="1261"/>
                  </a:cubicBezTo>
                  <a:cubicBezTo>
                    <a:pt x="14522" y="656"/>
                    <a:pt x="13867" y="0"/>
                    <a:pt x="13262"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7"/>
            <p:cNvSpPr/>
            <p:nvPr/>
          </p:nvSpPr>
          <p:spPr>
            <a:xfrm>
              <a:off x="3030350" y="2759175"/>
              <a:ext cx="126075" cy="79425"/>
            </a:xfrm>
            <a:custGeom>
              <a:rect b="b" l="l" r="r" t="t"/>
              <a:pathLst>
                <a:path extrusionOk="0" h="3177" w="5043">
                  <a:moveTo>
                    <a:pt x="1261" y="0"/>
                  </a:moveTo>
                  <a:cubicBezTo>
                    <a:pt x="606" y="0"/>
                    <a:pt x="1" y="656"/>
                    <a:pt x="1" y="1261"/>
                  </a:cubicBezTo>
                  <a:cubicBezTo>
                    <a:pt x="1" y="2521"/>
                    <a:pt x="606" y="3177"/>
                    <a:pt x="1261" y="3177"/>
                  </a:cubicBezTo>
                  <a:lnTo>
                    <a:pt x="3127" y="3177"/>
                  </a:lnTo>
                  <a:cubicBezTo>
                    <a:pt x="4387" y="3177"/>
                    <a:pt x="5043" y="2521"/>
                    <a:pt x="5043" y="1261"/>
                  </a:cubicBezTo>
                  <a:cubicBezTo>
                    <a:pt x="5043" y="656"/>
                    <a:pt x="4387" y="0"/>
                    <a:pt x="3127"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7"/>
            <p:cNvSpPr/>
            <p:nvPr/>
          </p:nvSpPr>
          <p:spPr>
            <a:xfrm>
              <a:off x="3455150" y="1956200"/>
              <a:ext cx="2285350" cy="2079900"/>
            </a:xfrm>
            <a:custGeom>
              <a:rect b="b" l="l" r="r" t="t"/>
              <a:pathLst>
                <a:path extrusionOk="0" h="83196" w="91414">
                  <a:moveTo>
                    <a:pt x="8219" y="1"/>
                  </a:moveTo>
                  <a:cubicBezTo>
                    <a:pt x="3782" y="1"/>
                    <a:pt x="1" y="3783"/>
                    <a:pt x="1" y="8169"/>
                  </a:cubicBezTo>
                  <a:lnTo>
                    <a:pt x="1" y="74977"/>
                  </a:lnTo>
                  <a:cubicBezTo>
                    <a:pt x="1" y="79414"/>
                    <a:pt x="3782" y="83196"/>
                    <a:pt x="8219" y="83196"/>
                  </a:cubicBezTo>
                  <a:lnTo>
                    <a:pt x="83195" y="83196"/>
                  </a:lnTo>
                  <a:cubicBezTo>
                    <a:pt x="87632" y="83196"/>
                    <a:pt x="91414" y="79414"/>
                    <a:pt x="91414" y="74977"/>
                  </a:cubicBezTo>
                  <a:lnTo>
                    <a:pt x="91414" y="8169"/>
                  </a:lnTo>
                  <a:cubicBezTo>
                    <a:pt x="91414" y="3783"/>
                    <a:pt x="87632" y="1"/>
                    <a:pt x="83195"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7"/>
            <p:cNvSpPr/>
            <p:nvPr/>
          </p:nvSpPr>
          <p:spPr>
            <a:xfrm>
              <a:off x="3738775" y="2302850"/>
              <a:ext cx="173975" cy="189100"/>
            </a:xfrm>
            <a:custGeom>
              <a:rect b="b" l="l" r="r" t="t"/>
              <a:pathLst>
                <a:path extrusionOk="0" h="7564" w="6959">
                  <a:moveTo>
                    <a:pt x="3177" y="1"/>
                  </a:moveTo>
                  <a:lnTo>
                    <a:pt x="656" y="5648"/>
                  </a:lnTo>
                  <a:lnTo>
                    <a:pt x="656" y="6908"/>
                  </a:lnTo>
                  <a:lnTo>
                    <a:pt x="0" y="6908"/>
                  </a:lnTo>
                  <a:lnTo>
                    <a:pt x="0" y="7564"/>
                  </a:lnTo>
                  <a:lnTo>
                    <a:pt x="1916" y="7564"/>
                  </a:lnTo>
                  <a:lnTo>
                    <a:pt x="1916" y="6908"/>
                  </a:lnTo>
                  <a:lnTo>
                    <a:pt x="1261" y="6908"/>
                  </a:lnTo>
                  <a:lnTo>
                    <a:pt x="1261" y="6303"/>
                  </a:lnTo>
                  <a:cubicBezTo>
                    <a:pt x="1261" y="5648"/>
                    <a:pt x="1261" y="5648"/>
                    <a:pt x="1916" y="5043"/>
                  </a:cubicBezTo>
                  <a:lnTo>
                    <a:pt x="2521" y="2522"/>
                  </a:lnTo>
                  <a:lnTo>
                    <a:pt x="3782" y="5043"/>
                  </a:lnTo>
                  <a:lnTo>
                    <a:pt x="4437" y="5648"/>
                  </a:lnTo>
                  <a:lnTo>
                    <a:pt x="4437" y="6303"/>
                  </a:lnTo>
                  <a:lnTo>
                    <a:pt x="4437" y="6908"/>
                  </a:lnTo>
                  <a:lnTo>
                    <a:pt x="3782" y="6908"/>
                  </a:lnTo>
                  <a:lnTo>
                    <a:pt x="3782" y="7564"/>
                  </a:lnTo>
                  <a:lnTo>
                    <a:pt x="6958" y="7564"/>
                  </a:lnTo>
                  <a:lnTo>
                    <a:pt x="6958" y="6908"/>
                  </a:lnTo>
                  <a:lnTo>
                    <a:pt x="6303" y="6908"/>
                  </a:lnTo>
                  <a:cubicBezTo>
                    <a:pt x="6303" y="6303"/>
                    <a:pt x="6303" y="6303"/>
                    <a:pt x="5698" y="5648"/>
                  </a:cubicBezTo>
                  <a:lnTo>
                    <a:pt x="3782" y="1"/>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7"/>
            <p:cNvSpPr/>
            <p:nvPr/>
          </p:nvSpPr>
          <p:spPr>
            <a:xfrm>
              <a:off x="3927850" y="2365875"/>
              <a:ext cx="126075" cy="126075"/>
            </a:xfrm>
            <a:custGeom>
              <a:rect b="b" l="l" r="r" t="t"/>
              <a:pathLst>
                <a:path extrusionOk="0" h="5043" w="5043">
                  <a:moveTo>
                    <a:pt x="656" y="1"/>
                  </a:moveTo>
                  <a:cubicBezTo>
                    <a:pt x="656" y="606"/>
                    <a:pt x="0" y="606"/>
                    <a:pt x="0" y="1261"/>
                  </a:cubicBezTo>
                  <a:cubicBezTo>
                    <a:pt x="0" y="1261"/>
                    <a:pt x="656" y="1261"/>
                    <a:pt x="656" y="1866"/>
                  </a:cubicBezTo>
                  <a:lnTo>
                    <a:pt x="1261" y="1866"/>
                  </a:lnTo>
                  <a:lnTo>
                    <a:pt x="1916" y="1261"/>
                  </a:lnTo>
                  <a:cubicBezTo>
                    <a:pt x="1916" y="606"/>
                    <a:pt x="1261" y="606"/>
                    <a:pt x="1261" y="606"/>
                  </a:cubicBezTo>
                  <a:lnTo>
                    <a:pt x="1261" y="1"/>
                  </a:lnTo>
                  <a:close/>
                  <a:moveTo>
                    <a:pt x="1916" y="1"/>
                  </a:moveTo>
                  <a:cubicBezTo>
                    <a:pt x="2521" y="1"/>
                    <a:pt x="2521" y="1"/>
                    <a:pt x="2521" y="606"/>
                  </a:cubicBezTo>
                  <a:cubicBezTo>
                    <a:pt x="3177" y="606"/>
                    <a:pt x="3177" y="606"/>
                    <a:pt x="3177" y="1261"/>
                  </a:cubicBezTo>
                  <a:lnTo>
                    <a:pt x="3177" y="1866"/>
                  </a:lnTo>
                  <a:lnTo>
                    <a:pt x="3177" y="3782"/>
                  </a:lnTo>
                  <a:lnTo>
                    <a:pt x="2521" y="3782"/>
                  </a:lnTo>
                  <a:cubicBezTo>
                    <a:pt x="2521" y="4387"/>
                    <a:pt x="2521" y="4387"/>
                    <a:pt x="1916" y="4387"/>
                  </a:cubicBezTo>
                  <a:lnTo>
                    <a:pt x="1916" y="3782"/>
                  </a:lnTo>
                  <a:lnTo>
                    <a:pt x="1916" y="2522"/>
                  </a:lnTo>
                  <a:cubicBezTo>
                    <a:pt x="2521" y="2522"/>
                    <a:pt x="2521" y="2522"/>
                    <a:pt x="3177" y="1866"/>
                  </a:cubicBezTo>
                  <a:cubicBezTo>
                    <a:pt x="1916" y="1866"/>
                    <a:pt x="1261" y="2522"/>
                    <a:pt x="656" y="2522"/>
                  </a:cubicBezTo>
                  <a:cubicBezTo>
                    <a:pt x="0" y="3127"/>
                    <a:pt x="0" y="3127"/>
                    <a:pt x="0" y="3782"/>
                  </a:cubicBezTo>
                  <a:cubicBezTo>
                    <a:pt x="0" y="4387"/>
                    <a:pt x="0" y="4387"/>
                    <a:pt x="656" y="4387"/>
                  </a:cubicBezTo>
                  <a:cubicBezTo>
                    <a:pt x="656" y="5043"/>
                    <a:pt x="1261" y="5043"/>
                    <a:pt x="1261" y="5043"/>
                  </a:cubicBezTo>
                  <a:lnTo>
                    <a:pt x="1916" y="5043"/>
                  </a:lnTo>
                  <a:cubicBezTo>
                    <a:pt x="2521" y="4387"/>
                    <a:pt x="2521" y="4387"/>
                    <a:pt x="3177" y="4387"/>
                  </a:cubicBezTo>
                  <a:cubicBezTo>
                    <a:pt x="3177" y="5043"/>
                    <a:pt x="3177" y="5043"/>
                    <a:pt x="3782" y="5043"/>
                  </a:cubicBezTo>
                  <a:lnTo>
                    <a:pt x="4437" y="5043"/>
                  </a:lnTo>
                  <a:lnTo>
                    <a:pt x="5042" y="4387"/>
                  </a:lnTo>
                  <a:lnTo>
                    <a:pt x="4437" y="4387"/>
                  </a:lnTo>
                  <a:lnTo>
                    <a:pt x="4437" y="3782"/>
                  </a:lnTo>
                  <a:lnTo>
                    <a:pt x="4437" y="1261"/>
                  </a:lnTo>
                  <a:cubicBezTo>
                    <a:pt x="4437" y="606"/>
                    <a:pt x="4437" y="606"/>
                    <a:pt x="3782"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7"/>
            <p:cNvSpPr/>
            <p:nvPr/>
          </p:nvSpPr>
          <p:spPr>
            <a:xfrm>
              <a:off x="3612725" y="2113775"/>
              <a:ext cx="567250" cy="567275"/>
            </a:xfrm>
            <a:custGeom>
              <a:rect b="b" l="l" r="r" t="t"/>
              <a:pathLst>
                <a:path extrusionOk="0" h="22691" w="22690">
                  <a:moveTo>
                    <a:pt x="5698" y="1261"/>
                  </a:moveTo>
                  <a:lnTo>
                    <a:pt x="5042" y="1866"/>
                  </a:lnTo>
                  <a:lnTo>
                    <a:pt x="6303" y="1866"/>
                  </a:lnTo>
                  <a:cubicBezTo>
                    <a:pt x="6303" y="1866"/>
                    <a:pt x="6303" y="1261"/>
                    <a:pt x="5698" y="1261"/>
                  </a:cubicBezTo>
                  <a:close/>
                  <a:moveTo>
                    <a:pt x="8219" y="1261"/>
                  </a:moveTo>
                  <a:lnTo>
                    <a:pt x="8219" y="1866"/>
                  </a:lnTo>
                  <a:lnTo>
                    <a:pt x="8219" y="2522"/>
                  </a:lnTo>
                  <a:cubicBezTo>
                    <a:pt x="8824" y="2522"/>
                    <a:pt x="8824" y="1866"/>
                    <a:pt x="8824" y="1866"/>
                  </a:cubicBezTo>
                  <a:cubicBezTo>
                    <a:pt x="8824" y="1261"/>
                    <a:pt x="8824" y="1261"/>
                    <a:pt x="8219" y="1261"/>
                  </a:cubicBezTo>
                  <a:close/>
                  <a:moveTo>
                    <a:pt x="11345" y="1261"/>
                  </a:moveTo>
                  <a:cubicBezTo>
                    <a:pt x="10740" y="1261"/>
                    <a:pt x="10740" y="1261"/>
                    <a:pt x="10740" y="1866"/>
                  </a:cubicBezTo>
                  <a:cubicBezTo>
                    <a:pt x="10740" y="1866"/>
                    <a:pt x="10740" y="2522"/>
                    <a:pt x="11345" y="2522"/>
                  </a:cubicBezTo>
                  <a:lnTo>
                    <a:pt x="12000" y="1866"/>
                  </a:lnTo>
                  <a:cubicBezTo>
                    <a:pt x="12000" y="1261"/>
                    <a:pt x="11345" y="1261"/>
                    <a:pt x="11345" y="1261"/>
                  </a:cubicBezTo>
                  <a:close/>
                  <a:moveTo>
                    <a:pt x="13866" y="1261"/>
                  </a:moveTo>
                  <a:lnTo>
                    <a:pt x="13866" y="1866"/>
                  </a:lnTo>
                  <a:lnTo>
                    <a:pt x="13866" y="2522"/>
                  </a:lnTo>
                  <a:cubicBezTo>
                    <a:pt x="14521" y="2522"/>
                    <a:pt x="14521" y="1866"/>
                    <a:pt x="14521" y="1866"/>
                  </a:cubicBezTo>
                  <a:cubicBezTo>
                    <a:pt x="14521" y="1261"/>
                    <a:pt x="14521" y="1261"/>
                    <a:pt x="13866" y="1261"/>
                  </a:cubicBezTo>
                  <a:close/>
                  <a:moveTo>
                    <a:pt x="16387" y="1261"/>
                  </a:moveTo>
                  <a:lnTo>
                    <a:pt x="16387" y="1866"/>
                  </a:lnTo>
                  <a:lnTo>
                    <a:pt x="17042" y="2522"/>
                  </a:lnTo>
                  <a:lnTo>
                    <a:pt x="17042" y="1866"/>
                  </a:lnTo>
                  <a:lnTo>
                    <a:pt x="17042" y="1261"/>
                  </a:lnTo>
                  <a:close/>
                  <a:moveTo>
                    <a:pt x="1916" y="1"/>
                  </a:moveTo>
                  <a:cubicBezTo>
                    <a:pt x="656" y="1"/>
                    <a:pt x="0" y="606"/>
                    <a:pt x="0" y="1866"/>
                  </a:cubicBezTo>
                  <a:cubicBezTo>
                    <a:pt x="0" y="2522"/>
                    <a:pt x="656" y="3782"/>
                    <a:pt x="1916" y="3782"/>
                  </a:cubicBezTo>
                  <a:cubicBezTo>
                    <a:pt x="2521" y="3782"/>
                    <a:pt x="3177" y="2522"/>
                    <a:pt x="3177" y="1866"/>
                  </a:cubicBezTo>
                  <a:cubicBezTo>
                    <a:pt x="3177" y="606"/>
                    <a:pt x="2521" y="1"/>
                    <a:pt x="1916" y="1"/>
                  </a:cubicBezTo>
                  <a:close/>
                  <a:moveTo>
                    <a:pt x="20824" y="1"/>
                  </a:moveTo>
                  <a:cubicBezTo>
                    <a:pt x="19563" y="1"/>
                    <a:pt x="18908" y="606"/>
                    <a:pt x="18908" y="1866"/>
                  </a:cubicBezTo>
                  <a:cubicBezTo>
                    <a:pt x="18908" y="2522"/>
                    <a:pt x="19563" y="3782"/>
                    <a:pt x="20824" y="3782"/>
                  </a:cubicBezTo>
                  <a:cubicBezTo>
                    <a:pt x="21429" y="3782"/>
                    <a:pt x="22690" y="2522"/>
                    <a:pt x="22690" y="1866"/>
                  </a:cubicBezTo>
                  <a:cubicBezTo>
                    <a:pt x="22690" y="606"/>
                    <a:pt x="21429" y="1"/>
                    <a:pt x="20824" y="1"/>
                  </a:cubicBezTo>
                  <a:close/>
                  <a:moveTo>
                    <a:pt x="1916" y="5043"/>
                  </a:moveTo>
                  <a:cubicBezTo>
                    <a:pt x="1261" y="5043"/>
                    <a:pt x="1261" y="5648"/>
                    <a:pt x="1261" y="5648"/>
                  </a:cubicBezTo>
                  <a:lnTo>
                    <a:pt x="1261" y="6303"/>
                  </a:lnTo>
                  <a:lnTo>
                    <a:pt x="1916" y="6303"/>
                  </a:lnTo>
                  <a:lnTo>
                    <a:pt x="1916" y="5648"/>
                  </a:lnTo>
                  <a:lnTo>
                    <a:pt x="1916" y="5043"/>
                  </a:lnTo>
                  <a:close/>
                  <a:moveTo>
                    <a:pt x="20824" y="5043"/>
                  </a:moveTo>
                  <a:lnTo>
                    <a:pt x="20169" y="5648"/>
                  </a:lnTo>
                  <a:lnTo>
                    <a:pt x="20169" y="6303"/>
                  </a:lnTo>
                  <a:lnTo>
                    <a:pt x="20824" y="6303"/>
                  </a:lnTo>
                  <a:cubicBezTo>
                    <a:pt x="20824" y="5648"/>
                    <a:pt x="21429" y="5648"/>
                    <a:pt x="21429" y="5648"/>
                  </a:cubicBezTo>
                  <a:lnTo>
                    <a:pt x="20824" y="5648"/>
                  </a:lnTo>
                  <a:lnTo>
                    <a:pt x="20824" y="5043"/>
                  </a:lnTo>
                  <a:close/>
                  <a:moveTo>
                    <a:pt x="1261" y="8169"/>
                  </a:moveTo>
                  <a:cubicBezTo>
                    <a:pt x="1261" y="8824"/>
                    <a:pt x="1261" y="8824"/>
                    <a:pt x="1916" y="8824"/>
                  </a:cubicBezTo>
                  <a:lnTo>
                    <a:pt x="1916" y="8169"/>
                  </a:lnTo>
                  <a:close/>
                  <a:moveTo>
                    <a:pt x="20169" y="8169"/>
                  </a:moveTo>
                  <a:cubicBezTo>
                    <a:pt x="20169" y="8824"/>
                    <a:pt x="20824" y="8824"/>
                    <a:pt x="20824" y="8824"/>
                  </a:cubicBezTo>
                  <a:cubicBezTo>
                    <a:pt x="20824" y="8824"/>
                    <a:pt x="21429" y="8824"/>
                    <a:pt x="21429" y="8169"/>
                  </a:cubicBezTo>
                  <a:close/>
                  <a:moveTo>
                    <a:pt x="1916" y="10690"/>
                  </a:moveTo>
                  <a:cubicBezTo>
                    <a:pt x="1261" y="10690"/>
                    <a:pt x="1261" y="11345"/>
                    <a:pt x="1261" y="11345"/>
                  </a:cubicBezTo>
                  <a:cubicBezTo>
                    <a:pt x="1261" y="11345"/>
                    <a:pt x="1261" y="11950"/>
                    <a:pt x="1916" y="11950"/>
                  </a:cubicBezTo>
                  <a:lnTo>
                    <a:pt x="1916" y="11345"/>
                  </a:lnTo>
                  <a:lnTo>
                    <a:pt x="1916" y="10690"/>
                  </a:lnTo>
                  <a:close/>
                  <a:moveTo>
                    <a:pt x="20824" y="10690"/>
                  </a:moveTo>
                  <a:lnTo>
                    <a:pt x="20169" y="11345"/>
                  </a:lnTo>
                  <a:lnTo>
                    <a:pt x="20824" y="11950"/>
                  </a:lnTo>
                  <a:lnTo>
                    <a:pt x="21429" y="11345"/>
                  </a:lnTo>
                  <a:lnTo>
                    <a:pt x="20824" y="10690"/>
                  </a:lnTo>
                  <a:close/>
                  <a:moveTo>
                    <a:pt x="1261" y="13866"/>
                  </a:moveTo>
                  <a:cubicBezTo>
                    <a:pt x="1261" y="14471"/>
                    <a:pt x="1261" y="14471"/>
                    <a:pt x="1916" y="14471"/>
                  </a:cubicBezTo>
                  <a:lnTo>
                    <a:pt x="1916" y="13866"/>
                  </a:lnTo>
                  <a:close/>
                  <a:moveTo>
                    <a:pt x="20169" y="13866"/>
                  </a:moveTo>
                  <a:cubicBezTo>
                    <a:pt x="20169" y="14471"/>
                    <a:pt x="20824" y="14471"/>
                    <a:pt x="20824" y="14471"/>
                  </a:cubicBezTo>
                  <a:cubicBezTo>
                    <a:pt x="20824" y="14471"/>
                    <a:pt x="21429" y="14471"/>
                    <a:pt x="21429" y="13866"/>
                  </a:cubicBezTo>
                  <a:close/>
                  <a:moveTo>
                    <a:pt x="1261" y="16387"/>
                  </a:moveTo>
                  <a:lnTo>
                    <a:pt x="1261" y="16992"/>
                  </a:lnTo>
                  <a:lnTo>
                    <a:pt x="1916" y="16992"/>
                  </a:lnTo>
                  <a:lnTo>
                    <a:pt x="1916" y="16387"/>
                  </a:lnTo>
                  <a:close/>
                  <a:moveTo>
                    <a:pt x="20169" y="16387"/>
                  </a:moveTo>
                  <a:lnTo>
                    <a:pt x="20169" y="16992"/>
                  </a:lnTo>
                  <a:lnTo>
                    <a:pt x="21429" y="16992"/>
                  </a:lnTo>
                  <a:lnTo>
                    <a:pt x="20824" y="16387"/>
                  </a:lnTo>
                  <a:close/>
                  <a:moveTo>
                    <a:pt x="5042" y="20169"/>
                  </a:moveTo>
                  <a:lnTo>
                    <a:pt x="5042" y="20774"/>
                  </a:lnTo>
                  <a:lnTo>
                    <a:pt x="5698" y="21430"/>
                  </a:lnTo>
                  <a:lnTo>
                    <a:pt x="5698" y="20774"/>
                  </a:lnTo>
                  <a:lnTo>
                    <a:pt x="6303" y="20774"/>
                  </a:lnTo>
                  <a:lnTo>
                    <a:pt x="5698" y="20169"/>
                  </a:lnTo>
                  <a:close/>
                  <a:moveTo>
                    <a:pt x="8219" y="20169"/>
                  </a:moveTo>
                  <a:lnTo>
                    <a:pt x="8219" y="20774"/>
                  </a:lnTo>
                  <a:lnTo>
                    <a:pt x="8219" y="21430"/>
                  </a:lnTo>
                  <a:cubicBezTo>
                    <a:pt x="8824" y="21430"/>
                    <a:pt x="8824" y="20774"/>
                    <a:pt x="8824" y="20774"/>
                  </a:cubicBezTo>
                  <a:cubicBezTo>
                    <a:pt x="8824" y="20774"/>
                    <a:pt x="8824" y="20169"/>
                    <a:pt x="8219" y="20169"/>
                  </a:cubicBezTo>
                  <a:close/>
                  <a:moveTo>
                    <a:pt x="11345" y="20169"/>
                  </a:moveTo>
                  <a:cubicBezTo>
                    <a:pt x="10740" y="20169"/>
                    <a:pt x="10740" y="20774"/>
                    <a:pt x="10740" y="20774"/>
                  </a:cubicBezTo>
                  <a:cubicBezTo>
                    <a:pt x="10740" y="20774"/>
                    <a:pt x="10740" y="21430"/>
                    <a:pt x="11345" y="21430"/>
                  </a:cubicBezTo>
                  <a:lnTo>
                    <a:pt x="12000" y="20774"/>
                  </a:lnTo>
                  <a:lnTo>
                    <a:pt x="11345" y="20169"/>
                  </a:lnTo>
                  <a:close/>
                  <a:moveTo>
                    <a:pt x="13866" y="20169"/>
                  </a:moveTo>
                  <a:lnTo>
                    <a:pt x="13866" y="20774"/>
                  </a:lnTo>
                  <a:lnTo>
                    <a:pt x="13866" y="21430"/>
                  </a:lnTo>
                  <a:cubicBezTo>
                    <a:pt x="14521" y="21430"/>
                    <a:pt x="14521" y="20774"/>
                    <a:pt x="14521" y="20774"/>
                  </a:cubicBezTo>
                  <a:cubicBezTo>
                    <a:pt x="14521" y="20774"/>
                    <a:pt x="14521" y="20169"/>
                    <a:pt x="13866" y="20169"/>
                  </a:cubicBezTo>
                  <a:close/>
                  <a:moveTo>
                    <a:pt x="16387" y="20169"/>
                  </a:moveTo>
                  <a:lnTo>
                    <a:pt x="16387" y="20774"/>
                  </a:lnTo>
                  <a:cubicBezTo>
                    <a:pt x="16387" y="21430"/>
                    <a:pt x="17042" y="21430"/>
                    <a:pt x="17042" y="21430"/>
                  </a:cubicBezTo>
                  <a:lnTo>
                    <a:pt x="17042" y="20774"/>
                  </a:lnTo>
                  <a:lnTo>
                    <a:pt x="17042" y="20169"/>
                  </a:lnTo>
                  <a:close/>
                  <a:moveTo>
                    <a:pt x="1916" y="18908"/>
                  </a:moveTo>
                  <a:cubicBezTo>
                    <a:pt x="656" y="18908"/>
                    <a:pt x="0" y="19514"/>
                    <a:pt x="0" y="20774"/>
                  </a:cubicBezTo>
                  <a:cubicBezTo>
                    <a:pt x="0" y="21430"/>
                    <a:pt x="656" y="22690"/>
                    <a:pt x="1916" y="22690"/>
                  </a:cubicBezTo>
                  <a:cubicBezTo>
                    <a:pt x="2521" y="22690"/>
                    <a:pt x="3177" y="21430"/>
                    <a:pt x="3177" y="20774"/>
                  </a:cubicBezTo>
                  <a:cubicBezTo>
                    <a:pt x="3177" y="19514"/>
                    <a:pt x="2521" y="18908"/>
                    <a:pt x="1916" y="18908"/>
                  </a:cubicBezTo>
                  <a:close/>
                  <a:moveTo>
                    <a:pt x="20824" y="18908"/>
                  </a:moveTo>
                  <a:cubicBezTo>
                    <a:pt x="19563" y="18908"/>
                    <a:pt x="18908" y="19514"/>
                    <a:pt x="18908" y="20774"/>
                  </a:cubicBezTo>
                  <a:cubicBezTo>
                    <a:pt x="18908" y="21430"/>
                    <a:pt x="19563" y="22690"/>
                    <a:pt x="20824" y="22690"/>
                  </a:cubicBezTo>
                  <a:cubicBezTo>
                    <a:pt x="21429" y="22690"/>
                    <a:pt x="22690" y="21430"/>
                    <a:pt x="22690" y="20774"/>
                  </a:cubicBezTo>
                  <a:cubicBezTo>
                    <a:pt x="22690" y="19514"/>
                    <a:pt x="21429" y="18908"/>
                    <a:pt x="20824" y="18908"/>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7"/>
            <p:cNvSpPr/>
            <p:nvPr/>
          </p:nvSpPr>
          <p:spPr>
            <a:xfrm>
              <a:off x="3612725" y="2822200"/>
              <a:ext cx="535750" cy="79425"/>
            </a:xfrm>
            <a:custGeom>
              <a:rect b="b" l="l" r="r" t="t"/>
              <a:pathLst>
                <a:path extrusionOk="0" h="3177" w="21430">
                  <a:moveTo>
                    <a:pt x="1916" y="0"/>
                  </a:moveTo>
                  <a:cubicBezTo>
                    <a:pt x="1261" y="0"/>
                    <a:pt x="0" y="656"/>
                    <a:pt x="0" y="1261"/>
                  </a:cubicBezTo>
                  <a:cubicBezTo>
                    <a:pt x="0" y="2521"/>
                    <a:pt x="1261" y="3177"/>
                    <a:pt x="1916" y="3177"/>
                  </a:cubicBezTo>
                  <a:lnTo>
                    <a:pt x="20169" y="3177"/>
                  </a:lnTo>
                  <a:cubicBezTo>
                    <a:pt x="20824" y="3177"/>
                    <a:pt x="21429" y="2521"/>
                    <a:pt x="21429" y="1261"/>
                  </a:cubicBezTo>
                  <a:cubicBezTo>
                    <a:pt x="21429" y="656"/>
                    <a:pt x="20824" y="0"/>
                    <a:pt x="20169"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7"/>
            <p:cNvSpPr/>
            <p:nvPr/>
          </p:nvSpPr>
          <p:spPr>
            <a:xfrm>
              <a:off x="3612725" y="3011275"/>
              <a:ext cx="1953825" cy="79425"/>
            </a:xfrm>
            <a:custGeom>
              <a:rect b="b" l="l" r="r" t="t"/>
              <a:pathLst>
                <a:path extrusionOk="0" h="3177" w="78153">
                  <a:moveTo>
                    <a:pt x="1916" y="0"/>
                  </a:moveTo>
                  <a:cubicBezTo>
                    <a:pt x="1261" y="0"/>
                    <a:pt x="0" y="656"/>
                    <a:pt x="0" y="1916"/>
                  </a:cubicBezTo>
                  <a:cubicBezTo>
                    <a:pt x="0" y="2521"/>
                    <a:pt x="1261" y="3177"/>
                    <a:pt x="1916" y="3177"/>
                  </a:cubicBezTo>
                  <a:lnTo>
                    <a:pt x="76892" y="3177"/>
                  </a:lnTo>
                  <a:cubicBezTo>
                    <a:pt x="77548" y="3177"/>
                    <a:pt x="78153" y="2521"/>
                    <a:pt x="78153" y="1916"/>
                  </a:cubicBezTo>
                  <a:cubicBezTo>
                    <a:pt x="78153" y="656"/>
                    <a:pt x="77548" y="0"/>
                    <a:pt x="76892"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7"/>
            <p:cNvSpPr/>
            <p:nvPr/>
          </p:nvSpPr>
          <p:spPr>
            <a:xfrm>
              <a:off x="3612725" y="3200350"/>
              <a:ext cx="1953825" cy="79450"/>
            </a:xfrm>
            <a:custGeom>
              <a:rect b="b" l="l" r="r" t="t"/>
              <a:pathLst>
                <a:path extrusionOk="0" h="3178" w="78153">
                  <a:moveTo>
                    <a:pt x="1916" y="1"/>
                  </a:moveTo>
                  <a:cubicBezTo>
                    <a:pt x="1261" y="1"/>
                    <a:pt x="0" y="656"/>
                    <a:pt x="0" y="1917"/>
                  </a:cubicBezTo>
                  <a:cubicBezTo>
                    <a:pt x="0" y="2522"/>
                    <a:pt x="1261" y="3177"/>
                    <a:pt x="1916" y="3177"/>
                  </a:cubicBezTo>
                  <a:lnTo>
                    <a:pt x="76892" y="3177"/>
                  </a:lnTo>
                  <a:cubicBezTo>
                    <a:pt x="77548" y="3177"/>
                    <a:pt x="78153" y="2522"/>
                    <a:pt x="78153" y="1917"/>
                  </a:cubicBezTo>
                  <a:cubicBezTo>
                    <a:pt x="78153" y="656"/>
                    <a:pt x="77548" y="1"/>
                    <a:pt x="76892"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7"/>
            <p:cNvSpPr/>
            <p:nvPr/>
          </p:nvSpPr>
          <p:spPr>
            <a:xfrm>
              <a:off x="3612725" y="3389425"/>
              <a:ext cx="1119350" cy="79450"/>
            </a:xfrm>
            <a:custGeom>
              <a:rect b="b" l="l" r="r" t="t"/>
              <a:pathLst>
                <a:path extrusionOk="0" h="3178" w="44774">
                  <a:moveTo>
                    <a:pt x="1916" y="1"/>
                  </a:moveTo>
                  <a:cubicBezTo>
                    <a:pt x="1261" y="1"/>
                    <a:pt x="0" y="656"/>
                    <a:pt x="0" y="1917"/>
                  </a:cubicBezTo>
                  <a:cubicBezTo>
                    <a:pt x="0" y="2522"/>
                    <a:pt x="1261" y="3177"/>
                    <a:pt x="1916" y="3177"/>
                  </a:cubicBezTo>
                  <a:lnTo>
                    <a:pt x="42858" y="3177"/>
                  </a:lnTo>
                  <a:cubicBezTo>
                    <a:pt x="44118" y="3177"/>
                    <a:pt x="44774" y="2522"/>
                    <a:pt x="44774" y="1917"/>
                  </a:cubicBezTo>
                  <a:cubicBezTo>
                    <a:pt x="44774" y="656"/>
                    <a:pt x="44118" y="1"/>
                    <a:pt x="42858"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7"/>
            <p:cNvSpPr/>
            <p:nvPr/>
          </p:nvSpPr>
          <p:spPr>
            <a:xfrm>
              <a:off x="5047200" y="3736075"/>
              <a:ext cx="519350" cy="142475"/>
            </a:xfrm>
            <a:custGeom>
              <a:rect b="b" l="l" r="r" t="t"/>
              <a:pathLst>
                <a:path extrusionOk="0" h="5699" w="20774">
                  <a:moveTo>
                    <a:pt x="2521" y="0"/>
                  </a:moveTo>
                  <a:cubicBezTo>
                    <a:pt x="1261" y="0"/>
                    <a:pt x="0" y="1261"/>
                    <a:pt x="0" y="2522"/>
                  </a:cubicBezTo>
                  <a:cubicBezTo>
                    <a:pt x="0" y="4438"/>
                    <a:pt x="1261" y="5698"/>
                    <a:pt x="2521" y="5698"/>
                  </a:cubicBezTo>
                  <a:cubicBezTo>
                    <a:pt x="3782" y="5698"/>
                    <a:pt x="5042" y="4438"/>
                    <a:pt x="5042" y="2522"/>
                  </a:cubicBezTo>
                  <a:cubicBezTo>
                    <a:pt x="5042" y="1261"/>
                    <a:pt x="3782" y="0"/>
                    <a:pt x="2521" y="0"/>
                  </a:cubicBezTo>
                  <a:close/>
                  <a:moveTo>
                    <a:pt x="10689" y="0"/>
                  </a:moveTo>
                  <a:cubicBezTo>
                    <a:pt x="8824" y="0"/>
                    <a:pt x="8168" y="1261"/>
                    <a:pt x="8168" y="2522"/>
                  </a:cubicBezTo>
                  <a:cubicBezTo>
                    <a:pt x="8168" y="4438"/>
                    <a:pt x="8824" y="5698"/>
                    <a:pt x="10689" y="5698"/>
                  </a:cubicBezTo>
                  <a:cubicBezTo>
                    <a:pt x="11950" y="5698"/>
                    <a:pt x="13210" y="4438"/>
                    <a:pt x="13210" y="2522"/>
                  </a:cubicBezTo>
                  <a:cubicBezTo>
                    <a:pt x="13210" y="1261"/>
                    <a:pt x="11950" y="0"/>
                    <a:pt x="10689" y="0"/>
                  </a:cubicBezTo>
                  <a:close/>
                  <a:moveTo>
                    <a:pt x="18253" y="0"/>
                  </a:moveTo>
                  <a:cubicBezTo>
                    <a:pt x="16992" y="0"/>
                    <a:pt x="15731" y="1261"/>
                    <a:pt x="15731" y="2522"/>
                  </a:cubicBezTo>
                  <a:cubicBezTo>
                    <a:pt x="15731" y="4438"/>
                    <a:pt x="16992" y="5698"/>
                    <a:pt x="18253" y="5698"/>
                  </a:cubicBezTo>
                  <a:cubicBezTo>
                    <a:pt x="20169" y="5698"/>
                    <a:pt x="20774" y="4438"/>
                    <a:pt x="20774" y="2522"/>
                  </a:cubicBezTo>
                  <a:cubicBezTo>
                    <a:pt x="20774" y="1261"/>
                    <a:pt x="20169" y="0"/>
                    <a:pt x="18253" y="0"/>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7"/>
            <p:cNvSpPr/>
            <p:nvPr/>
          </p:nvSpPr>
          <p:spPr>
            <a:xfrm>
              <a:off x="713525" y="2507050"/>
              <a:ext cx="1229025" cy="504250"/>
            </a:xfrm>
            <a:custGeom>
              <a:rect b="b" l="l" r="r" t="t"/>
              <a:pathLst>
                <a:path extrusionOk="0" h="20170" w="49161">
                  <a:moveTo>
                    <a:pt x="3782" y="1"/>
                  </a:moveTo>
                  <a:cubicBezTo>
                    <a:pt x="1916" y="1"/>
                    <a:pt x="0" y="1917"/>
                    <a:pt x="0" y="3783"/>
                  </a:cubicBezTo>
                  <a:lnTo>
                    <a:pt x="0" y="16388"/>
                  </a:lnTo>
                  <a:cubicBezTo>
                    <a:pt x="0" y="18304"/>
                    <a:pt x="1916" y="20169"/>
                    <a:pt x="3782" y="20169"/>
                  </a:cubicBezTo>
                  <a:lnTo>
                    <a:pt x="45379" y="20169"/>
                  </a:lnTo>
                  <a:cubicBezTo>
                    <a:pt x="47295" y="20169"/>
                    <a:pt x="49160" y="18304"/>
                    <a:pt x="49160" y="16388"/>
                  </a:cubicBezTo>
                  <a:lnTo>
                    <a:pt x="49160" y="3783"/>
                  </a:lnTo>
                  <a:cubicBezTo>
                    <a:pt x="49160" y="1917"/>
                    <a:pt x="47295" y="1"/>
                    <a:pt x="45379"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7"/>
            <p:cNvSpPr/>
            <p:nvPr/>
          </p:nvSpPr>
          <p:spPr>
            <a:xfrm>
              <a:off x="887475" y="2617975"/>
              <a:ext cx="897500" cy="267275"/>
            </a:xfrm>
            <a:custGeom>
              <a:rect b="b" l="l" r="r" t="t"/>
              <a:pathLst>
                <a:path extrusionOk="0" h="10691" w="35900">
                  <a:moveTo>
                    <a:pt x="18908" y="1"/>
                  </a:moveTo>
                  <a:cubicBezTo>
                    <a:pt x="15126" y="1"/>
                    <a:pt x="14471" y="8169"/>
                    <a:pt x="11950" y="8825"/>
                  </a:cubicBezTo>
                  <a:cubicBezTo>
                    <a:pt x="11787" y="8864"/>
                    <a:pt x="11630" y="8882"/>
                    <a:pt x="11477" y="8882"/>
                  </a:cubicBezTo>
                  <a:cubicBezTo>
                    <a:pt x="9261" y="8882"/>
                    <a:pt x="8006" y="5043"/>
                    <a:pt x="5647" y="5043"/>
                  </a:cubicBezTo>
                  <a:cubicBezTo>
                    <a:pt x="2521" y="5043"/>
                    <a:pt x="0" y="10690"/>
                    <a:pt x="0" y="10690"/>
                  </a:cubicBezTo>
                  <a:lnTo>
                    <a:pt x="35900" y="10690"/>
                  </a:lnTo>
                  <a:cubicBezTo>
                    <a:pt x="33823" y="5248"/>
                    <a:pt x="32173" y="3648"/>
                    <a:pt x="30776" y="3648"/>
                  </a:cubicBezTo>
                  <a:cubicBezTo>
                    <a:pt x="28781" y="3648"/>
                    <a:pt x="27298" y="6909"/>
                    <a:pt x="25816" y="6909"/>
                  </a:cubicBezTo>
                  <a:cubicBezTo>
                    <a:pt x="23295" y="6909"/>
                    <a:pt x="22690" y="1"/>
                    <a:pt x="18908" y="1"/>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7"/>
            <p:cNvSpPr/>
            <p:nvPr/>
          </p:nvSpPr>
          <p:spPr>
            <a:xfrm>
              <a:off x="1706800" y="4508775"/>
              <a:ext cx="1386600" cy="960550"/>
            </a:xfrm>
            <a:custGeom>
              <a:rect b="b" l="l" r="r" t="t"/>
              <a:pathLst>
                <a:path extrusionOk="0" h="38422" w="55464">
                  <a:moveTo>
                    <a:pt x="1" y="30253"/>
                  </a:moveTo>
                  <a:lnTo>
                    <a:pt x="1" y="38421"/>
                  </a:lnTo>
                  <a:lnTo>
                    <a:pt x="10085" y="38421"/>
                  </a:lnTo>
                  <a:lnTo>
                    <a:pt x="10085" y="30253"/>
                  </a:lnTo>
                  <a:close/>
                  <a:moveTo>
                    <a:pt x="15127" y="24556"/>
                  </a:moveTo>
                  <a:lnTo>
                    <a:pt x="15127" y="38421"/>
                  </a:lnTo>
                  <a:lnTo>
                    <a:pt x="25211" y="38421"/>
                  </a:lnTo>
                  <a:lnTo>
                    <a:pt x="25211" y="24556"/>
                  </a:lnTo>
                  <a:close/>
                  <a:moveTo>
                    <a:pt x="30253" y="8169"/>
                  </a:moveTo>
                  <a:lnTo>
                    <a:pt x="30253" y="38421"/>
                  </a:lnTo>
                  <a:lnTo>
                    <a:pt x="40337" y="38421"/>
                  </a:lnTo>
                  <a:lnTo>
                    <a:pt x="40337" y="8169"/>
                  </a:lnTo>
                  <a:close/>
                  <a:moveTo>
                    <a:pt x="45380" y="1"/>
                  </a:moveTo>
                  <a:lnTo>
                    <a:pt x="45380" y="38421"/>
                  </a:lnTo>
                  <a:lnTo>
                    <a:pt x="55464" y="38421"/>
                  </a:lnTo>
                  <a:lnTo>
                    <a:pt x="55464" y="1"/>
                  </a:ln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7"/>
            <p:cNvSpPr/>
            <p:nvPr/>
          </p:nvSpPr>
          <p:spPr>
            <a:xfrm>
              <a:off x="4637525" y="4695000"/>
              <a:ext cx="1796275" cy="774325"/>
            </a:xfrm>
            <a:custGeom>
              <a:rect b="b" l="l" r="r" t="t"/>
              <a:pathLst>
                <a:path extrusionOk="0" h="30973" w="71851">
                  <a:moveTo>
                    <a:pt x="28139" y="1"/>
                  </a:moveTo>
                  <a:cubicBezTo>
                    <a:pt x="23645" y="1"/>
                    <a:pt x="19013" y="1876"/>
                    <a:pt x="15732" y="5157"/>
                  </a:cubicBezTo>
                  <a:cubicBezTo>
                    <a:pt x="11345" y="9544"/>
                    <a:pt x="9429" y="16502"/>
                    <a:pt x="10690" y="22149"/>
                  </a:cubicBezTo>
                  <a:cubicBezTo>
                    <a:pt x="8169" y="22149"/>
                    <a:pt x="5647" y="22804"/>
                    <a:pt x="3782" y="24670"/>
                  </a:cubicBezTo>
                  <a:cubicBezTo>
                    <a:pt x="1261" y="25930"/>
                    <a:pt x="605" y="28451"/>
                    <a:pt x="0" y="30972"/>
                  </a:cubicBezTo>
                  <a:lnTo>
                    <a:pt x="71850" y="30972"/>
                  </a:lnTo>
                  <a:cubicBezTo>
                    <a:pt x="71850" y="29107"/>
                    <a:pt x="70590" y="27191"/>
                    <a:pt x="69329" y="25930"/>
                  </a:cubicBezTo>
                  <a:cubicBezTo>
                    <a:pt x="67743" y="24386"/>
                    <a:pt x="65328" y="23256"/>
                    <a:pt x="63456" y="23256"/>
                  </a:cubicBezTo>
                  <a:cubicBezTo>
                    <a:pt x="63067" y="23256"/>
                    <a:pt x="62701" y="23305"/>
                    <a:pt x="62371" y="23409"/>
                  </a:cubicBezTo>
                  <a:cubicBezTo>
                    <a:pt x="63026" y="19023"/>
                    <a:pt x="61111" y="14586"/>
                    <a:pt x="57329" y="12065"/>
                  </a:cubicBezTo>
                  <a:cubicBezTo>
                    <a:pt x="55580" y="11202"/>
                    <a:pt x="53702" y="10738"/>
                    <a:pt x="51814" y="10738"/>
                  </a:cubicBezTo>
                  <a:cubicBezTo>
                    <a:pt x="49620" y="10738"/>
                    <a:pt x="47412" y="11365"/>
                    <a:pt x="45379" y="12720"/>
                  </a:cubicBezTo>
                  <a:cubicBezTo>
                    <a:pt x="43463" y="7022"/>
                    <a:pt x="38421" y="1980"/>
                    <a:pt x="32774" y="720"/>
                  </a:cubicBezTo>
                  <a:cubicBezTo>
                    <a:pt x="31289" y="234"/>
                    <a:pt x="29723" y="1"/>
                    <a:pt x="28139" y="1"/>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7"/>
            <p:cNvSpPr/>
            <p:nvPr/>
          </p:nvSpPr>
          <p:spPr>
            <a:xfrm>
              <a:off x="5156850" y="1007525"/>
              <a:ext cx="1544175" cy="1673525"/>
            </a:xfrm>
            <a:custGeom>
              <a:rect b="b" l="l" r="r" t="t"/>
              <a:pathLst>
                <a:path extrusionOk="0" h="66941" w="61767">
                  <a:moveTo>
                    <a:pt x="53723" y="1"/>
                  </a:moveTo>
                  <a:cubicBezTo>
                    <a:pt x="53467" y="1"/>
                    <a:pt x="53205" y="42"/>
                    <a:pt x="52943" y="132"/>
                  </a:cubicBezTo>
                  <a:lnTo>
                    <a:pt x="3177" y="3914"/>
                  </a:lnTo>
                  <a:cubicBezTo>
                    <a:pt x="1261" y="4519"/>
                    <a:pt x="1" y="5779"/>
                    <a:pt x="1" y="8300"/>
                  </a:cubicBezTo>
                  <a:lnTo>
                    <a:pt x="4438" y="63158"/>
                  </a:lnTo>
                  <a:cubicBezTo>
                    <a:pt x="4438" y="65680"/>
                    <a:pt x="6303" y="66940"/>
                    <a:pt x="8219" y="66940"/>
                  </a:cubicBezTo>
                  <a:lnTo>
                    <a:pt x="57985" y="62503"/>
                  </a:lnTo>
                  <a:cubicBezTo>
                    <a:pt x="59901" y="62503"/>
                    <a:pt x="61766" y="60637"/>
                    <a:pt x="61161" y="58721"/>
                  </a:cubicBezTo>
                  <a:lnTo>
                    <a:pt x="56724" y="3258"/>
                  </a:lnTo>
                  <a:cubicBezTo>
                    <a:pt x="56724" y="1648"/>
                    <a:pt x="55335" y="1"/>
                    <a:pt x="53723"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7"/>
            <p:cNvSpPr/>
            <p:nvPr/>
          </p:nvSpPr>
          <p:spPr>
            <a:xfrm>
              <a:off x="5282900" y="1357450"/>
              <a:ext cx="1276950" cy="976950"/>
            </a:xfrm>
            <a:custGeom>
              <a:rect b="b" l="l" r="r" t="t"/>
              <a:pathLst>
                <a:path extrusionOk="0" h="39078" w="51078">
                  <a:moveTo>
                    <a:pt x="47901" y="1"/>
                  </a:moveTo>
                  <a:lnTo>
                    <a:pt x="1" y="3783"/>
                  </a:lnTo>
                  <a:lnTo>
                    <a:pt x="3177" y="39077"/>
                  </a:lnTo>
                  <a:lnTo>
                    <a:pt x="51077" y="34640"/>
                  </a:lnTo>
                  <a:lnTo>
                    <a:pt x="47901" y="1"/>
                  </a:ln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7"/>
            <p:cNvSpPr/>
            <p:nvPr/>
          </p:nvSpPr>
          <p:spPr>
            <a:xfrm>
              <a:off x="5267775" y="1199900"/>
              <a:ext cx="157600" cy="157575"/>
            </a:xfrm>
            <a:custGeom>
              <a:rect b="b" l="l" r="r" t="t"/>
              <a:pathLst>
                <a:path extrusionOk="0" h="6303" w="6304">
                  <a:moveTo>
                    <a:pt x="3127" y="0"/>
                  </a:moveTo>
                  <a:cubicBezTo>
                    <a:pt x="1261" y="0"/>
                    <a:pt x="1" y="1261"/>
                    <a:pt x="1" y="3126"/>
                  </a:cubicBezTo>
                  <a:cubicBezTo>
                    <a:pt x="606" y="5042"/>
                    <a:pt x="1866" y="6303"/>
                    <a:pt x="3782" y="6303"/>
                  </a:cubicBezTo>
                  <a:cubicBezTo>
                    <a:pt x="5043" y="5647"/>
                    <a:pt x="6303" y="4387"/>
                    <a:pt x="6303" y="2521"/>
                  </a:cubicBezTo>
                  <a:cubicBezTo>
                    <a:pt x="6303" y="1261"/>
                    <a:pt x="5043" y="0"/>
                    <a:pt x="3127" y="0"/>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7"/>
            <p:cNvSpPr/>
            <p:nvPr/>
          </p:nvSpPr>
          <p:spPr>
            <a:xfrm>
              <a:off x="5456850" y="884775"/>
              <a:ext cx="1418125" cy="1575675"/>
            </a:xfrm>
            <a:custGeom>
              <a:rect b="b" l="l" r="r" t="t"/>
              <a:pathLst>
                <a:path extrusionOk="0" h="63027" w="56725">
                  <a:moveTo>
                    <a:pt x="3783" y="0"/>
                  </a:moveTo>
                  <a:cubicBezTo>
                    <a:pt x="1261" y="0"/>
                    <a:pt x="1" y="1866"/>
                    <a:pt x="1" y="3782"/>
                  </a:cubicBezTo>
                  <a:lnTo>
                    <a:pt x="1" y="59245"/>
                  </a:lnTo>
                  <a:cubicBezTo>
                    <a:pt x="1" y="61110"/>
                    <a:pt x="1261" y="63026"/>
                    <a:pt x="3783" y="63026"/>
                  </a:cubicBezTo>
                  <a:lnTo>
                    <a:pt x="52943" y="63026"/>
                  </a:lnTo>
                  <a:cubicBezTo>
                    <a:pt x="55464" y="63026"/>
                    <a:pt x="56724" y="61110"/>
                    <a:pt x="56724" y="59245"/>
                  </a:cubicBezTo>
                  <a:lnTo>
                    <a:pt x="56724" y="3782"/>
                  </a:lnTo>
                  <a:cubicBezTo>
                    <a:pt x="56724" y="1866"/>
                    <a:pt x="55464" y="0"/>
                    <a:pt x="52943" y="0"/>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7"/>
            <p:cNvSpPr/>
            <p:nvPr/>
          </p:nvSpPr>
          <p:spPr>
            <a:xfrm>
              <a:off x="5566525" y="1231400"/>
              <a:ext cx="1197525" cy="882400"/>
            </a:xfrm>
            <a:custGeom>
              <a:rect b="b" l="l" r="r" t="t"/>
              <a:pathLst>
                <a:path extrusionOk="0" h="35296" w="47901">
                  <a:moveTo>
                    <a:pt x="1" y="1"/>
                  </a:moveTo>
                  <a:lnTo>
                    <a:pt x="1" y="35296"/>
                  </a:lnTo>
                  <a:lnTo>
                    <a:pt x="47900" y="35296"/>
                  </a:lnTo>
                  <a:lnTo>
                    <a:pt x="47900" y="1"/>
                  </a:ln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7"/>
            <p:cNvSpPr/>
            <p:nvPr/>
          </p:nvSpPr>
          <p:spPr>
            <a:xfrm>
              <a:off x="5976200" y="1483525"/>
              <a:ext cx="315150" cy="472700"/>
            </a:xfrm>
            <a:custGeom>
              <a:rect b="b" l="l" r="r" t="t"/>
              <a:pathLst>
                <a:path extrusionOk="0" h="18908" w="12606">
                  <a:moveTo>
                    <a:pt x="6303" y="0"/>
                  </a:moveTo>
                  <a:lnTo>
                    <a:pt x="6303" y="12605"/>
                  </a:lnTo>
                  <a:cubicBezTo>
                    <a:pt x="5698" y="11950"/>
                    <a:pt x="5042" y="11950"/>
                    <a:pt x="3782" y="11950"/>
                  </a:cubicBezTo>
                  <a:cubicBezTo>
                    <a:pt x="1916" y="12605"/>
                    <a:pt x="0" y="14471"/>
                    <a:pt x="0" y="16387"/>
                  </a:cubicBezTo>
                  <a:cubicBezTo>
                    <a:pt x="0" y="16992"/>
                    <a:pt x="656" y="17647"/>
                    <a:pt x="1261" y="18252"/>
                  </a:cubicBezTo>
                  <a:cubicBezTo>
                    <a:pt x="1261" y="18252"/>
                    <a:pt x="2521" y="18908"/>
                    <a:pt x="3177" y="18908"/>
                  </a:cubicBezTo>
                  <a:cubicBezTo>
                    <a:pt x="3177" y="18908"/>
                    <a:pt x="3782" y="18908"/>
                    <a:pt x="4437" y="18252"/>
                  </a:cubicBezTo>
                  <a:cubicBezTo>
                    <a:pt x="6303" y="18252"/>
                    <a:pt x="7564" y="16387"/>
                    <a:pt x="7564" y="14471"/>
                  </a:cubicBezTo>
                  <a:lnTo>
                    <a:pt x="7564" y="6303"/>
                  </a:lnTo>
                  <a:lnTo>
                    <a:pt x="12606" y="9429"/>
                  </a:lnTo>
                  <a:lnTo>
                    <a:pt x="12606" y="3782"/>
                  </a:lnTo>
                  <a:lnTo>
                    <a:pt x="7564" y="605"/>
                  </a:lnTo>
                  <a:lnTo>
                    <a:pt x="6303" y="0"/>
                  </a:ln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7"/>
            <p:cNvSpPr/>
            <p:nvPr/>
          </p:nvSpPr>
          <p:spPr>
            <a:xfrm>
              <a:off x="5566525" y="979300"/>
              <a:ext cx="157600" cy="157600"/>
            </a:xfrm>
            <a:custGeom>
              <a:rect b="b" l="l" r="r" t="t"/>
              <a:pathLst>
                <a:path extrusionOk="0" h="6304" w="6304">
                  <a:moveTo>
                    <a:pt x="3177" y="1"/>
                  </a:moveTo>
                  <a:cubicBezTo>
                    <a:pt x="1261" y="1"/>
                    <a:pt x="1" y="1261"/>
                    <a:pt x="1" y="3127"/>
                  </a:cubicBezTo>
                  <a:cubicBezTo>
                    <a:pt x="1" y="5043"/>
                    <a:pt x="1261" y="6303"/>
                    <a:pt x="3177" y="6303"/>
                  </a:cubicBezTo>
                  <a:cubicBezTo>
                    <a:pt x="5043" y="6303"/>
                    <a:pt x="6303" y="5043"/>
                    <a:pt x="6303" y="3127"/>
                  </a:cubicBezTo>
                  <a:cubicBezTo>
                    <a:pt x="6303" y="1261"/>
                    <a:pt x="5043" y="1"/>
                    <a:pt x="3177" y="1"/>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7" name="Google Shape;2787;p77"/>
          <p:cNvGrpSpPr/>
          <p:nvPr/>
        </p:nvGrpSpPr>
        <p:grpSpPr>
          <a:xfrm>
            <a:off x="3432451" y="2088769"/>
            <a:ext cx="2279084" cy="2375918"/>
            <a:chOff x="3626938" y="2088769"/>
            <a:chExt cx="2279084" cy="2375918"/>
          </a:xfrm>
        </p:grpSpPr>
        <p:sp>
          <p:nvSpPr>
            <p:cNvPr id="2788" name="Google Shape;2788;p77"/>
            <p:cNvSpPr/>
            <p:nvPr/>
          </p:nvSpPr>
          <p:spPr>
            <a:xfrm>
              <a:off x="4721408" y="2977215"/>
              <a:ext cx="1184614" cy="882291"/>
            </a:xfrm>
            <a:custGeom>
              <a:rect b="b" l="l" r="r" t="t"/>
              <a:pathLst>
                <a:path extrusionOk="0" h="77547" w="104119">
                  <a:moveTo>
                    <a:pt x="6248" y="1"/>
                  </a:moveTo>
                  <a:cubicBezTo>
                    <a:pt x="2852" y="1"/>
                    <a:pt x="0" y="2853"/>
                    <a:pt x="0" y="6248"/>
                  </a:cubicBezTo>
                  <a:lnTo>
                    <a:pt x="0" y="71300"/>
                  </a:lnTo>
                  <a:cubicBezTo>
                    <a:pt x="0" y="74695"/>
                    <a:pt x="2852" y="77547"/>
                    <a:pt x="6248" y="77547"/>
                  </a:cubicBezTo>
                  <a:lnTo>
                    <a:pt x="97917" y="77547"/>
                  </a:lnTo>
                  <a:cubicBezTo>
                    <a:pt x="101312" y="77547"/>
                    <a:pt x="104119" y="74695"/>
                    <a:pt x="104119" y="71300"/>
                  </a:cubicBezTo>
                  <a:lnTo>
                    <a:pt x="104119" y="6248"/>
                  </a:lnTo>
                  <a:cubicBezTo>
                    <a:pt x="104119" y="2853"/>
                    <a:pt x="101312" y="1"/>
                    <a:pt x="97917" y="1"/>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7"/>
            <p:cNvSpPr/>
            <p:nvPr/>
          </p:nvSpPr>
          <p:spPr>
            <a:xfrm>
              <a:off x="4985628" y="3736914"/>
              <a:ext cx="817394" cy="11"/>
            </a:xfrm>
            <a:custGeom>
              <a:rect b="b" l="l" r="r" t="t"/>
              <a:pathLst>
                <a:path extrusionOk="0" h="1" w="71843">
                  <a:moveTo>
                    <a:pt x="71842" y="1"/>
                  </a:moveTo>
                  <a:lnTo>
                    <a:pt x="0" y="1"/>
                  </a:lnTo>
                  <a:lnTo>
                    <a:pt x="0" y="1"/>
                  </a:lnTo>
                  <a:close/>
                </a:path>
              </a:pathLst>
            </a:custGeom>
            <a:solidFill>
              <a:srgbClr val="6A94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7"/>
            <p:cNvSpPr/>
            <p:nvPr/>
          </p:nvSpPr>
          <p:spPr>
            <a:xfrm>
              <a:off x="4985628" y="3640603"/>
              <a:ext cx="817394" cy="11"/>
            </a:xfrm>
            <a:custGeom>
              <a:rect b="b" l="l" r="r" t="t"/>
              <a:pathLst>
                <a:path extrusionOk="0" h="1" w="71843">
                  <a:moveTo>
                    <a:pt x="71842" y="0"/>
                  </a:moveTo>
                  <a:lnTo>
                    <a:pt x="0" y="0"/>
                  </a:lnTo>
                  <a:lnTo>
                    <a:pt x="0" y="0"/>
                  </a:lnTo>
                  <a:close/>
                </a:path>
              </a:pathLst>
            </a:custGeom>
            <a:solidFill>
              <a:srgbClr val="6A94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7"/>
            <p:cNvSpPr/>
            <p:nvPr/>
          </p:nvSpPr>
          <p:spPr>
            <a:xfrm>
              <a:off x="4985628" y="3543769"/>
              <a:ext cx="817394" cy="11"/>
            </a:xfrm>
            <a:custGeom>
              <a:rect b="b" l="l" r="r" t="t"/>
              <a:pathLst>
                <a:path extrusionOk="0" h="1" w="71843">
                  <a:moveTo>
                    <a:pt x="71842" y="1"/>
                  </a:moveTo>
                  <a:lnTo>
                    <a:pt x="0" y="1"/>
                  </a:lnTo>
                  <a:lnTo>
                    <a:pt x="0"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7"/>
            <p:cNvSpPr/>
            <p:nvPr/>
          </p:nvSpPr>
          <p:spPr>
            <a:xfrm>
              <a:off x="4985628" y="3447459"/>
              <a:ext cx="817394" cy="6189"/>
            </a:xfrm>
            <a:custGeom>
              <a:rect b="b" l="l" r="r" t="t"/>
              <a:pathLst>
                <a:path extrusionOk="0" h="544" w="71843">
                  <a:moveTo>
                    <a:pt x="0" y="1"/>
                  </a:moveTo>
                  <a:lnTo>
                    <a:pt x="0" y="544"/>
                  </a:lnTo>
                  <a:lnTo>
                    <a:pt x="71842" y="544"/>
                  </a:lnTo>
                  <a:lnTo>
                    <a:pt x="71842"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7"/>
            <p:cNvSpPr/>
            <p:nvPr/>
          </p:nvSpPr>
          <p:spPr>
            <a:xfrm>
              <a:off x="4985628" y="3350625"/>
              <a:ext cx="817394" cy="6713"/>
            </a:xfrm>
            <a:custGeom>
              <a:rect b="b" l="l" r="r" t="t"/>
              <a:pathLst>
                <a:path extrusionOk="0" h="590" w="71843">
                  <a:moveTo>
                    <a:pt x="0" y="1"/>
                  </a:moveTo>
                  <a:lnTo>
                    <a:pt x="0" y="589"/>
                  </a:lnTo>
                  <a:lnTo>
                    <a:pt x="71842" y="589"/>
                  </a:lnTo>
                  <a:lnTo>
                    <a:pt x="71842"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7"/>
            <p:cNvSpPr/>
            <p:nvPr/>
          </p:nvSpPr>
          <p:spPr>
            <a:xfrm>
              <a:off x="5030433" y="3260492"/>
              <a:ext cx="772589" cy="11"/>
            </a:xfrm>
            <a:custGeom>
              <a:rect b="b" l="l" r="r" t="t"/>
              <a:pathLst>
                <a:path extrusionOk="0" h="1" w="67905">
                  <a:moveTo>
                    <a:pt x="67904" y="1"/>
                  </a:moveTo>
                  <a:lnTo>
                    <a:pt x="1" y="1"/>
                  </a:lnTo>
                  <a:lnTo>
                    <a:pt x="1" y="1"/>
                  </a:lnTo>
                  <a:close/>
                </a:path>
              </a:pathLst>
            </a:custGeom>
            <a:solidFill>
              <a:srgbClr val="6A94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7"/>
            <p:cNvSpPr/>
            <p:nvPr/>
          </p:nvSpPr>
          <p:spPr>
            <a:xfrm>
              <a:off x="4985628" y="3280073"/>
              <a:ext cx="817394" cy="456852"/>
            </a:xfrm>
            <a:custGeom>
              <a:rect b="b" l="l" r="r" t="t"/>
              <a:pathLst>
                <a:path extrusionOk="0" h="40154" w="71843">
                  <a:moveTo>
                    <a:pt x="71842" y="0"/>
                  </a:moveTo>
                  <a:lnTo>
                    <a:pt x="56587" y="9597"/>
                  </a:lnTo>
                  <a:lnTo>
                    <a:pt x="45269" y="6790"/>
                  </a:lnTo>
                  <a:lnTo>
                    <a:pt x="32820" y="23178"/>
                  </a:lnTo>
                  <a:lnTo>
                    <a:pt x="22635" y="20371"/>
                  </a:lnTo>
                  <a:lnTo>
                    <a:pt x="16976" y="28293"/>
                  </a:lnTo>
                  <a:lnTo>
                    <a:pt x="9054" y="23178"/>
                  </a:lnTo>
                  <a:lnTo>
                    <a:pt x="0" y="34495"/>
                  </a:lnTo>
                  <a:lnTo>
                    <a:pt x="0" y="40154"/>
                  </a:lnTo>
                  <a:lnTo>
                    <a:pt x="71842" y="40154"/>
                  </a:lnTo>
                  <a:lnTo>
                    <a:pt x="71842" y="0"/>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7"/>
            <p:cNvSpPr/>
            <p:nvPr/>
          </p:nvSpPr>
          <p:spPr>
            <a:xfrm>
              <a:off x="4831110" y="3736914"/>
              <a:ext cx="70575" cy="11"/>
            </a:xfrm>
            <a:custGeom>
              <a:rect b="b" l="l" r="r" t="t"/>
              <a:pathLst>
                <a:path extrusionOk="0" h="1" w="6203">
                  <a:moveTo>
                    <a:pt x="6203" y="1"/>
                  </a:moveTo>
                  <a:lnTo>
                    <a:pt x="1"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7"/>
            <p:cNvSpPr/>
            <p:nvPr/>
          </p:nvSpPr>
          <p:spPr>
            <a:xfrm>
              <a:off x="4824420" y="3730736"/>
              <a:ext cx="90144" cy="12891"/>
            </a:xfrm>
            <a:custGeom>
              <a:rect b="b" l="l" r="r" t="t"/>
              <a:pathLst>
                <a:path extrusionOk="0" h="1133" w="7923">
                  <a:moveTo>
                    <a:pt x="589" y="0"/>
                  </a:moveTo>
                  <a:cubicBezTo>
                    <a:pt x="589" y="0"/>
                    <a:pt x="0" y="0"/>
                    <a:pt x="0" y="544"/>
                  </a:cubicBezTo>
                  <a:cubicBezTo>
                    <a:pt x="0" y="1132"/>
                    <a:pt x="589" y="1132"/>
                    <a:pt x="589" y="1132"/>
                  </a:cubicBezTo>
                  <a:lnTo>
                    <a:pt x="6791" y="1132"/>
                  </a:lnTo>
                  <a:cubicBezTo>
                    <a:pt x="7379" y="1132"/>
                    <a:pt x="7922" y="1132"/>
                    <a:pt x="7922" y="544"/>
                  </a:cubicBezTo>
                  <a:cubicBezTo>
                    <a:pt x="7922" y="0"/>
                    <a:pt x="7379" y="0"/>
                    <a:pt x="6791"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7"/>
            <p:cNvSpPr/>
            <p:nvPr/>
          </p:nvSpPr>
          <p:spPr>
            <a:xfrm>
              <a:off x="4824420" y="3730736"/>
              <a:ext cx="11" cy="12891"/>
            </a:xfrm>
            <a:custGeom>
              <a:rect b="b" l="l" r="r" t="t"/>
              <a:pathLst>
                <a:path extrusionOk="0" h="1133" w="1">
                  <a:moveTo>
                    <a:pt x="0" y="0"/>
                  </a:move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7"/>
            <p:cNvSpPr/>
            <p:nvPr/>
          </p:nvSpPr>
          <p:spPr>
            <a:xfrm>
              <a:off x="4824420"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7"/>
            <p:cNvSpPr/>
            <p:nvPr/>
          </p:nvSpPr>
          <p:spPr>
            <a:xfrm>
              <a:off x="4824420"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7"/>
            <p:cNvSpPr/>
            <p:nvPr/>
          </p:nvSpPr>
          <p:spPr>
            <a:xfrm>
              <a:off x="4824420" y="3730736"/>
              <a:ext cx="6701" cy="12891"/>
            </a:xfrm>
            <a:custGeom>
              <a:rect b="b" l="l" r="r" t="t"/>
              <a:pathLst>
                <a:path extrusionOk="0" h="1133" w="589">
                  <a:moveTo>
                    <a:pt x="0" y="0"/>
                  </a:moveTo>
                  <a:lnTo>
                    <a:pt x="0" y="1132"/>
                  </a:lnTo>
                  <a:lnTo>
                    <a:pt x="589" y="1132"/>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7"/>
            <p:cNvSpPr/>
            <p:nvPr/>
          </p:nvSpPr>
          <p:spPr>
            <a:xfrm>
              <a:off x="4831110"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7"/>
            <p:cNvSpPr/>
            <p:nvPr/>
          </p:nvSpPr>
          <p:spPr>
            <a:xfrm>
              <a:off x="4831110"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7"/>
            <p:cNvSpPr/>
            <p:nvPr/>
          </p:nvSpPr>
          <p:spPr>
            <a:xfrm>
              <a:off x="4831110" y="3730736"/>
              <a:ext cx="6189" cy="12891"/>
            </a:xfrm>
            <a:custGeom>
              <a:rect b="b" l="l" r="r" t="t"/>
              <a:pathLst>
                <a:path extrusionOk="0" h="1133" w="544">
                  <a:moveTo>
                    <a:pt x="1" y="0"/>
                  </a:moveTo>
                  <a:lnTo>
                    <a:pt x="1" y="1132"/>
                  </a:lnTo>
                  <a:lnTo>
                    <a:pt x="544" y="1132"/>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7"/>
            <p:cNvSpPr/>
            <p:nvPr/>
          </p:nvSpPr>
          <p:spPr>
            <a:xfrm>
              <a:off x="4837288"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7"/>
            <p:cNvSpPr/>
            <p:nvPr/>
          </p:nvSpPr>
          <p:spPr>
            <a:xfrm>
              <a:off x="4837288"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7"/>
            <p:cNvSpPr/>
            <p:nvPr/>
          </p:nvSpPr>
          <p:spPr>
            <a:xfrm>
              <a:off x="4837288"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7"/>
            <p:cNvSpPr/>
            <p:nvPr/>
          </p:nvSpPr>
          <p:spPr>
            <a:xfrm>
              <a:off x="4837288" y="3730736"/>
              <a:ext cx="6713" cy="12891"/>
            </a:xfrm>
            <a:custGeom>
              <a:rect b="b" l="l" r="r" t="t"/>
              <a:pathLst>
                <a:path extrusionOk="0" h="1133" w="590">
                  <a:moveTo>
                    <a:pt x="1" y="0"/>
                  </a:moveTo>
                  <a:lnTo>
                    <a:pt x="1" y="1132"/>
                  </a:lnTo>
                  <a:lnTo>
                    <a:pt x="589" y="1132"/>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7"/>
            <p:cNvSpPr/>
            <p:nvPr/>
          </p:nvSpPr>
          <p:spPr>
            <a:xfrm>
              <a:off x="4843990"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7"/>
            <p:cNvSpPr/>
            <p:nvPr/>
          </p:nvSpPr>
          <p:spPr>
            <a:xfrm>
              <a:off x="4843990"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7"/>
            <p:cNvSpPr/>
            <p:nvPr/>
          </p:nvSpPr>
          <p:spPr>
            <a:xfrm>
              <a:off x="4843990"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7"/>
            <p:cNvSpPr/>
            <p:nvPr/>
          </p:nvSpPr>
          <p:spPr>
            <a:xfrm>
              <a:off x="4843990" y="3730736"/>
              <a:ext cx="6189" cy="12891"/>
            </a:xfrm>
            <a:custGeom>
              <a:rect b="b" l="l" r="r" t="t"/>
              <a:pathLst>
                <a:path extrusionOk="0" h="1133" w="544">
                  <a:moveTo>
                    <a:pt x="0" y="0"/>
                  </a:moveTo>
                  <a:lnTo>
                    <a:pt x="0" y="1132"/>
                  </a:lnTo>
                  <a:lnTo>
                    <a:pt x="544" y="1132"/>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7"/>
            <p:cNvSpPr/>
            <p:nvPr/>
          </p:nvSpPr>
          <p:spPr>
            <a:xfrm>
              <a:off x="4850168"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7"/>
            <p:cNvSpPr/>
            <p:nvPr/>
          </p:nvSpPr>
          <p:spPr>
            <a:xfrm>
              <a:off x="4850168"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7"/>
            <p:cNvSpPr/>
            <p:nvPr/>
          </p:nvSpPr>
          <p:spPr>
            <a:xfrm>
              <a:off x="4850168" y="3730736"/>
              <a:ext cx="6713" cy="12891"/>
            </a:xfrm>
            <a:custGeom>
              <a:rect b="b" l="l" r="r" t="t"/>
              <a:pathLst>
                <a:path extrusionOk="0" h="1133" w="590">
                  <a:moveTo>
                    <a:pt x="1" y="0"/>
                  </a:moveTo>
                  <a:lnTo>
                    <a:pt x="1" y="1132"/>
                  </a:lnTo>
                  <a:lnTo>
                    <a:pt x="589" y="1132"/>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7"/>
            <p:cNvSpPr/>
            <p:nvPr/>
          </p:nvSpPr>
          <p:spPr>
            <a:xfrm>
              <a:off x="4856869"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7"/>
            <p:cNvSpPr/>
            <p:nvPr/>
          </p:nvSpPr>
          <p:spPr>
            <a:xfrm>
              <a:off x="4856869"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7"/>
            <p:cNvSpPr/>
            <p:nvPr/>
          </p:nvSpPr>
          <p:spPr>
            <a:xfrm>
              <a:off x="4856869"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7"/>
            <p:cNvSpPr/>
            <p:nvPr/>
          </p:nvSpPr>
          <p:spPr>
            <a:xfrm>
              <a:off x="4856869" y="3730736"/>
              <a:ext cx="6189" cy="12891"/>
            </a:xfrm>
            <a:custGeom>
              <a:rect b="b" l="l" r="r" t="t"/>
              <a:pathLst>
                <a:path extrusionOk="0" h="1133" w="544">
                  <a:moveTo>
                    <a:pt x="0" y="0"/>
                  </a:moveTo>
                  <a:lnTo>
                    <a:pt x="0" y="1132"/>
                  </a:lnTo>
                  <a:lnTo>
                    <a:pt x="543" y="1132"/>
                  </a:lnTo>
                  <a:lnTo>
                    <a:pt x="543"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7"/>
            <p:cNvSpPr/>
            <p:nvPr/>
          </p:nvSpPr>
          <p:spPr>
            <a:xfrm>
              <a:off x="4863047"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7"/>
            <p:cNvSpPr/>
            <p:nvPr/>
          </p:nvSpPr>
          <p:spPr>
            <a:xfrm>
              <a:off x="4863047"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7"/>
            <p:cNvSpPr/>
            <p:nvPr/>
          </p:nvSpPr>
          <p:spPr>
            <a:xfrm>
              <a:off x="4863047" y="3730736"/>
              <a:ext cx="6701" cy="12891"/>
            </a:xfrm>
            <a:custGeom>
              <a:rect b="b" l="l" r="r" t="t"/>
              <a:pathLst>
                <a:path extrusionOk="0" h="1133" w="589">
                  <a:moveTo>
                    <a:pt x="0" y="0"/>
                  </a:moveTo>
                  <a:lnTo>
                    <a:pt x="0" y="1132"/>
                  </a:lnTo>
                  <a:lnTo>
                    <a:pt x="589" y="1132"/>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7"/>
            <p:cNvSpPr/>
            <p:nvPr/>
          </p:nvSpPr>
          <p:spPr>
            <a:xfrm>
              <a:off x="4869737"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7"/>
            <p:cNvSpPr/>
            <p:nvPr/>
          </p:nvSpPr>
          <p:spPr>
            <a:xfrm>
              <a:off x="4869737"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7"/>
            <p:cNvSpPr/>
            <p:nvPr/>
          </p:nvSpPr>
          <p:spPr>
            <a:xfrm>
              <a:off x="4869737"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7"/>
            <p:cNvSpPr/>
            <p:nvPr/>
          </p:nvSpPr>
          <p:spPr>
            <a:xfrm>
              <a:off x="4869737" y="3730736"/>
              <a:ext cx="6201" cy="12891"/>
            </a:xfrm>
            <a:custGeom>
              <a:rect b="b" l="l" r="r" t="t"/>
              <a:pathLst>
                <a:path extrusionOk="0" h="1133" w="545">
                  <a:moveTo>
                    <a:pt x="1" y="0"/>
                  </a:moveTo>
                  <a:lnTo>
                    <a:pt x="1" y="1132"/>
                  </a:lnTo>
                  <a:lnTo>
                    <a:pt x="544" y="1132"/>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7"/>
            <p:cNvSpPr/>
            <p:nvPr/>
          </p:nvSpPr>
          <p:spPr>
            <a:xfrm>
              <a:off x="4875926"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7"/>
            <p:cNvSpPr/>
            <p:nvPr/>
          </p:nvSpPr>
          <p:spPr>
            <a:xfrm>
              <a:off x="4875926"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7"/>
            <p:cNvSpPr/>
            <p:nvPr/>
          </p:nvSpPr>
          <p:spPr>
            <a:xfrm>
              <a:off x="4875926"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7"/>
            <p:cNvSpPr/>
            <p:nvPr/>
          </p:nvSpPr>
          <p:spPr>
            <a:xfrm>
              <a:off x="4875926" y="3730736"/>
              <a:ext cx="6701" cy="12891"/>
            </a:xfrm>
            <a:custGeom>
              <a:rect b="b" l="l" r="r" t="t"/>
              <a:pathLst>
                <a:path extrusionOk="0" h="1133" w="589">
                  <a:moveTo>
                    <a:pt x="0" y="0"/>
                  </a:moveTo>
                  <a:lnTo>
                    <a:pt x="0" y="1132"/>
                  </a:lnTo>
                  <a:lnTo>
                    <a:pt x="589" y="1132"/>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7"/>
            <p:cNvSpPr/>
            <p:nvPr/>
          </p:nvSpPr>
          <p:spPr>
            <a:xfrm>
              <a:off x="4882616"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7"/>
            <p:cNvSpPr/>
            <p:nvPr/>
          </p:nvSpPr>
          <p:spPr>
            <a:xfrm>
              <a:off x="4882616"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7"/>
            <p:cNvSpPr/>
            <p:nvPr/>
          </p:nvSpPr>
          <p:spPr>
            <a:xfrm>
              <a:off x="4882616" y="3730736"/>
              <a:ext cx="6189" cy="12891"/>
            </a:xfrm>
            <a:custGeom>
              <a:rect b="b" l="l" r="r" t="t"/>
              <a:pathLst>
                <a:path extrusionOk="0" h="1133" w="544">
                  <a:moveTo>
                    <a:pt x="1" y="0"/>
                  </a:moveTo>
                  <a:lnTo>
                    <a:pt x="1" y="1132"/>
                  </a:lnTo>
                  <a:lnTo>
                    <a:pt x="544" y="1132"/>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7"/>
            <p:cNvSpPr/>
            <p:nvPr/>
          </p:nvSpPr>
          <p:spPr>
            <a:xfrm>
              <a:off x="4888794"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7"/>
            <p:cNvSpPr/>
            <p:nvPr/>
          </p:nvSpPr>
          <p:spPr>
            <a:xfrm>
              <a:off x="4888794"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7"/>
            <p:cNvSpPr/>
            <p:nvPr/>
          </p:nvSpPr>
          <p:spPr>
            <a:xfrm>
              <a:off x="4888794"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7"/>
            <p:cNvSpPr/>
            <p:nvPr/>
          </p:nvSpPr>
          <p:spPr>
            <a:xfrm>
              <a:off x="4888794" y="3730736"/>
              <a:ext cx="6713" cy="12891"/>
            </a:xfrm>
            <a:custGeom>
              <a:rect b="b" l="l" r="r" t="t"/>
              <a:pathLst>
                <a:path extrusionOk="0" h="1133" w="590">
                  <a:moveTo>
                    <a:pt x="1" y="0"/>
                  </a:moveTo>
                  <a:lnTo>
                    <a:pt x="1" y="1132"/>
                  </a:lnTo>
                  <a:lnTo>
                    <a:pt x="589" y="1132"/>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7"/>
            <p:cNvSpPr/>
            <p:nvPr/>
          </p:nvSpPr>
          <p:spPr>
            <a:xfrm>
              <a:off x="4895496"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7"/>
            <p:cNvSpPr/>
            <p:nvPr/>
          </p:nvSpPr>
          <p:spPr>
            <a:xfrm>
              <a:off x="4895496"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7"/>
            <p:cNvSpPr/>
            <p:nvPr/>
          </p:nvSpPr>
          <p:spPr>
            <a:xfrm>
              <a:off x="4895496"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7"/>
            <p:cNvSpPr/>
            <p:nvPr/>
          </p:nvSpPr>
          <p:spPr>
            <a:xfrm>
              <a:off x="4895496" y="3730736"/>
              <a:ext cx="6189" cy="12891"/>
            </a:xfrm>
            <a:custGeom>
              <a:rect b="b" l="l" r="r" t="t"/>
              <a:pathLst>
                <a:path extrusionOk="0" h="1133" w="544">
                  <a:moveTo>
                    <a:pt x="0" y="0"/>
                  </a:moveTo>
                  <a:lnTo>
                    <a:pt x="0" y="1132"/>
                  </a:lnTo>
                  <a:lnTo>
                    <a:pt x="544" y="1132"/>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7"/>
            <p:cNvSpPr/>
            <p:nvPr/>
          </p:nvSpPr>
          <p:spPr>
            <a:xfrm>
              <a:off x="4901674"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7"/>
            <p:cNvSpPr/>
            <p:nvPr/>
          </p:nvSpPr>
          <p:spPr>
            <a:xfrm>
              <a:off x="4901674" y="3730736"/>
              <a:ext cx="11" cy="12891"/>
            </a:xfrm>
            <a:custGeom>
              <a:rect b="b" l="l" r="r" t="t"/>
              <a:pathLst>
                <a:path extrusionOk="0" h="1133" w="1">
                  <a:moveTo>
                    <a:pt x="1" y="0"/>
                  </a:moveTo>
                  <a:lnTo>
                    <a:pt x="1" y="1132"/>
                  </a:lnTo>
                  <a:lnTo>
                    <a:pt x="1"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7"/>
            <p:cNvSpPr/>
            <p:nvPr/>
          </p:nvSpPr>
          <p:spPr>
            <a:xfrm>
              <a:off x="4901674" y="3730736"/>
              <a:ext cx="6713" cy="12891"/>
            </a:xfrm>
            <a:custGeom>
              <a:rect b="b" l="l" r="r" t="t"/>
              <a:pathLst>
                <a:path extrusionOk="0" h="1133" w="590">
                  <a:moveTo>
                    <a:pt x="1" y="0"/>
                  </a:moveTo>
                  <a:lnTo>
                    <a:pt x="1" y="1132"/>
                  </a:lnTo>
                  <a:lnTo>
                    <a:pt x="589" y="1132"/>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7"/>
            <p:cNvSpPr/>
            <p:nvPr/>
          </p:nvSpPr>
          <p:spPr>
            <a:xfrm>
              <a:off x="4908375"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7"/>
            <p:cNvSpPr/>
            <p:nvPr/>
          </p:nvSpPr>
          <p:spPr>
            <a:xfrm>
              <a:off x="4908375"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7"/>
            <p:cNvSpPr/>
            <p:nvPr/>
          </p:nvSpPr>
          <p:spPr>
            <a:xfrm>
              <a:off x="4908375" y="3730736"/>
              <a:ext cx="11" cy="12891"/>
            </a:xfrm>
            <a:custGeom>
              <a:rect b="b" l="l" r="r" t="t"/>
              <a:pathLst>
                <a:path extrusionOk="0" h="1133" w="1">
                  <a:moveTo>
                    <a:pt x="0" y="0"/>
                  </a:moveTo>
                  <a:lnTo>
                    <a:pt x="0" y="1132"/>
                  </a:lnTo>
                  <a:lnTo>
                    <a:pt x="0" y="1132"/>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7"/>
            <p:cNvSpPr/>
            <p:nvPr/>
          </p:nvSpPr>
          <p:spPr>
            <a:xfrm>
              <a:off x="4908375" y="3730736"/>
              <a:ext cx="6189" cy="12891"/>
            </a:xfrm>
            <a:custGeom>
              <a:rect b="b" l="l" r="r" t="t"/>
              <a:pathLst>
                <a:path extrusionOk="0" h="1133" w="544">
                  <a:moveTo>
                    <a:pt x="0" y="0"/>
                  </a:moveTo>
                  <a:lnTo>
                    <a:pt x="0" y="1132"/>
                  </a:lnTo>
                  <a:lnTo>
                    <a:pt x="543" y="1132"/>
                  </a:lnTo>
                  <a:lnTo>
                    <a:pt x="543"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7"/>
            <p:cNvSpPr/>
            <p:nvPr/>
          </p:nvSpPr>
          <p:spPr>
            <a:xfrm>
              <a:off x="4914553" y="3730736"/>
              <a:ext cx="11" cy="12891"/>
            </a:xfrm>
            <a:custGeom>
              <a:rect b="b" l="l" r="r" t="t"/>
              <a:pathLst>
                <a:path extrusionOk="0" h="1133" w="1">
                  <a:moveTo>
                    <a:pt x="0" y="1132"/>
                  </a:moveTo>
                  <a:lnTo>
                    <a:pt x="0"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7"/>
            <p:cNvSpPr/>
            <p:nvPr/>
          </p:nvSpPr>
          <p:spPr>
            <a:xfrm>
              <a:off x="4831110" y="3640603"/>
              <a:ext cx="70575" cy="11"/>
            </a:xfrm>
            <a:custGeom>
              <a:rect b="b" l="l" r="r" t="t"/>
              <a:pathLst>
                <a:path extrusionOk="0" h="1" w="6203">
                  <a:moveTo>
                    <a:pt x="6203" y="0"/>
                  </a:moveTo>
                  <a:lnTo>
                    <a:pt x="1"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7"/>
            <p:cNvSpPr/>
            <p:nvPr/>
          </p:nvSpPr>
          <p:spPr>
            <a:xfrm>
              <a:off x="4824420" y="3633902"/>
              <a:ext cx="90144" cy="12891"/>
            </a:xfrm>
            <a:custGeom>
              <a:rect b="b" l="l" r="r" t="t"/>
              <a:pathLst>
                <a:path extrusionOk="0" h="1133" w="7923">
                  <a:moveTo>
                    <a:pt x="589" y="1"/>
                  </a:moveTo>
                  <a:cubicBezTo>
                    <a:pt x="589" y="1"/>
                    <a:pt x="0" y="1"/>
                    <a:pt x="0" y="589"/>
                  </a:cubicBezTo>
                  <a:cubicBezTo>
                    <a:pt x="0" y="1133"/>
                    <a:pt x="589" y="1133"/>
                    <a:pt x="589" y="1133"/>
                  </a:cubicBezTo>
                  <a:lnTo>
                    <a:pt x="6791" y="1133"/>
                  </a:lnTo>
                  <a:cubicBezTo>
                    <a:pt x="7379" y="1133"/>
                    <a:pt x="7922" y="1133"/>
                    <a:pt x="7922" y="589"/>
                  </a:cubicBezTo>
                  <a:cubicBezTo>
                    <a:pt x="7922" y="1"/>
                    <a:pt x="7379" y="1"/>
                    <a:pt x="6791"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7"/>
            <p:cNvSpPr/>
            <p:nvPr/>
          </p:nvSpPr>
          <p:spPr>
            <a:xfrm>
              <a:off x="4824420" y="3633902"/>
              <a:ext cx="11" cy="12891"/>
            </a:xfrm>
            <a:custGeom>
              <a:rect b="b" l="l" r="r" t="t"/>
              <a:pathLst>
                <a:path extrusionOk="0" h="1133" w="1">
                  <a:moveTo>
                    <a:pt x="0" y="1"/>
                  </a:move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7"/>
            <p:cNvSpPr/>
            <p:nvPr/>
          </p:nvSpPr>
          <p:spPr>
            <a:xfrm>
              <a:off x="4824420"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7"/>
            <p:cNvSpPr/>
            <p:nvPr/>
          </p:nvSpPr>
          <p:spPr>
            <a:xfrm>
              <a:off x="4824420"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7"/>
            <p:cNvSpPr/>
            <p:nvPr/>
          </p:nvSpPr>
          <p:spPr>
            <a:xfrm>
              <a:off x="4824420" y="3633902"/>
              <a:ext cx="6701" cy="12891"/>
            </a:xfrm>
            <a:custGeom>
              <a:rect b="b" l="l" r="r" t="t"/>
              <a:pathLst>
                <a:path extrusionOk="0" h="1133" w="589">
                  <a:moveTo>
                    <a:pt x="0" y="1"/>
                  </a:moveTo>
                  <a:lnTo>
                    <a:pt x="0" y="1133"/>
                  </a:lnTo>
                  <a:lnTo>
                    <a:pt x="589" y="1133"/>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7"/>
            <p:cNvSpPr/>
            <p:nvPr/>
          </p:nvSpPr>
          <p:spPr>
            <a:xfrm>
              <a:off x="4831110"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7"/>
            <p:cNvSpPr/>
            <p:nvPr/>
          </p:nvSpPr>
          <p:spPr>
            <a:xfrm>
              <a:off x="4831110"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7"/>
            <p:cNvSpPr/>
            <p:nvPr/>
          </p:nvSpPr>
          <p:spPr>
            <a:xfrm>
              <a:off x="4831110" y="3633902"/>
              <a:ext cx="6189" cy="12891"/>
            </a:xfrm>
            <a:custGeom>
              <a:rect b="b" l="l" r="r" t="t"/>
              <a:pathLst>
                <a:path extrusionOk="0" h="1133" w="544">
                  <a:moveTo>
                    <a:pt x="1" y="1"/>
                  </a:moveTo>
                  <a:lnTo>
                    <a:pt x="1" y="1133"/>
                  </a:lnTo>
                  <a:lnTo>
                    <a:pt x="544" y="1133"/>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7"/>
            <p:cNvSpPr/>
            <p:nvPr/>
          </p:nvSpPr>
          <p:spPr>
            <a:xfrm>
              <a:off x="4837288"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7"/>
            <p:cNvSpPr/>
            <p:nvPr/>
          </p:nvSpPr>
          <p:spPr>
            <a:xfrm>
              <a:off x="4837288"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7"/>
            <p:cNvSpPr/>
            <p:nvPr/>
          </p:nvSpPr>
          <p:spPr>
            <a:xfrm>
              <a:off x="4837288"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7"/>
            <p:cNvSpPr/>
            <p:nvPr/>
          </p:nvSpPr>
          <p:spPr>
            <a:xfrm>
              <a:off x="4837288" y="3633902"/>
              <a:ext cx="6713" cy="12891"/>
            </a:xfrm>
            <a:custGeom>
              <a:rect b="b" l="l" r="r" t="t"/>
              <a:pathLst>
                <a:path extrusionOk="0" h="1133" w="590">
                  <a:moveTo>
                    <a:pt x="1" y="1"/>
                  </a:moveTo>
                  <a:lnTo>
                    <a:pt x="1" y="1133"/>
                  </a:lnTo>
                  <a:lnTo>
                    <a:pt x="589" y="1133"/>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7"/>
            <p:cNvSpPr/>
            <p:nvPr/>
          </p:nvSpPr>
          <p:spPr>
            <a:xfrm>
              <a:off x="4843990"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7"/>
            <p:cNvSpPr/>
            <p:nvPr/>
          </p:nvSpPr>
          <p:spPr>
            <a:xfrm>
              <a:off x="4843990"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7"/>
            <p:cNvSpPr/>
            <p:nvPr/>
          </p:nvSpPr>
          <p:spPr>
            <a:xfrm>
              <a:off x="4843990"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7"/>
            <p:cNvSpPr/>
            <p:nvPr/>
          </p:nvSpPr>
          <p:spPr>
            <a:xfrm>
              <a:off x="4843990" y="3633902"/>
              <a:ext cx="6189" cy="12891"/>
            </a:xfrm>
            <a:custGeom>
              <a:rect b="b" l="l" r="r" t="t"/>
              <a:pathLst>
                <a:path extrusionOk="0" h="1133" w="544">
                  <a:moveTo>
                    <a:pt x="0" y="1"/>
                  </a:moveTo>
                  <a:lnTo>
                    <a:pt x="0" y="1133"/>
                  </a:lnTo>
                  <a:lnTo>
                    <a:pt x="544" y="1133"/>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7"/>
            <p:cNvSpPr/>
            <p:nvPr/>
          </p:nvSpPr>
          <p:spPr>
            <a:xfrm>
              <a:off x="4850168"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7"/>
            <p:cNvSpPr/>
            <p:nvPr/>
          </p:nvSpPr>
          <p:spPr>
            <a:xfrm>
              <a:off x="4850168"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7"/>
            <p:cNvSpPr/>
            <p:nvPr/>
          </p:nvSpPr>
          <p:spPr>
            <a:xfrm>
              <a:off x="4850168" y="3633902"/>
              <a:ext cx="6713" cy="12891"/>
            </a:xfrm>
            <a:custGeom>
              <a:rect b="b" l="l" r="r" t="t"/>
              <a:pathLst>
                <a:path extrusionOk="0" h="1133" w="590">
                  <a:moveTo>
                    <a:pt x="1" y="1"/>
                  </a:moveTo>
                  <a:lnTo>
                    <a:pt x="1" y="1133"/>
                  </a:lnTo>
                  <a:lnTo>
                    <a:pt x="589" y="1133"/>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7"/>
            <p:cNvSpPr/>
            <p:nvPr/>
          </p:nvSpPr>
          <p:spPr>
            <a:xfrm>
              <a:off x="4856869"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7"/>
            <p:cNvSpPr/>
            <p:nvPr/>
          </p:nvSpPr>
          <p:spPr>
            <a:xfrm>
              <a:off x="4856869"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7"/>
            <p:cNvSpPr/>
            <p:nvPr/>
          </p:nvSpPr>
          <p:spPr>
            <a:xfrm>
              <a:off x="4856869"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7"/>
            <p:cNvSpPr/>
            <p:nvPr/>
          </p:nvSpPr>
          <p:spPr>
            <a:xfrm>
              <a:off x="4856869" y="3633902"/>
              <a:ext cx="6189" cy="12891"/>
            </a:xfrm>
            <a:custGeom>
              <a:rect b="b" l="l" r="r" t="t"/>
              <a:pathLst>
                <a:path extrusionOk="0" h="1133" w="544">
                  <a:moveTo>
                    <a:pt x="0" y="1"/>
                  </a:moveTo>
                  <a:lnTo>
                    <a:pt x="0" y="1133"/>
                  </a:lnTo>
                  <a:lnTo>
                    <a:pt x="543" y="1133"/>
                  </a:lnTo>
                  <a:lnTo>
                    <a:pt x="543"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7"/>
            <p:cNvSpPr/>
            <p:nvPr/>
          </p:nvSpPr>
          <p:spPr>
            <a:xfrm>
              <a:off x="4863047"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7"/>
            <p:cNvSpPr/>
            <p:nvPr/>
          </p:nvSpPr>
          <p:spPr>
            <a:xfrm>
              <a:off x="4863047"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7"/>
            <p:cNvSpPr/>
            <p:nvPr/>
          </p:nvSpPr>
          <p:spPr>
            <a:xfrm>
              <a:off x="4863047" y="3633902"/>
              <a:ext cx="6701" cy="12891"/>
            </a:xfrm>
            <a:custGeom>
              <a:rect b="b" l="l" r="r" t="t"/>
              <a:pathLst>
                <a:path extrusionOk="0" h="1133" w="589">
                  <a:moveTo>
                    <a:pt x="0" y="1"/>
                  </a:moveTo>
                  <a:lnTo>
                    <a:pt x="0" y="1133"/>
                  </a:lnTo>
                  <a:lnTo>
                    <a:pt x="589" y="1133"/>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7"/>
            <p:cNvSpPr/>
            <p:nvPr/>
          </p:nvSpPr>
          <p:spPr>
            <a:xfrm>
              <a:off x="4869737"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7"/>
            <p:cNvSpPr/>
            <p:nvPr/>
          </p:nvSpPr>
          <p:spPr>
            <a:xfrm>
              <a:off x="4869737"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7"/>
            <p:cNvSpPr/>
            <p:nvPr/>
          </p:nvSpPr>
          <p:spPr>
            <a:xfrm>
              <a:off x="4869737"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7"/>
            <p:cNvSpPr/>
            <p:nvPr/>
          </p:nvSpPr>
          <p:spPr>
            <a:xfrm>
              <a:off x="4869737" y="3633902"/>
              <a:ext cx="6201" cy="12891"/>
            </a:xfrm>
            <a:custGeom>
              <a:rect b="b" l="l" r="r" t="t"/>
              <a:pathLst>
                <a:path extrusionOk="0" h="1133" w="545">
                  <a:moveTo>
                    <a:pt x="1" y="1"/>
                  </a:moveTo>
                  <a:lnTo>
                    <a:pt x="1" y="1133"/>
                  </a:lnTo>
                  <a:lnTo>
                    <a:pt x="544" y="1133"/>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7"/>
            <p:cNvSpPr/>
            <p:nvPr/>
          </p:nvSpPr>
          <p:spPr>
            <a:xfrm>
              <a:off x="4875926"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7"/>
            <p:cNvSpPr/>
            <p:nvPr/>
          </p:nvSpPr>
          <p:spPr>
            <a:xfrm>
              <a:off x="4875926"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7"/>
            <p:cNvSpPr/>
            <p:nvPr/>
          </p:nvSpPr>
          <p:spPr>
            <a:xfrm>
              <a:off x="4875926"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7"/>
            <p:cNvSpPr/>
            <p:nvPr/>
          </p:nvSpPr>
          <p:spPr>
            <a:xfrm>
              <a:off x="4875926" y="3633902"/>
              <a:ext cx="6701" cy="12891"/>
            </a:xfrm>
            <a:custGeom>
              <a:rect b="b" l="l" r="r" t="t"/>
              <a:pathLst>
                <a:path extrusionOk="0" h="1133" w="589">
                  <a:moveTo>
                    <a:pt x="0" y="1"/>
                  </a:moveTo>
                  <a:lnTo>
                    <a:pt x="0" y="1133"/>
                  </a:lnTo>
                  <a:lnTo>
                    <a:pt x="589" y="1133"/>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7"/>
            <p:cNvSpPr/>
            <p:nvPr/>
          </p:nvSpPr>
          <p:spPr>
            <a:xfrm>
              <a:off x="4882616"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7"/>
            <p:cNvSpPr/>
            <p:nvPr/>
          </p:nvSpPr>
          <p:spPr>
            <a:xfrm>
              <a:off x="4882616"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7"/>
            <p:cNvSpPr/>
            <p:nvPr/>
          </p:nvSpPr>
          <p:spPr>
            <a:xfrm>
              <a:off x="4882616" y="3633902"/>
              <a:ext cx="6189" cy="12891"/>
            </a:xfrm>
            <a:custGeom>
              <a:rect b="b" l="l" r="r" t="t"/>
              <a:pathLst>
                <a:path extrusionOk="0" h="1133" w="544">
                  <a:moveTo>
                    <a:pt x="1" y="1"/>
                  </a:moveTo>
                  <a:lnTo>
                    <a:pt x="1" y="1133"/>
                  </a:lnTo>
                  <a:lnTo>
                    <a:pt x="544" y="1133"/>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7"/>
            <p:cNvSpPr/>
            <p:nvPr/>
          </p:nvSpPr>
          <p:spPr>
            <a:xfrm>
              <a:off x="4888794"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7"/>
            <p:cNvSpPr/>
            <p:nvPr/>
          </p:nvSpPr>
          <p:spPr>
            <a:xfrm>
              <a:off x="4888794"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7"/>
            <p:cNvSpPr/>
            <p:nvPr/>
          </p:nvSpPr>
          <p:spPr>
            <a:xfrm>
              <a:off x="4888794"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7"/>
            <p:cNvSpPr/>
            <p:nvPr/>
          </p:nvSpPr>
          <p:spPr>
            <a:xfrm>
              <a:off x="4888794" y="3633902"/>
              <a:ext cx="6713" cy="12891"/>
            </a:xfrm>
            <a:custGeom>
              <a:rect b="b" l="l" r="r" t="t"/>
              <a:pathLst>
                <a:path extrusionOk="0" h="1133" w="590">
                  <a:moveTo>
                    <a:pt x="1" y="1"/>
                  </a:moveTo>
                  <a:lnTo>
                    <a:pt x="1" y="1133"/>
                  </a:lnTo>
                  <a:lnTo>
                    <a:pt x="589" y="1133"/>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7"/>
            <p:cNvSpPr/>
            <p:nvPr/>
          </p:nvSpPr>
          <p:spPr>
            <a:xfrm>
              <a:off x="4895496"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7"/>
            <p:cNvSpPr/>
            <p:nvPr/>
          </p:nvSpPr>
          <p:spPr>
            <a:xfrm>
              <a:off x="4895496"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7"/>
            <p:cNvSpPr/>
            <p:nvPr/>
          </p:nvSpPr>
          <p:spPr>
            <a:xfrm>
              <a:off x="4895496"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7"/>
            <p:cNvSpPr/>
            <p:nvPr/>
          </p:nvSpPr>
          <p:spPr>
            <a:xfrm>
              <a:off x="4895496" y="3633902"/>
              <a:ext cx="6189" cy="12891"/>
            </a:xfrm>
            <a:custGeom>
              <a:rect b="b" l="l" r="r" t="t"/>
              <a:pathLst>
                <a:path extrusionOk="0" h="1133" w="544">
                  <a:moveTo>
                    <a:pt x="0" y="1"/>
                  </a:moveTo>
                  <a:lnTo>
                    <a:pt x="0" y="1133"/>
                  </a:lnTo>
                  <a:lnTo>
                    <a:pt x="544" y="1133"/>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7"/>
            <p:cNvSpPr/>
            <p:nvPr/>
          </p:nvSpPr>
          <p:spPr>
            <a:xfrm>
              <a:off x="4901674"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7"/>
            <p:cNvSpPr/>
            <p:nvPr/>
          </p:nvSpPr>
          <p:spPr>
            <a:xfrm>
              <a:off x="4901674" y="3633902"/>
              <a:ext cx="11" cy="12891"/>
            </a:xfrm>
            <a:custGeom>
              <a:rect b="b" l="l" r="r" t="t"/>
              <a:pathLst>
                <a:path extrusionOk="0" h="1133" w="1">
                  <a:moveTo>
                    <a:pt x="1" y="1"/>
                  </a:moveTo>
                  <a:lnTo>
                    <a:pt x="1" y="1133"/>
                  </a:lnTo>
                  <a:lnTo>
                    <a:pt x="1"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7"/>
            <p:cNvSpPr/>
            <p:nvPr/>
          </p:nvSpPr>
          <p:spPr>
            <a:xfrm>
              <a:off x="4901674" y="3633902"/>
              <a:ext cx="6713" cy="12891"/>
            </a:xfrm>
            <a:custGeom>
              <a:rect b="b" l="l" r="r" t="t"/>
              <a:pathLst>
                <a:path extrusionOk="0" h="1133" w="590">
                  <a:moveTo>
                    <a:pt x="1" y="1"/>
                  </a:moveTo>
                  <a:lnTo>
                    <a:pt x="1" y="1133"/>
                  </a:lnTo>
                  <a:lnTo>
                    <a:pt x="589" y="1133"/>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7"/>
            <p:cNvSpPr/>
            <p:nvPr/>
          </p:nvSpPr>
          <p:spPr>
            <a:xfrm>
              <a:off x="4908375"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7"/>
            <p:cNvSpPr/>
            <p:nvPr/>
          </p:nvSpPr>
          <p:spPr>
            <a:xfrm>
              <a:off x="4908375"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7"/>
            <p:cNvSpPr/>
            <p:nvPr/>
          </p:nvSpPr>
          <p:spPr>
            <a:xfrm>
              <a:off x="4908375" y="3633902"/>
              <a:ext cx="11" cy="12891"/>
            </a:xfrm>
            <a:custGeom>
              <a:rect b="b" l="l" r="r" t="t"/>
              <a:pathLst>
                <a:path extrusionOk="0" h="1133" w="1">
                  <a:moveTo>
                    <a:pt x="0" y="1"/>
                  </a:moveTo>
                  <a:lnTo>
                    <a:pt x="0" y="1133"/>
                  </a:lnTo>
                  <a:lnTo>
                    <a:pt x="0" y="1133"/>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7"/>
            <p:cNvSpPr/>
            <p:nvPr/>
          </p:nvSpPr>
          <p:spPr>
            <a:xfrm>
              <a:off x="4908375" y="3633902"/>
              <a:ext cx="6189" cy="12891"/>
            </a:xfrm>
            <a:custGeom>
              <a:rect b="b" l="l" r="r" t="t"/>
              <a:pathLst>
                <a:path extrusionOk="0" h="1133" w="544">
                  <a:moveTo>
                    <a:pt x="0" y="1"/>
                  </a:moveTo>
                  <a:lnTo>
                    <a:pt x="0" y="1133"/>
                  </a:lnTo>
                  <a:lnTo>
                    <a:pt x="543" y="1133"/>
                  </a:lnTo>
                  <a:lnTo>
                    <a:pt x="543"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7"/>
            <p:cNvSpPr/>
            <p:nvPr/>
          </p:nvSpPr>
          <p:spPr>
            <a:xfrm>
              <a:off x="4914553" y="3633902"/>
              <a:ext cx="11" cy="12891"/>
            </a:xfrm>
            <a:custGeom>
              <a:rect b="b" l="l" r="r" t="t"/>
              <a:pathLst>
                <a:path extrusionOk="0" h="1133" w="1">
                  <a:moveTo>
                    <a:pt x="0" y="1133"/>
                  </a:moveTo>
                  <a:lnTo>
                    <a:pt x="0"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7"/>
            <p:cNvSpPr/>
            <p:nvPr/>
          </p:nvSpPr>
          <p:spPr>
            <a:xfrm>
              <a:off x="4831110" y="3543769"/>
              <a:ext cx="70575" cy="11"/>
            </a:xfrm>
            <a:custGeom>
              <a:rect b="b" l="l" r="r" t="t"/>
              <a:pathLst>
                <a:path extrusionOk="0" h="1" w="6203">
                  <a:moveTo>
                    <a:pt x="6203" y="1"/>
                  </a:moveTo>
                  <a:lnTo>
                    <a:pt x="1"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7"/>
            <p:cNvSpPr/>
            <p:nvPr/>
          </p:nvSpPr>
          <p:spPr>
            <a:xfrm>
              <a:off x="4824420" y="3537591"/>
              <a:ext cx="90144" cy="19069"/>
            </a:xfrm>
            <a:custGeom>
              <a:rect b="b" l="l" r="r" t="t"/>
              <a:pathLst>
                <a:path extrusionOk="0" h="1676" w="7923">
                  <a:moveTo>
                    <a:pt x="589" y="1"/>
                  </a:moveTo>
                  <a:lnTo>
                    <a:pt x="0" y="544"/>
                  </a:lnTo>
                  <a:cubicBezTo>
                    <a:pt x="0" y="1132"/>
                    <a:pt x="589" y="1676"/>
                    <a:pt x="589" y="1676"/>
                  </a:cubicBezTo>
                  <a:lnTo>
                    <a:pt x="6791" y="1676"/>
                  </a:lnTo>
                  <a:cubicBezTo>
                    <a:pt x="7379" y="1676"/>
                    <a:pt x="7922" y="1132"/>
                    <a:pt x="7922" y="544"/>
                  </a:cubicBezTo>
                  <a:cubicBezTo>
                    <a:pt x="7922" y="544"/>
                    <a:pt x="7379" y="1"/>
                    <a:pt x="6791"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7"/>
            <p:cNvSpPr/>
            <p:nvPr/>
          </p:nvSpPr>
          <p:spPr>
            <a:xfrm>
              <a:off x="4824420" y="3537591"/>
              <a:ext cx="11" cy="19069"/>
            </a:xfrm>
            <a:custGeom>
              <a:rect b="b" l="l" r="r" t="t"/>
              <a:pathLst>
                <a:path extrusionOk="0" h="1676" w="1">
                  <a:moveTo>
                    <a:pt x="0" y="1"/>
                  </a:move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7"/>
            <p:cNvSpPr/>
            <p:nvPr/>
          </p:nvSpPr>
          <p:spPr>
            <a:xfrm>
              <a:off x="4824420"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7"/>
            <p:cNvSpPr/>
            <p:nvPr/>
          </p:nvSpPr>
          <p:spPr>
            <a:xfrm>
              <a:off x="4824420"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7"/>
            <p:cNvSpPr/>
            <p:nvPr/>
          </p:nvSpPr>
          <p:spPr>
            <a:xfrm>
              <a:off x="4824420" y="3537591"/>
              <a:ext cx="6701" cy="19069"/>
            </a:xfrm>
            <a:custGeom>
              <a:rect b="b" l="l" r="r" t="t"/>
              <a:pathLst>
                <a:path extrusionOk="0" h="1676" w="589">
                  <a:moveTo>
                    <a:pt x="0" y="1"/>
                  </a:moveTo>
                  <a:lnTo>
                    <a:pt x="0"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7"/>
            <p:cNvSpPr/>
            <p:nvPr/>
          </p:nvSpPr>
          <p:spPr>
            <a:xfrm>
              <a:off x="4831110"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7"/>
            <p:cNvSpPr/>
            <p:nvPr/>
          </p:nvSpPr>
          <p:spPr>
            <a:xfrm>
              <a:off x="4831110"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7"/>
            <p:cNvSpPr/>
            <p:nvPr/>
          </p:nvSpPr>
          <p:spPr>
            <a:xfrm>
              <a:off x="4831110" y="3537591"/>
              <a:ext cx="6189" cy="19069"/>
            </a:xfrm>
            <a:custGeom>
              <a:rect b="b" l="l" r="r" t="t"/>
              <a:pathLst>
                <a:path extrusionOk="0" h="1676" w="544">
                  <a:moveTo>
                    <a:pt x="1" y="1"/>
                  </a:moveTo>
                  <a:lnTo>
                    <a:pt x="1"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7"/>
            <p:cNvSpPr/>
            <p:nvPr/>
          </p:nvSpPr>
          <p:spPr>
            <a:xfrm>
              <a:off x="4837288"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7"/>
            <p:cNvSpPr/>
            <p:nvPr/>
          </p:nvSpPr>
          <p:spPr>
            <a:xfrm>
              <a:off x="4837288"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7"/>
            <p:cNvSpPr/>
            <p:nvPr/>
          </p:nvSpPr>
          <p:spPr>
            <a:xfrm>
              <a:off x="4837288"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7"/>
            <p:cNvSpPr/>
            <p:nvPr/>
          </p:nvSpPr>
          <p:spPr>
            <a:xfrm>
              <a:off x="4837288" y="3537591"/>
              <a:ext cx="6713" cy="19069"/>
            </a:xfrm>
            <a:custGeom>
              <a:rect b="b" l="l" r="r" t="t"/>
              <a:pathLst>
                <a:path extrusionOk="0" h="1676" w="590">
                  <a:moveTo>
                    <a:pt x="1" y="1"/>
                  </a:moveTo>
                  <a:lnTo>
                    <a:pt x="1"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7"/>
            <p:cNvSpPr/>
            <p:nvPr/>
          </p:nvSpPr>
          <p:spPr>
            <a:xfrm>
              <a:off x="4843990"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7"/>
            <p:cNvSpPr/>
            <p:nvPr/>
          </p:nvSpPr>
          <p:spPr>
            <a:xfrm>
              <a:off x="4843990"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7"/>
            <p:cNvSpPr/>
            <p:nvPr/>
          </p:nvSpPr>
          <p:spPr>
            <a:xfrm>
              <a:off x="4843990"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7"/>
            <p:cNvSpPr/>
            <p:nvPr/>
          </p:nvSpPr>
          <p:spPr>
            <a:xfrm>
              <a:off x="4843990" y="3537591"/>
              <a:ext cx="6189" cy="19069"/>
            </a:xfrm>
            <a:custGeom>
              <a:rect b="b" l="l" r="r" t="t"/>
              <a:pathLst>
                <a:path extrusionOk="0" h="1676" w="544">
                  <a:moveTo>
                    <a:pt x="0" y="1"/>
                  </a:moveTo>
                  <a:lnTo>
                    <a:pt x="0"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7"/>
            <p:cNvSpPr/>
            <p:nvPr/>
          </p:nvSpPr>
          <p:spPr>
            <a:xfrm>
              <a:off x="4850168"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7"/>
            <p:cNvSpPr/>
            <p:nvPr/>
          </p:nvSpPr>
          <p:spPr>
            <a:xfrm>
              <a:off x="4850168"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7"/>
            <p:cNvSpPr/>
            <p:nvPr/>
          </p:nvSpPr>
          <p:spPr>
            <a:xfrm>
              <a:off x="4850168" y="3537591"/>
              <a:ext cx="6713" cy="19069"/>
            </a:xfrm>
            <a:custGeom>
              <a:rect b="b" l="l" r="r" t="t"/>
              <a:pathLst>
                <a:path extrusionOk="0" h="1676" w="590">
                  <a:moveTo>
                    <a:pt x="1" y="1"/>
                  </a:moveTo>
                  <a:lnTo>
                    <a:pt x="1"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7"/>
            <p:cNvSpPr/>
            <p:nvPr/>
          </p:nvSpPr>
          <p:spPr>
            <a:xfrm>
              <a:off x="4856869"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7"/>
            <p:cNvSpPr/>
            <p:nvPr/>
          </p:nvSpPr>
          <p:spPr>
            <a:xfrm>
              <a:off x="4856869"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7"/>
            <p:cNvSpPr/>
            <p:nvPr/>
          </p:nvSpPr>
          <p:spPr>
            <a:xfrm>
              <a:off x="4856869"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7"/>
            <p:cNvSpPr/>
            <p:nvPr/>
          </p:nvSpPr>
          <p:spPr>
            <a:xfrm>
              <a:off x="4856869" y="3537591"/>
              <a:ext cx="6189" cy="19069"/>
            </a:xfrm>
            <a:custGeom>
              <a:rect b="b" l="l" r="r" t="t"/>
              <a:pathLst>
                <a:path extrusionOk="0" h="1676" w="544">
                  <a:moveTo>
                    <a:pt x="0" y="1"/>
                  </a:moveTo>
                  <a:lnTo>
                    <a:pt x="0" y="1676"/>
                  </a:lnTo>
                  <a:lnTo>
                    <a:pt x="543" y="1676"/>
                  </a:lnTo>
                  <a:lnTo>
                    <a:pt x="543"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7"/>
            <p:cNvSpPr/>
            <p:nvPr/>
          </p:nvSpPr>
          <p:spPr>
            <a:xfrm>
              <a:off x="4863047"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7"/>
            <p:cNvSpPr/>
            <p:nvPr/>
          </p:nvSpPr>
          <p:spPr>
            <a:xfrm>
              <a:off x="4863047"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7"/>
            <p:cNvSpPr/>
            <p:nvPr/>
          </p:nvSpPr>
          <p:spPr>
            <a:xfrm>
              <a:off x="4863047" y="3537591"/>
              <a:ext cx="6701" cy="19069"/>
            </a:xfrm>
            <a:custGeom>
              <a:rect b="b" l="l" r="r" t="t"/>
              <a:pathLst>
                <a:path extrusionOk="0" h="1676" w="589">
                  <a:moveTo>
                    <a:pt x="0" y="1"/>
                  </a:moveTo>
                  <a:lnTo>
                    <a:pt x="0"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7"/>
            <p:cNvSpPr/>
            <p:nvPr/>
          </p:nvSpPr>
          <p:spPr>
            <a:xfrm>
              <a:off x="4869737"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7"/>
            <p:cNvSpPr/>
            <p:nvPr/>
          </p:nvSpPr>
          <p:spPr>
            <a:xfrm>
              <a:off x="4869737"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7"/>
            <p:cNvSpPr/>
            <p:nvPr/>
          </p:nvSpPr>
          <p:spPr>
            <a:xfrm>
              <a:off x="4869737"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7"/>
            <p:cNvSpPr/>
            <p:nvPr/>
          </p:nvSpPr>
          <p:spPr>
            <a:xfrm>
              <a:off x="4869737" y="3537591"/>
              <a:ext cx="6201" cy="19069"/>
            </a:xfrm>
            <a:custGeom>
              <a:rect b="b" l="l" r="r" t="t"/>
              <a:pathLst>
                <a:path extrusionOk="0" h="1676" w="545">
                  <a:moveTo>
                    <a:pt x="1" y="1"/>
                  </a:moveTo>
                  <a:lnTo>
                    <a:pt x="1"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7"/>
            <p:cNvSpPr/>
            <p:nvPr/>
          </p:nvSpPr>
          <p:spPr>
            <a:xfrm>
              <a:off x="4875926"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7"/>
            <p:cNvSpPr/>
            <p:nvPr/>
          </p:nvSpPr>
          <p:spPr>
            <a:xfrm>
              <a:off x="4875926"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7"/>
            <p:cNvSpPr/>
            <p:nvPr/>
          </p:nvSpPr>
          <p:spPr>
            <a:xfrm>
              <a:off x="4875926"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7"/>
            <p:cNvSpPr/>
            <p:nvPr/>
          </p:nvSpPr>
          <p:spPr>
            <a:xfrm>
              <a:off x="4875926" y="3537591"/>
              <a:ext cx="6701" cy="19069"/>
            </a:xfrm>
            <a:custGeom>
              <a:rect b="b" l="l" r="r" t="t"/>
              <a:pathLst>
                <a:path extrusionOk="0" h="1676" w="589">
                  <a:moveTo>
                    <a:pt x="0" y="1"/>
                  </a:moveTo>
                  <a:lnTo>
                    <a:pt x="0"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7"/>
            <p:cNvSpPr/>
            <p:nvPr/>
          </p:nvSpPr>
          <p:spPr>
            <a:xfrm>
              <a:off x="4882616"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7"/>
            <p:cNvSpPr/>
            <p:nvPr/>
          </p:nvSpPr>
          <p:spPr>
            <a:xfrm>
              <a:off x="4882616"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7"/>
            <p:cNvSpPr/>
            <p:nvPr/>
          </p:nvSpPr>
          <p:spPr>
            <a:xfrm>
              <a:off x="4882616" y="3537591"/>
              <a:ext cx="6189" cy="19069"/>
            </a:xfrm>
            <a:custGeom>
              <a:rect b="b" l="l" r="r" t="t"/>
              <a:pathLst>
                <a:path extrusionOk="0" h="1676" w="544">
                  <a:moveTo>
                    <a:pt x="1" y="1"/>
                  </a:moveTo>
                  <a:lnTo>
                    <a:pt x="1"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7"/>
            <p:cNvSpPr/>
            <p:nvPr/>
          </p:nvSpPr>
          <p:spPr>
            <a:xfrm>
              <a:off x="4888794"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7"/>
            <p:cNvSpPr/>
            <p:nvPr/>
          </p:nvSpPr>
          <p:spPr>
            <a:xfrm>
              <a:off x="4888794"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7"/>
            <p:cNvSpPr/>
            <p:nvPr/>
          </p:nvSpPr>
          <p:spPr>
            <a:xfrm>
              <a:off x="4888794"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7"/>
            <p:cNvSpPr/>
            <p:nvPr/>
          </p:nvSpPr>
          <p:spPr>
            <a:xfrm>
              <a:off x="4888794" y="3537591"/>
              <a:ext cx="6713" cy="19069"/>
            </a:xfrm>
            <a:custGeom>
              <a:rect b="b" l="l" r="r" t="t"/>
              <a:pathLst>
                <a:path extrusionOk="0" h="1676" w="590">
                  <a:moveTo>
                    <a:pt x="1" y="1"/>
                  </a:moveTo>
                  <a:lnTo>
                    <a:pt x="1"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7"/>
            <p:cNvSpPr/>
            <p:nvPr/>
          </p:nvSpPr>
          <p:spPr>
            <a:xfrm>
              <a:off x="4895496"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7"/>
            <p:cNvSpPr/>
            <p:nvPr/>
          </p:nvSpPr>
          <p:spPr>
            <a:xfrm>
              <a:off x="4895496"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7"/>
            <p:cNvSpPr/>
            <p:nvPr/>
          </p:nvSpPr>
          <p:spPr>
            <a:xfrm>
              <a:off x="4895496"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7"/>
            <p:cNvSpPr/>
            <p:nvPr/>
          </p:nvSpPr>
          <p:spPr>
            <a:xfrm>
              <a:off x="4895496" y="3537591"/>
              <a:ext cx="6189" cy="19069"/>
            </a:xfrm>
            <a:custGeom>
              <a:rect b="b" l="l" r="r" t="t"/>
              <a:pathLst>
                <a:path extrusionOk="0" h="1676" w="544">
                  <a:moveTo>
                    <a:pt x="0" y="1"/>
                  </a:moveTo>
                  <a:lnTo>
                    <a:pt x="0"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7"/>
            <p:cNvSpPr/>
            <p:nvPr/>
          </p:nvSpPr>
          <p:spPr>
            <a:xfrm>
              <a:off x="4901674"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7"/>
            <p:cNvSpPr/>
            <p:nvPr/>
          </p:nvSpPr>
          <p:spPr>
            <a:xfrm>
              <a:off x="4901674" y="3537591"/>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7"/>
            <p:cNvSpPr/>
            <p:nvPr/>
          </p:nvSpPr>
          <p:spPr>
            <a:xfrm>
              <a:off x="4901674" y="3537591"/>
              <a:ext cx="6713" cy="19069"/>
            </a:xfrm>
            <a:custGeom>
              <a:rect b="b" l="l" r="r" t="t"/>
              <a:pathLst>
                <a:path extrusionOk="0" h="1676" w="590">
                  <a:moveTo>
                    <a:pt x="1" y="1"/>
                  </a:moveTo>
                  <a:lnTo>
                    <a:pt x="1"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7"/>
            <p:cNvSpPr/>
            <p:nvPr/>
          </p:nvSpPr>
          <p:spPr>
            <a:xfrm>
              <a:off x="4908375"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7"/>
            <p:cNvSpPr/>
            <p:nvPr/>
          </p:nvSpPr>
          <p:spPr>
            <a:xfrm>
              <a:off x="4908375"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7"/>
            <p:cNvSpPr/>
            <p:nvPr/>
          </p:nvSpPr>
          <p:spPr>
            <a:xfrm>
              <a:off x="4908375" y="3537591"/>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7"/>
            <p:cNvSpPr/>
            <p:nvPr/>
          </p:nvSpPr>
          <p:spPr>
            <a:xfrm>
              <a:off x="4908375" y="3537591"/>
              <a:ext cx="6189" cy="19069"/>
            </a:xfrm>
            <a:custGeom>
              <a:rect b="b" l="l" r="r" t="t"/>
              <a:pathLst>
                <a:path extrusionOk="0" h="1676" w="544">
                  <a:moveTo>
                    <a:pt x="0" y="1"/>
                  </a:moveTo>
                  <a:lnTo>
                    <a:pt x="0" y="1676"/>
                  </a:lnTo>
                  <a:lnTo>
                    <a:pt x="543" y="1676"/>
                  </a:lnTo>
                  <a:lnTo>
                    <a:pt x="543"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7"/>
            <p:cNvSpPr/>
            <p:nvPr/>
          </p:nvSpPr>
          <p:spPr>
            <a:xfrm>
              <a:off x="4914553" y="3537591"/>
              <a:ext cx="11" cy="19069"/>
            </a:xfrm>
            <a:custGeom>
              <a:rect b="b" l="l" r="r" t="t"/>
              <a:pathLst>
                <a:path extrusionOk="0" h="1676" w="1">
                  <a:moveTo>
                    <a:pt x="0" y="1676"/>
                  </a:moveTo>
                  <a:lnTo>
                    <a:pt x="0"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7"/>
            <p:cNvSpPr/>
            <p:nvPr/>
          </p:nvSpPr>
          <p:spPr>
            <a:xfrm>
              <a:off x="4831110" y="3447459"/>
              <a:ext cx="70575" cy="11"/>
            </a:xfrm>
            <a:custGeom>
              <a:rect b="b" l="l" r="r" t="t"/>
              <a:pathLst>
                <a:path extrusionOk="0" h="1" w="6203">
                  <a:moveTo>
                    <a:pt x="6203" y="1"/>
                  </a:moveTo>
                  <a:lnTo>
                    <a:pt x="1"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7"/>
            <p:cNvSpPr/>
            <p:nvPr/>
          </p:nvSpPr>
          <p:spPr>
            <a:xfrm>
              <a:off x="4824420" y="3440769"/>
              <a:ext cx="90144" cy="19581"/>
            </a:xfrm>
            <a:custGeom>
              <a:rect b="b" l="l" r="r" t="t"/>
              <a:pathLst>
                <a:path extrusionOk="0" h="1721" w="7923">
                  <a:moveTo>
                    <a:pt x="589" y="0"/>
                  </a:moveTo>
                  <a:lnTo>
                    <a:pt x="0" y="589"/>
                  </a:lnTo>
                  <a:cubicBezTo>
                    <a:pt x="0" y="1132"/>
                    <a:pt x="589" y="1720"/>
                    <a:pt x="589" y="1720"/>
                  </a:cubicBezTo>
                  <a:lnTo>
                    <a:pt x="6791" y="1720"/>
                  </a:lnTo>
                  <a:cubicBezTo>
                    <a:pt x="7379" y="1720"/>
                    <a:pt x="7922" y="1132"/>
                    <a:pt x="7922" y="589"/>
                  </a:cubicBezTo>
                  <a:cubicBezTo>
                    <a:pt x="7922" y="589"/>
                    <a:pt x="7379" y="0"/>
                    <a:pt x="6791"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7"/>
            <p:cNvSpPr/>
            <p:nvPr/>
          </p:nvSpPr>
          <p:spPr>
            <a:xfrm>
              <a:off x="4824420" y="3440769"/>
              <a:ext cx="11" cy="19581"/>
            </a:xfrm>
            <a:custGeom>
              <a:rect b="b" l="l" r="r" t="t"/>
              <a:pathLst>
                <a:path extrusionOk="0" h="1721" w="1">
                  <a:moveTo>
                    <a:pt x="0" y="0"/>
                  </a:move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7"/>
            <p:cNvSpPr/>
            <p:nvPr/>
          </p:nvSpPr>
          <p:spPr>
            <a:xfrm>
              <a:off x="4824420"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7"/>
            <p:cNvSpPr/>
            <p:nvPr/>
          </p:nvSpPr>
          <p:spPr>
            <a:xfrm>
              <a:off x="4824420"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7"/>
            <p:cNvSpPr/>
            <p:nvPr/>
          </p:nvSpPr>
          <p:spPr>
            <a:xfrm>
              <a:off x="4824420" y="3440769"/>
              <a:ext cx="6701" cy="19581"/>
            </a:xfrm>
            <a:custGeom>
              <a:rect b="b" l="l" r="r" t="t"/>
              <a:pathLst>
                <a:path extrusionOk="0" h="1721" w="589">
                  <a:moveTo>
                    <a:pt x="0" y="0"/>
                  </a:moveTo>
                  <a:lnTo>
                    <a:pt x="0" y="1720"/>
                  </a:lnTo>
                  <a:lnTo>
                    <a:pt x="589" y="1720"/>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7"/>
            <p:cNvSpPr/>
            <p:nvPr/>
          </p:nvSpPr>
          <p:spPr>
            <a:xfrm>
              <a:off x="4831110"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7"/>
            <p:cNvSpPr/>
            <p:nvPr/>
          </p:nvSpPr>
          <p:spPr>
            <a:xfrm>
              <a:off x="4831110"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7"/>
            <p:cNvSpPr/>
            <p:nvPr/>
          </p:nvSpPr>
          <p:spPr>
            <a:xfrm>
              <a:off x="4831110" y="3440769"/>
              <a:ext cx="6189" cy="19581"/>
            </a:xfrm>
            <a:custGeom>
              <a:rect b="b" l="l" r="r" t="t"/>
              <a:pathLst>
                <a:path extrusionOk="0" h="1721" w="544">
                  <a:moveTo>
                    <a:pt x="1" y="0"/>
                  </a:moveTo>
                  <a:lnTo>
                    <a:pt x="1" y="1720"/>
                  </a:lnTo>
                  <a:lnTo>
                    <a:pt x="544" y="1720"/>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7"/>
            <p:cNvSpPr/>
            <p:nvPr/>
          </p:nvSpPr>
          <p:spPr>
            <a:xfrm>
              <a:off x="4837288"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7"/>
            <p:cNvSpPr/>
            <p:nvPr/>
          </p:nvSpPr>
          <p:spPr>
            <a:xfrm>
              <a:off x="4837288"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7"/>
            <p:cNvSpPr/>
            <p:nvPr/>
          </p:nvSpPr>
          <p:spPr>
            <a:xfrm>
              <a:off x="4837288"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7"/>
            <p:cNvSpPr/>
            <p:nvPr/>
          </p:nvSpPr>
          <p:spPr>
            <a:xfrm>
              <a:off x="4837288" y="3440769"/>
              <a:ext cx="6713" cy="19581"/>
            </a:xfrm>
            <a:custGeom>
              <a:rect b="b" l="l" r="r" t="t"/>
              <a:pathLst>
                <a:path extrusionOk="0" h="1721" w="590">
                  <a:moveTo>
                    <a:pt x="1" y="0"/>
                  </a:moveTo>
                  <a:lnTo>
                    <a:pt x="1" y="1720"/>
                  </a:lnTo>
                  <a:lnTo>
                    <a:pt x="589" y="1720"/>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7"/>
            <p:cNvSpPr/>
            <p:nvPr/>
          </p:nvSpPr>
          <p:spPr>
            <a:xfrm>
              <a:off x="4843990"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7"/>
            <p:cNvSpPr/>
            <p:nvPr/>
          </p:nvSpPr>
          <p:spPr>
            <a:xfrm>
              <a:off x="4843990"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7"/>
            <p:cNvSpPr/>
            <p:nvPr/>
          </p:nvSpPr>
          <p:spPr>
            <a:xfrm>
              <a:off x="4843990"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7"/>
            <p:cNvSpPr/>
            <p:nvPr/>
          </p:nvSpPr>
          <p:spPr>
            <a:xfrm>
              <a:off x="4843990" y="3440769"/>
              <a:ext cx="6189" cy="19581"/>
            </a:xfrm>
            <a:custGeom>
              <a:rect b="b" l="l" r="r" t="t"/>
              <a:pathLst>
                <a:path extrusionOk="0" h="1721" w="544">
                  <a:moveTo>
                    <a:pt x="0" y="0"/>
                  </a:moveTo>
                  <a:lnTo>
                    <a:pt x="0" y="1720"/>
                  </a:lnTo>
                  <a:lnTo>
                    <a:pt x="544" y="1720"/>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7"/>
            <p:cNvSpPr/>
            <p:nvPr/>
          </p:nvSpPr>
          <p:spPr>
            <a:xfrm>
              <a:off x="4850168"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7"/>
            <p:cNvSpPr/>
            <p:nvPr/>
          </p:nvSpPr>
          <p:spPr>
            <a:xfrm>
              <a:off x="4850168"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7"/>
            <p:cNvSpPr/>
            <p:nvPr/>
          </p:nvSpPr>
          <p:spPr>
            <a:xfrm>
              <a:off x="4850168" y="3440769"/>
              <a:ext cx="6713" cy="19581"/>
            </a:xfrm>
            <a:custGeom>
              <a:rect b="b" l="l" r="r" t="t"/>
              <a:pathLst>
                <a:path extrusionOk="0" h="1721" w="590">
                  <a:moveTo>
                    <a:pt x="1" y="0"/>
                  </a:moveTo>
                  <a:lnTo>
                    <a:pt x="1" y="1720"/>
                  </a:lnTo>
                  <a:lnTo>
                    <a:pt x="589" y="1720"/>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7"/>
            <p:cNvSpPr/>
            <p:nvPr/>
          </p:nvSpPr>
          <p:spPr>
            <a:xfrm>
              <a:off x="4856869"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7"/>
            <p:cNvSpPr/>
            <p:nvPr/>
          </p:nvSpPr>
          <p:spPr>
            <a:xfrm>
              <a:off x="4856869"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7"/>
            <p:cNvSpPr/>
            <p:nvPr/>
          </p:nvSpPr>
          <p:spPr>
            <a:xfrm>
              <a:off x="4856869"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7"/>
            <p:cNvSpPr/>
            <p:nvPr/>
          </p:nvSpPr>
          <p:spPr>
            <a:xfrm>
              <a:off x="4856869" y="3440769"/>
              <a:ext cx="6189" cy="19581"/>
            </a:xfrm>
            <a:custGeom>
              <a:rect b="b" l="l" r="r" t="t"/>
              <a:pathLst>
                <a:path extrusionOk="0" h="1721" w="544">
                  <a:moveTo>
                    <a:pt x="0" y="0"/>
                  </a:moveTo>
                  <a:lnTo>
                    <a:pt x="0" y="1720"/>
                  </a:lnTo>
                  <a:lnTo>
                    <a:pt x="543" y="1720"/>
                  </a:lnTo>
                  <a:lnTo>
                    <a:pt x="543"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7"/>
            <p:cNvSpPr/>
            <p:nvPr/>
          </p:nvSpPr>
          <p:spPr>
            <a:xfrm>
              <a:off x="4863047"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7"/>
            <p:cNvSpPr/>
            <p:nvPr/>
          </p:nvSpPr>
          <p:spPr>
            <a:xfrm>
              <a:off x="4863047"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7"/>
            <p:cNvSpPr/>
            <p:nvPr/>
          </p:nvSpPr>
          <p:spPr>
            <a:xfrm>
              <a:off x="4863047" y="3440769"/>
              <a:ext cx="6701" cy="19581"/>
            </a:xfrm>
            <a:custGeom>
              <a:rect b="b" l="l" r="r" t="t"/>
              <a:pathLst>
                <a:path extrusionOk="0" h="1721" w="589">
                  <a:moveTo>
                    <a:pt x="0" y="0"/>
                  </a:moveTo>
                  <a:lnTo>
                    <a:pt x="0" y="1720"/>
                  </a:lnTo>
                  <a:lnTo>
                    <a:pt x="589" y="1720"/>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7"/>
            <p:cNvSpPr/>
            <p:nvPr/>
          </p:nvSpPr>
          <p:spPr>
            <a:xfrm>
              <a:off x="4869737"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7"/>
            <p:cNvSpPr/>
            <p:nvPr/>
          </p:nvSpPr>
          <p:spPr>
            <a:xfrm>
              <a:off x="4869737"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7"/>
            <p:cNvSpPr/>
            <p:nvPr/>
          </p:nvSpPr>
          <p:spPr>
            <a:xfrm>
              <a:off x="4869737"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7"/>
            <p:cNvSpPr/>
            <p:nvPr/>
          </p:nvSpPr>
          <p:spPr>
            <a:xfrm>
              <a:off x="4869737" y="3440769"/>
              <a:ext cx="6201" cy="19581"/>
            </a:xfrm>
            <a:custGeom>
              <a:rect b="b" l="l" r="r" t="t"/>
              <a:pathLst>
                <a:path extrusionOk="0" h="1721" w="545">
                  <a:moveTo>
                    <a:pt x="1" y="0"/>
                  </a:moveTo>
                  <a:lnTo>
                    <a:pt x="1" y="1720"/>
                  </a:lnTo>
                  <a:lnTo>
                    <a:pt x="544" y="1720"/>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7"/>
            <p:cNvSpPr/>
            <p:nvPr/>
          </p:nvSpPr>
          <p:spPr>
            <a:xfrm>
              <a:off x="4875926"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7"/>
            <p:cNvSpPr/>
            <p:nvPr/>
          </p:nvSpPr>
          <p:spPr>
            <a:xfrm>
              <a:off x="4875926"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7"/>
            <p:cNvSpPr/>
            <p:nvPr/>
          </p:nvSpPr>
          <p:spPr>
            <a:xfrm>
              <a:off x="4875926"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7"/>
            <p:cNvSpPr/>
            <p:nvPr/>
          </p:nvSpPr>
          <p:spPr>
            <a:xfrm>
              <a:off x="4875926" y="3440769"/>
              <a:ext cx="6701" cy="19581"/>
            </a:xfrm>
            <a:custGeom>
              <a:rect b="b" l="l" r="r" t="t"/>
              <a:pathLst>
                <a:path extrusionOk="0" h="1721" w="589">
                  <a:moveTo>
                    <a:pt x="0" y="0"/>
                  </a:moveTo>
                  <a:lnTo>
                    <a:pt x="0" y="1720"/>
                  </a:lnTo>
                  <a:lnTo>
                    <a:pt x="589" y="1720"/>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7"/>
            <p:cNvSpPr/>
            <p:nvPr/>
          </p:nvSpPr>
          <p:spPr>
            <a:xfrm>
              <a:off x="4882616"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7"/>
            <p:cNvSpPr/>
            <p:nvPr/>
          </p:nvSpPr>
          <p:spPr>
            <a:xfrm>
              <a:off x="4882616"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7"/>
            <p:cNvSpPr/>
            <p:nvPr/>
          </p:nvSpPr>
          <p:spPr>
            <a:xfrm>
              <a:off x="4882616" y="3440769"/>
              <a:ext cx="6189" cy="19581"/>
            </a:xfrm>
            <a:custGeom>
              <a:rect b="b" l="l" r="r" t="t"/>
              <a:pathLst>
                <a:path extrusionOk="0" h="1721" w="544">
                  <a:moveTo>
                    <a:pt x="1" y="0"/>
                  </a:moveTo>
                  <a:lnTo>
                    <a:pt x="1" y="1720"/>
                  </a:lnTo>
                  <a:lnTo>
                    <a:pt x="544" y="1720"/>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7"/>
            <p:cNvSpPr/>
            <p:nvPr/>
          </p:nvSpPr>
          <p:spPr>
            <a:xfrm>
              <a:off x="4888794"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7"/>
            <p:cNvSpPr/>
            <p:nvPr/>
          </p:nvSpPr>
          <p:spPr>
            <a:xfrm>
              <a:off x="4888794"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7"/>
            <p:cNvSpPr/>
            <p:nvPr/>
          </p:nvSpPr>
          <p:spPr>
            <a:xfrm>
              <a:off x="4888794"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7"/>
            <p:cNvSpPr/>
            <p:nvPr/>
          </p:nvSpPr>
          <p:spPr>
            <a:xfrm>
              <a:off x="4888794" y="3440769"/>
              <a:ext cx="6713" cy="19581"/>
            </a:xfrm>
            <a:custGeom>
              <a:rect b="b" l="l" r="r" t="t"/>
              <a:pathLst>
                <a:path extrusionOk="0" h="1721" w="590">
                  <a:moveTo>
                    <a:pt x="1" y="0"/>
                  </a:moveTo>
                  <a:lnTo>
                    <a:pt x="1" y="1720"/>
                  </a:lnTo>
                  <a:lnTo>
                    <a:pt x="589" y="1720"/>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7"/>
            <p:cNvSpPr/>
            <p:nvPr/>
          </p:nvSpPr>
          <p:spPr>
            <a:xfrm>
              <a:off x="4895496"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7"/>
            <p:cNvSpPr/>
            <p:nvPr/>
          </p:nvSpPr>
          <p:spPr>
            <a:xfrm>
              <a:off x="4895496"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7"/>
            <p:cNvSpPr/>
            <p:nvPr/>
          </p:nvSpPr>
          <p:spPr>
            <a:xfrm>
              <a:off x="4895496"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7"/>
            <p:cNvSpPr/>
            <p:nvPr/>
          </p:nvSpPr>
          <p:spPr>
            <a:xfrm>
              <a:off x="4895496" y="3440769"/>
              <a:ext cx="6189" cy="19581"/>
            </a:xfrm>
            <a:custGeom>
              <a:rect b="b" l="l" r="r" t="t"/>
              <a:pathLst>
                <a:path extrusionOk="0" h="1721" w="544">
                  <a:moveTo>
                    <a:pt x="0" y="0"/>
                  </a:moveTo>
                  <a:lnTo>
                    <a:pt x="0" y="1720"/>
                  </a:lnTo>
                  <a:lnTo>
                    <a:pt x="544" y="1720"/>
                  </a:lnTo>
                  <a:lnTo>
                    <a:pt x="544"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7"/>
            <p:cNvSpPr/>
            <p:nvPr/>
          </p:nvSpPr>
          <p:spPr>
            <a:xfrm>
              <a:off x="4901674"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7"/>
            <p:cNvSpPr/>
            <p:nvPr/>
          </p:nvSpPr>
          <p:spPr>
            <a:xfrm>
              <a:off x="4901674" y="3440769"/>
              <a:ext cx="11" cy="19581"/>
            </a:xfrm>
            <a:custGeom>
              <a:rect b="b" l="l" r="r" t="t"/>
              <a:pathLst>
                <a:path extrusionOk="0" h="1721" w="1">
                  <a:moveTo>
                    <a:pt x="1" y="0"/>
                  </a:moveTo>
                  <a:lnTo>
                    <a:pt x="1" y="1720"/>
                  </a:lnTo>
                  <a:lnTo>
                    <a:pt x="1"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7"/>
            <p:cNvSpPr/>
            <p:nvPr/>
          </p:nvSpPr>
          <p:spPr>
            <a:xfrm>
              <a:off x="4901674" y="3440769"/>
              <a:ext cx="6713" cy="19581"/>
            </a:xfrm>
            <a:custGeom>
              <a:rect b="b" l="l" r="r" t="t"/>
              <a:pathLst>
                <a:path extrusionOk="0" h="1721" w="590">
                  <a:moveTo>
                    <a:pt x="1" y="0"/>
                  </a:moveTo>
                  <a:lnTo>
                    <a:pt x="1" y="1720"/>
                  </a:lnTo>
                  <a:lnTo>
                    <a:pt x="589" y="1720"/>
                  </a:lnTo>
                  <a:lnTo>
                    <a:pt x="589"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7"/>
            <p:cNvSpPr/>
            <p:nvPr/>
          </p:nvSpPr>
          <p:spPr>
            <a:xfrm>
              <a:off x="4908375"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7"/>
            <p:cNvSpPr/>
            <p:nvPr/>
          </p:nvSpPr>
          <p:spPr>
            <a:xfrm>
              <a:off x="4908375"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7"/>
            <p:cNvSpPr/>
            <p:nvPr/>
          </p:nvSpPr>
          <p:spPr>
            <a:xfrm>
              <a:off x="4908375" y="3440769"/>
              <a:ext cx="11" cy="19581"/>
            </a:xfrm>
            <a:custGeom>
              <a:rect b="b" l="l" r="r" t="t"/>
              <a:pathLst>
                <a:path extrusionOk="0" h="1721" w="1">
                  <a:moveTo>
                    <a:pt x="0" y="0"/>
                  </a:moveTo>
                  <a:lnTo>
                    <a:pt x="0" y="1720"/>
                  </a:lnTo>
                  <a:lnTo>
                    <a:pt x="0" y="172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7"/>
            <p:cNvSpPr/>
            <p:nvPr/>
          </p:nvSpPr>
          <p:spPr>
            <a:xfrm>
              <a:off x="4908375" y="3440769"/>
              <a:ext cx="6189" cy="19581"/>
            </a:xfrm>
            <a:custGeom>
              <a:rect b="b" l="l" r="r" t="t"/>
              <a:pathLst>
                <a:path extrusionOk="0" h="1721" w="544">
                  <a:moveTo>
                    <a:pt x="0" y="0"/>
                  </a:moveTo>
                  <a:lnTo>
                    <a:pt x="0" y="1720"/>
                  </a:lnTo>
                  <a:lnTo>
                    <a:pt x="543" y="1720"/>
                  </a:lnTo>
                  <a:lnTo>
                    <a:pt x="543"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7"/>
            <p:cNvSpPr/>
            <p:nvPr/>
          </p:nvSpPr>
          <p:spPr>
            <a:xfrm>
              <a:off x="4914553" y="3440769"/>
              <a:ext cx="11" cy="19581"/>
            </a:xfrm>
            <a:custGeom>
              <a:rect b="b" l="l" r="r" t="t"/>
              <a:pathLst>
                <a:path extrusionOk="0" h="1721" w="1">
                  <a:moveTo>
                    <a:pt x="0" y="1720"/>
                  </a:moveTo>
                  <a:lnTo>
                    <a:pt x="0"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7"/>
            <p:cNvSpPr/>
            <p:nvPr/>
          </p:nvSpPr>
          <p:spPr>
            <a:xfrm>
              <a:off x="4831110" y="3357326"/>
              <a:ext cx="70575" cy="11"/>
            </a:xfrm>
            <a:custGeom>
              <a:rect b="b" l="l" r="r" t="t"/>
              <a:pathLst>
                <a:path extrusionOk="0" h="1" w="6203">
                  <a:moveTo>
                    <a:pt x="6203" y="0"/>
                  </a:moveTo>
                  <a:lnTo>
                    <a:pt x="1"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7"/>
            <p:cNvSpPr/>
            <p:nvPr/>
          </p:nvSpPr>
          <p:spPr>
            <a:xfrm>
              <a:off x="4824420" y="3344447"/>
              <a:ext cx="90144" cy="19069"/>
            </a:xfrm>
            <a:custGeom>
              <a:rect b="b" l="l" r="r" t="t"/>
              <a:pathLst>
                <a:path extrusionOk="0" h="1676" w="7923">
                  <a:moveTo>
                    <a:pt x="589" y="1"/>
                  </a:moveTo>
                  <a:cubicBezTo>
                    <a:pt x="589" y="1"/>
                    <a:pt x="0" y="544"/>
                    <a:pt x="0" y="1132"/>
                  </a:cubicBezTo>
                  <a:lnTo>
                    <a:pt x="589" y="1676"/>
                  </a:lnTo>
                  <a:lnTo>
                    <a:pt x="6791" y="1676"/>
                  </a:lnTo>
                  <a:cubicBezTo>
                    <a:pt x="7379" y="1676"/>
                    <a:pt x="7922" y="1132"/>
                    <a:pt x="7922" y="1132"/>
                  </a:cubicBezTo>
                  <a:cubicBezTo>
                    <a:pt x="7922" y="544"/>
                    <a:pt x="7379" y="1"/>
                    <a:pt x="6791"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7"/>
            <p:cNvSpPr/>
            <p:nvPr/>
          </p:nvSpPr>
          <p:spPr>
            <a:xfrm>
              <a:off x="4824420" y="3344447"/>
              <a:ext cx="11" cy="19069"/>
            </a:xfrm>
            <a:custGeom>
              <a:rect b="b" l="l" r="r" t="t"/>
              <a:pathLst>
                <a:path extrusionOk="0" h="1676" w="1">
                  <a:moveTo>
                    <a:pt x="0" y="1"/>
                  </a:move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7"/>
            <p:cNvSpPr/>
            <p:nvPr/>
          </p:nvSpPr>
          <p:spPr>
            <a:xfrm>
              <a:off x="4824420"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7"/>
            <p:cNvSpPr/>
            <p:nvPr/>
          </p:nvSpPr>
          <p:spPr>
            <a:xfrm>
              <a:off x="4824420"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7"/>
            <p:cNvSpPr/>
            <p:nvPr/>
          </p:nvSpPr>
          <p:spPr>
            <a:xfrm>
              <a:off x="4824420" y="3344447"/>
              <a:ext cx="6701" cy="19069"/>
            </a:xfrm>
            <a:custGeom>
              <a:rect b="b" l="l" r="r" t="t"/>
              <a:pathLst>
                <a:path extrusionOk="0" h="1676" w="589">
                  <a:moveTo>
                    <a:pt x="0" y="1"/>
                  </a:moveTo>
                  <a:lnTo>
                    <a:pt x="0"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7"/>
            <p:cNvSpPr/>
            <p:nvPr/>
          </p:nvSpPr>
          <p:spPr>
            <a:xfrm>
              <a:off x="4831110"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7"/>
            <p:cNvSpPr/>
            <p:nvPr/>
          </p:nvSpPr>
          <p:spPr>
            <a:xfrm>
              <a:off x="4831110"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7"/>
            <p:cNvSpPr/>
            <p:nvPr/>
          </p:nvSpPr>
          <p:spPr>
            <a:xfrm>
              <a:off x="4831110" y="3344447"/>
              <a:ext cx="6189" cy="19069"/>
            </a:xfrm>
            <a:custGeom>
              <a:rect b="b" l="l" r="r" t="t"/>
              <a:pathLst>
                <a:path extrusionOk="0" h="1676" w="544">
                  <a:moveTo>
                    <a:pt x="1" y="1"/>
                  </a:moveTo>
                  <a:lnTo>
                    <a:pt x="1"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7"/>
            <p:cNvSpPr/>
            <p:nvPr/>
          </p:nvSpPr>
          <p:spPr>
            <a:xfrm>
              <a:off x="4837288"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7"/>
            <p:cNvSpPr/>
            <p:nvPr/>
          </p:nvSpPr>
          <p:spPr>
            <a:xfrm>
              <a:off x="4837288"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7"/>
            <p:cNvSpPr/>
            <p:nvPr/>
          </p:nvSpPr>
          <p:spPr>
            <a:xfrm>
              <a:off x="4837288"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7"/>
            <p:cNvSpPr/>
            <p:nvPr/>
          </p:nvSpPr>
          <p:spPr>
            <a:xfrm>
              <a:off x="4837288" y="3344447"/>
              <a:ext cx="6713" cy="19069"/>
            </a:xfrm>
            <a:custGeom>
              <a:rect b="b" l="l" r="r" t="t"/>
              <a:pathLst>
                <a:path extrusionOk="0" h="1676" w="590">
                  <a:moveTo>
                    <a:pt x="1" y="1"/>
                  </a:moveTo>
                  <a:lnTo>
                    <a:pt x="1"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7"/>
            <p:cNvSpPr/>
            <p:nvPr/>
          </p:nvSpPr>
          <p:spPr>
            <a:xfrm>
              <a:off x="4843990"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7"/>
            <p:cNvSpPr/>
            <p:nvPr/>
          </p:nvSpPr>
          <p:spPr>
            <a:xfrm>
              <a:off x="4843990"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7"/>
            <p:cNvSpPr/>
            <p:nvPr/>
          </p:nvSpPr>
          <p:spPr>
            <a:xfrm>
              <a:off x="4843990"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7"/>
            <p:cNvSpPr/>
            <p:nvPr/>
          </p:nvSpPr>
          <p:spPr>
            <a:xfrm>
              <a:off x="4843990" y="3344447"/>
              <a:ext cx="6189" cy="19069"/>
            </a:xfrm>
            <a:custGeom>
              <a:rect b="b" l="l" r="r" t="t"/>
              <a:pathLst>
                <a:path extrusionOk="0" h="1676" w="544">
                  <a:moveTo>
                    <a:pt x="0" y="1"/>
                  </a:moveTo>
                  <a:lnTo>
                    <a:pt x="0"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7"/>
            <p:cNvSpPr/>
            <p:nvPr/>
          </p:nvSpPr>
          <p:spPr>
            <a:xfrm>
              <a:off x="4850168"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7"/>
            <p:cNvSpPr/>
            <p:nvPr/>
          </p:nvSpPr>
          <p:spPr>
            <a:xfrm>
              <a:off x="4850168"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7"/>
            <p:cNvSpPr/>
            <p:nvPr/>
          </p:nvSpPr>
          <p:spPr>
            <a:xfrm>
              <a:off x="4850168" y="3344447"/>
              <a:ext cx="6713" cy="19069"/>
            </a:xfrm>
            <a:custGeom>
              <a:rect b="b" l="l" r="r" t="t"/>
              <a:pathLst>
                <a:path extrusionOk="0" h="1676" w="590">
                  <a:moveTo>
                    <a:pt x="1" y="1"/>
                  </a:moveTo>
                  <a:lnTo>
                    <a:pt x="1"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7"/>
            <p:cNvSpPr/>
            <p:nvPr/>
          </p:nvSpPr>
          <p:spPr>
            <a:xfrm>
              <a:off x="4856869"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7"/>
            <p:cNvSpPr/>
            <p:nvPr/>
          </p:nvSpPr>
          <p:spPr>
            <a:xfrm>
              <a:off x="4856869"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7"/>
            <p:cNvSpPr/>
            <p:nvPr/>
          </p:nvSpPr>
          <p:spPr>
            <a:xfrm>
              <a:off x="4856869"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7"/>
            <p:cNvSpPr/>
            <p:nvPr/>
          </p:nvSpPr>
          <p:spPr>
            <a:xfrm>
              <a:off x="4856869" y="3344447"/>
              <a:ext cx="6189" cy="19069"/>
            </a:xfrm>
            <a:custGeom>
              <a:rect b="b" l="l" r="r" t="t"/>
              <a:pathLst>
                <a:path extrusionOk="0" h="1676" w="544">
                  <a:moveTo>
                    <a:pt x="0" y="1"/>
                  </a:moveTo>
                  <a:lnTo>
                    <a:pt x="0" y="1676"/>
                  </a:lnTo>
                  <a:lnTo>
                    <a:pt x="543" y="1676"/>
                  </a:lnTo>
                  <a:lnTo>
                    <a:pt x="543"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7"/>
            <p:cNvSpPr/>
            <p:nvPr/>
          </p:nvSpPr>
          <p:spPr>
            <a:xfrm>
              <a:off x="4863047"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7"/>
            <p:cNvSpPr/>
            <p:nvPr/>
          </p:nvSpPr>
          <p:spPr>
            <a:xfrm>
              <a:off x="4863047"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7"/>
            <p:cNvSpPr/>
            <p:nvPr/>
          </p:nvSpPr>
          <p:spPr>
            <a:xfrm>
              <a:off x="4863047" y="3344447"/>
              <a:ext cx="6701" cy="19069"/>
            </a:xfrm>
            <a:custGeom>
              <a:rect b="b" l="l" r="r" t="t"/>
              <a:pathLst>
                <a:path extrusionOk="0" h="1676" w="589">
                  <a:moveTo>
                    <a:pt x="0" y="1"/>
                  </a:moveTo>
                  <a:lnTo>
                    <a:pt x="0"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7"/>
            <p:cNvSpPr/>
            <p:nvPr/>
          </p:nvSpPr>
          <p:spPr>
            <a:xfrm>
              <a:off x="4869737"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7"/>
            <p:cNvSpPr/>
            <p:nvPr/>
          </p:nvSpPr>
          <p:spPr>
            <a:xfrm>
              <a:off x="4869737"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7"/>
            <p:cNvSpPr/>
            <p:nvPr/>
          </p:nvSpPr>
          <p:spPr>
            <a:xfrm>
              <a:off x="4869737"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7"/>
            <p:cNvSpPr/>
            <p:nvPr/>
          </p:nvSpPr>
          <p:spPr>
            <a:xfrm>
              <a:off x="4869737" y="3344447"/>
              <a:ext cx="6201" cy="19069"/>
            </a:xfrm>
            <a:custGeom>
              <a:rect b="b" l="l" r="r" t="t"/>
              <a:pathLst>
                <a:path extrusionOk="0" h="1676" w="545">
                  <a:moveTo>
                    <a:pt x="1" y="1"/>
                  </a:moveTo>
                  <a:lnTo>
                    <a:pt x="1"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7"/>
            <p:cNvSpPr/>
            <p:nvPr/>
          </p:nvSpPr>
          <p:spPr>
            <a:xfrm>
              <a:off x="4875926"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7"/>
            <p:cNvSpPr/>
            <p:nvPr/>
          </p:nvSpPr>
          <p:spPr>
            <a:xfrm>
              <a:off x="4875926"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7"/>
            <p:cNvSpPr/>
            <p:nvPr/>
          </p:nvSpPr>
          <p:spPr>
            <a:xfrm>
              <a:off x="4875926"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7"/>
            <p:cNvSpPr/>
            <p:nvPr/>
          </p:nvSpPr>
          <p:spPr>
            <a:xfrm>
              <a:off x="4875926" y="3344447"/>
              <a:ext cx="6701" cy="19069"/>
            </a:xfrm>
            <a:custGeom>
              <a:rect b="b" l="l" r="r" t="t"/>
              <a:pathLst>
                <a:path extrusionOk="0" h="1676" w="589">
                  <a:moveTo>
                    <a:pt x="0" y="1"/>
                  </a:moveTo>
                  <a:lnTo>
                    <a:pt x="0"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7"/>
            <p:cNvSpPr/>
            <p:nvPr/>
          </p:nvSpPr>
          <p:spPr>
            <a:xfrm>
              <a:off x="4882616"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7"/>
            <p:cNvSpPr/>
            <p:nvPr/>
          </p:nvSpPr>
          <p:spPr>
            <a:xfrm>
              <a:off x="4882616"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7"/>
            <p:cNvSpPr/>
            <p:nvPr/>
          </p:nvSpPr>
          <p:spPr>
            <a:xfrm>
              <a:off x="4882616" y="3344447"/>
              <a:ext cx="6189" cy="19069"/>
            </a:xfrm>
            <a:custGeom>
              <a:rect b="b" l="l" r="r" t="t"/>
              <a:pathLst>
                <a:path extrusionOk="0" h="1676" w="544">
                  <a:moveTo>
                    <a:pt x="1" y="1"/>
                  </a:moveTo>
                  <a:lnTo>
                    <a:pt x="1"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7"/>
            <p:cNvSpPr/>
            <p:nvPr/>
          </p:nvSpPr>
          <p:spPr>
            <a:xfrm>
              <a:off x="4888794"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7"/>
            <p:cNvSpPr/>
            <p:nvPr/>
          </p:nvSpPr>
          <p:spPr>
            <a:xfrm>
              <a:off x="4888794"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7"/>
            <p:cNvSpPr/>
            <p:nvPr/>
          </p:nvSpPr>
          <p:spPr>
            <a:xfrm>
              <a:off x="4888794"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7"/>
            <p:cNvSpPr/>
            <p:nvPr/>
          </p:nvSpPr>
          <p:spPr>
            <a:xfrm>
              <a:off x="4888794" y="3344447"/>
              <a:ext cx="6713" cy="19069"/>
            </a:xfrm>
            <a:custGeom>
              <a:rect b="b" l="l" r="r" t="t"/>
              <a:pathLst>
                <a:path extrusionOk="0" h="1676" w="590">
                  <a:moveTo>
                    <a:pt x="1" y="1"/>
                  </a:moveTo>
                  <a:lnTo>
                    <a:pt x="1"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7"/>
            <p:cNvSpPr/>
            <p:nvPr/>
          </p:nvSpPr>
          <p:spPr>
            <a:xfrm>
              <a:off x="4895496"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7"/>
            <p:cNvSpPr/>
            <p:nvPr/>
          </p:nvSpPr>
          <p:spPr>
            <a:xfrm>
              <a:off x="4895496"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7"/>
            <p:cNvSpPr/>
            <p:nvPr/>
          </p:nvSpPr>
          <p:spPr>
            <a:xfrm>
              <a:off x="4895496"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7"/>
            <p:cNvSpPr/>
            <p:nvPr/>
          </p:nvSpPr>
          <p:spPr>
            <a:xfrm>
              <a:off x="4895496" y="3344447"/>
              <a:ext cx="6189" cy="19069"/>
            </a:xfrm>
            <a:custGeom>
              <a:rect b="b" l="l" r="r" t="t"/>
              <a:pathLst>
                <a:path extrusionOk="0" h="1676" w="544">
                  <a:moveTo>
                    <a:pt x="0" y="1"/>
                  </a:moveTo>
                  <a:lnTo>
                    <a:pt x="0" y="1676"/>
                  </a:lnTo>
                  <a:lnTo>
                    <a:pt x="544" y="167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7"/>
            <p:cNvSpPr/>
            <p:nvPr/>
          </p:nvSpPr>
          <p:spPr>
            <a:xfrm>
              <a:off x="4901674"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7"/>
            <p:cNvSpPr/>
            <p:nvPr/>
          </p:nvSpPr>
          <p:spPr>
            <a:xfrm>
              <a:off x="4901674" y="3344447"/>
              <a:ext cx="11" cy="19069"/>
            </a:xfrm>
            <a:custGeom>
              <a:rect b="b" l="l" r="r" t="t"/>
              <a:pathLst>
                <a:path extrusionOk="0" h="1676" w="1">
                  <a:moveTo>
                    <a:pt x="1" y="1"/>
                  </a:moveTo>
                  <a:lnTo>
                    <a:pt x="1" y="1676"/>
                  </a:lnTo>
                  <a:lnTo>
                    <a:pt x="1"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7"/>
            <p:cNvSpPr/>
            <p:nvPr/>
          </p:nvSpPr>
          <p:spPr>
            <a:xfrm>
              <a:off x="4901674" y="3344447"/>
              <a:ext cx="6713" cy="19069"/>
            </a:xfrm>
            <a:custGeom>
              <a:rect b="b" l="l" r="r" t="t"/>
              <a:pathLst>
                <a:path extrusionOk="0" h="1676" w="590">
                  <a:moveTo>
                    <a:pt x="1" y="1"/>
                  </a:moveTo>
                  <a:lnTo>
                    <a:pt x="1" y="1676"/>
                  </a:lnTo>
                  <a:lnTo>
                    <a:pt x="589" y="167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7"/>
            <p:cNvSpPr/>
            <p:nvPr/>
          </p:nvSpPr>
          <p:spPr>
            <a:xfrm>
              <a:off x="4908375"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7"/>
            <p:cNvSpPr/>
            <p:nvPr/>
          </p:nvSpPr>
          <p:spPr>
            <a:xfrm>
              <a:off x="4908375"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7"/>
            <p:cNvSpPr/>
            <p:nvPr/>
          </p:nvSpPr>
          <p:spPr>
            <a:xfrm>
              <a:off x="4908375" y="3344447"/>
              <a:ext cx="11" cy="19069"/>
            </a:xfrm>
            <a:custGeom>
              <a:rect b="b" l="l" r="r" t="t"/>
              <a:pathLst>
                <a:path extrusionOk="0" h="1676" w="1">
                  <a:moveTo>
                    <a:pt x="0" y="1"/>
                  </a:moveTo>
                  <a:lnTo>
                    <a:pt x="0" y="1676"/>
                  </a:lnTo>
                  <a:lnTo>
                    <a:pt x="0" y="167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7"/>
            <p:cNvSpPr/>
            <p:nvPr/>
          </p:nvSpPr>
          <p:spPr>
            <a:xfrm>
              <a:off x="4908375" y="3344447"/>
              <a:ext cx="6189" cy="19069"/>
            </a:xfrm>
            <a:custGeom>
              <a:rect b="b" l="l" r="r" t="t"/>
              <a:pathLst>
                <a:path extrusionOk="0" h="1676" w="544">
                  <a:moveTo>
                    <a:pt x="0" y="1"/>
                  </a:moveTo>
                  <a:lnTo>
                    <a:pt x="0" y="1676"/>
                  </a:lnTo>
                  <a:lnTo>
                    <a:pt x="543" y="1676"/>
                  </a:lnTo>
                  <a:lnTo>
                    <a:pt x="543"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7"/>
            <p:cNvSpPr/>
            <p:nvPr/>
          </p:nvSpPr>
          <p:spPr>
            <a:xfrm>
              <a:off x="4914553" y="3344447"/>
              <a:ext cx="11" cy="19069"/>
            </a:xfrm>
            <a:custGeom>
              <a:rect b="b" l="l" r="r" t="t"/>
              <a:pathLst>
                <a:path extrusionOk="0" h="1676" w="1">
                  <a:moveTo>
                    <a:pt x="0" y="1676"/>
                  </a:moveTo>
                  <a:lnTo>
                    <a:pt x="0"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7"/>
            <p:cNvSpPr/>
            <p:nvPr/>
          </p:nvSpPr>
          <p:spPr>
            <a:xfrm>
              <a:off x="4831110" y="3260492"/>
              <a:ext cx="70575" cy="11"/>
            </a:xfrm>
            <a:custGeom>
              <a:rect b="b" l="l" r="r" t="t"/>
              <a:pathLst>
                <a:path extrusionOk="0" h="1" w="6203">
                  <a:moveTo>
                    <a:pt x="6203" y="1"/>
                  </a:moveTo>
                  <a:lnTo>
                    <a:pt x="1" y="1"/>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7"/>
            <p:cNvSpPr/>
            <p:nvPr/>
          </p:nvSpPr>
          <p:spPr>
            <a:xfrm>
              <a:off x="4824420" y="3247624"/>
              <a:ext cx="90144" cy="19581"/>
            </a:xfrm>
            <a:custGeom>
              <a:rect b="b" l="l" r="r" t="t"/>
              <a:pathLst>
                <a:path extrusionOk="0" h="1721" w="7923">
                  <a:moveTo>
                    <a:pt x="589" y="0"/>
                  </a:moveTo>
                  <a:cubicBezTo>
                    <a:pt x="589" y="0"/>
                    <a:pt x="0" y="589"/>
                    <a:pt x="0" y="1132"/>
                  </a:cubicBezTo>
                  <a:lnTo>
                    <a:pt x="589" y="1720"/>
                  </a:lnTo>
                  <a:lnTo>
                    <a:pt x="6791" y="1720"/>
                  </a:lnTo>
                  <a:cubicBezTo>
                    <a:pt x="7379" y="1720"/>
                    <a:pt x="7922" y="1132"/>
                    <a:pt x="7922" y="1132"/>
                  </a:cubicBezTo>
                  <a:cubicBezTo>
                    <a:pt x="7922" y="589"/>
                    <a:pt x="7379" y="0"/>
                    <a:pt x="6791" y="0"/>
                  </a:cubicBez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7"/>
            <p:cNvSpPr/>
            <p:nvPr/>
          </p:nvSpPr>
          <p:spPr>
            <a:xfrm>
              <a:off x="4824420" y="3247624"/>
              <a:ext cx="11" cy="19581"/>
            </a:xfrm>
            <a:custGeom>
              <a:rect b="b" l="l" r="r" t="t"/>
              <a:pathLst>
                <a:path extrusionOk="0" h="1721" w="1">
                  <a:moveTo>
                    <a:pt x="0" y="0"/>
                  </a:move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7"/>
            <p:cNvSpPr/>
            <p:nvPr/>
          </p:nvSpPr>
          <p:spPr>
            <a:xfrm>
              <a:off x="4824420"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7"/>
            <p:cNvSpPr/>
            <p:nvPr/>
          </p:nvSpPr>
          <p:spPr>
            <a:xfrm>
              <a:off x="4824420"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7"/>
            <p:cNvSpPr/>
            <p:nvPr/>
          </p:nvSpPr>
          <p:spPr>
            <a:xfrm>
              <a:off x="4824420" y="3247624"/>
              <a:ext cx="6701" cy="19581"/>
            </a:xfrm>
            <a:custGeom>
              <a:rect b="b" l="l" r="r" t="t"/>
              <a:pathLst>
                <a:path extrusionOk="0" h="1721" w="589">
                  <a:moveTo>
                    <a:pt x="0" y="0"/>
                  </a:moveTo>
                  <a:lnTo>
                    <a:pt x="0" y="1720"/>
                  </a:lnTo>
                  <a:lnTo>
                    <a:pt x="589" y="1720"/>
                  </a:lnTo>
                  <a:lnTo>
                    <a:pt x="589"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7"/>
            <p:cNvSpPr/>
            <p:nvPr/>
          </p:nvSpPr>
          <p:spPr>
            <a:xfrm>
              <a:off x="4831110"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a:off x="4831110"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a:off x="4831110" y="3247624"/>
              <a:ext cx="6189" cy="19581"/>
            </a:xfrm>
            <a:custGeom>
              <a:rect b="b" l="l" r="r" t="t"/>
              <a:pathLst>
                <a:path extrusionOk="0" h="1721" w="544">
                  <a:moveTo>
                    <a:pt x="1" y="0"/>
                  </a:moveTo>
                  <a:lnTo>
                    <a:pt x="1" y="1720"/>
                  </a:lnTo>
                  <a:lnTo>
                    <a:pt x="544" y="1720"/>
                  </a:lnTo>
                  <a:lnTo>
                    <a:pt x="544"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a:off x="4837288"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a:off x="4837288"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a:off x="4837288"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a:off x="4837288" y="3247624"/>
              <a:ext cx="6713" cy="19581"/>
            </a:xfrm>
            <a:custGeom>
              <a:rect b="b" l="l" r="r" t="t"/>
              <a:pathLst>
                <a:path extrusionOk="0" h="1721" w="590">
                  <a:moveTo>
                    <a:pt x="1" y="0"/>
                  </a:moveTo>
                  <a:lnTo>
                    <a:pt x="1" y="1720"/>
                  </a:lnTo>
                  <a:lnTo>
                    <a:pt x="589" y="1720"/>
                  </a:lnTo>
                  <a:lnTo>
                    <a:pt x="589"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a:off x="4843990"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a:off x="4843990"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a:off x="4843990"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a:off x="4843990" y="3247624"/>
              <a:ext cx="6189" cy="19581"/>
            </a:xfrm>
            <a:custGeom>
              <a:rect b="b" l="l" r="r" t="t"/>
              <a:pathLst>
                <a:path extrusionOk="0" h="1721" w="544">
                  <a:moveTo>
                    <a:pt x="0" y="0"/>
                  </a:moveTo>
                  <a:lnTo>
                    <a:pt x="0" y="1720"/>
                  </a:lnTo>
                  <a:lnTo>
                    <a:pt x="544" y="1720"/>
                  </a:lnTo>
                  <a:lnTo>
                    <a:pt x="544"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a:off x="4850168"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a:off x="4850168"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7"/>
            <p:cNvSpPr/>
            <p:nvPr/>
          </p:nvSpPr>
          <p:spPr>
            <a:xfrm>
              <a:off x="4850168" y="3247624"/>
              <a:ext cx="6713" cy="19581"/>
            </a:xfrm>
            <a:custGeom>
              <a:rect b="b" l="l" r="r" t="t"/>
              <a:pathLst>
                <a:path extrusionOk="0" h="1721" w="590">
                  <a:moveTo>
                    <a:pt x="1" y="0"/>
                  </a:moveTo>
                  <a:lnTo>
                    <a:pt x="1" y="1720"/>
                  </a:lnTo>
                  <a:lnTo>
                    <a:pt x="589" y="1720"/>
                  </a:lnTo>
                  <a:lnTo>
                    <a:pt x="589"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a:off x="4856869"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a:off x="4856869"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a:off x="4856869"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7"/>
            <p:cNvSpPr/>
            <p:nvPr/>
          </p:nvSpPr>
          <p:spPr>
            <a:xfrm>
              <a:off x="4856869" y="3247624"/>
              <a:ext cx="6189" cy="19581"/>
            </a:xfrm>
            <a:custGeom>
              <a:rect b="b" l="l" r="r" t="t"/>
              <a:pathLst>
                <a:path extrusionOk="0" h="1721" w="544">
                  <a:moveTo>
                    <a:pt x="0" y="0"/>
                  </a:moveTo>
                  <a:lnTo>
                    <a:pt x="0" y="1720"/>
                  </a:lnTo>
                  <a:lnTo>
                    <a:pt x="543" y="1720"/>
                  </a:lnTo>
                  <a:lnTo>
                    <a:pt x="543"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7"/>
            <p:cNvSpPr/>
            <p:nvPr/>
          </p:nvSpPr>
          <p:spPr>
            <a:xfrm>
              <a:off x="4863047"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7"/>
            <p:cNvSpPr/>
            <p:nvPr/>
          </p:nvSpPr>
          <p:spPr>
            <a:xfrm>
              <a:off x="4863047"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7"/>
            <p:cNvSpPr/>
            <p:nvPr/>
          </p:nvSpPr>
          <p:spPr>
            <a:xfrm>
              <a:off x="4863047" y="3247624"/>
              <a:ext cx="6701" cy="19581"/>
            </a:xfrm>
            <a:custGeom>
              <a:rect b="b" l="l" r="r" t="t"/>
              <a:pathLst>
                <a:path extrusionOk="0" h="1721" w="589">
                  <a:moveTo>
                    <a:pt x="0" y="0"/>
                  </a:moveTo>
                  <a:lnTo>
                    <a:pt x="0" y="1720"/>
                  </a:lnTo>
                  <a:lnTo>
                    <a:pt x="589" y="1720"/>
                  </a:lnTo>
                  <a:lnTo>
                    <a:pt x="589"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7"/>
            <p:cNvSpPr/>
            <p:nvPr/>
          </p:nvSpPr>
          <p:spPr>
            <a:xfrm>
              <a:off x="4869737"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7"/>
            <p:cNvSpPr/>
            <p:nvPr/>
          </p:nvSpPr>
          <p:spPr>
            <a:xfrm>
              <a:off x="4869737"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7"/>
            <p:cNvSpPr/>
            <p:nvPr/>
          </p:nvSpPr>
          <p:spPr>
            <a:xfrm>
              <a:off x="4869737"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7"/>
            <p:cNvSpPr/>
            <p:nvPr/>
          </p:nvSpPr>
          <p:spPr>
            <a:xfrm>
              <a:off x="4869737" y="3247624"/>
              <a:ext cx="6201" cy="19581"/>
            </a:xfrm>
            <a:custGeom>
              <a:rect b="b" l="l" r="r" t="t"/>
              <a:pathLst>
                <a:path extrusionOk="0" h="1721" w="545">
                  <a:moveTo>
                    <a:pt x="1" y="0"/>
                  </a:moveTo>
                  <a:lnTo>
                    <a:pt x="1" y="1720"/>
                  </a:lnTo>
                  <a:lnTo>
                    <a:pt x="544" y="1720"/>
                  </a:lnTo>
                  <a:lnTo>
                    <a:pt x="544"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7"/>
            <p:cNvSpPr/>
            <p:nvPr/>
          </p:nvSpPr>
          <p:spPr>
            <a:xfrm>
              <a:off x="4875926"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7"/>
            <p:cNvSpPr/>
            <p:nvPr/>
          </p:nvSpPr>
          <p:spPr>
            <a:xfrm>
              <a:off x="4875926"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7"/>
            <p:cNvSpPr/>
            <p:nvPr/>
          </p:nvSpPr>
          <p:spPr>
            <a:xfrm>
              <a:off x="4875926"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7"/>
            <p:cNvSpPr/>
            <p:nvPr/>
          </p:nvSpPr>
          <p:spPr>
            <a:xfrm>
              <a:off x="4875926" y="3247624"/>
              <a:ext cx="6701" cy="19581"/>
            </a:xfrm>
            <a:custGeom>
              <a:rect b="b" l="l" r="r" t="t"/>
              <a:pathLst>
                <a:path extrusionOk="0" h="1721" w="589">
                  <a:moveTo>
                    <a:pt x="0" y="0"/>
                  </a:moveTo>
                  <a:lnTo>
                    <a:pt x="0" y="1720"/>
                  </a:lnTo>
                  <a:lnTo>
                    <a:pt x="589" y="1720"/>
                  </a:lnTo>
                  <a:lnTo>
                    <a:pt x="589"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7"/>
            <p:cNvSpPr/>
            <p:nvPr/>
          </p:nvSpPr>
          <p:spPr>
            <a:xfrm>
              <a:off x="4882616"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7"/>
            <p:cNvSpPr/>
            <p:nvPr/>
          </p:nvSpPr>
          <p:spPr>
            <a:xfrm>
              <a:off x="4882616"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7"/>
            <p:cNvSpPr/>
            <p:nvPr/>
          </p:nvSpPr>
          <p:spPr>
            <a:xfrm>
              <a:off x="4882616" y="3247624"/>
              <a:ext cx="6189" cy="19581"/>
            </a:xfrm>
            <a:custGeom>
              <a:rect b="b" l="l" r="r" t="t"/>
              <a:pathLst>
                <a:path extrusionOk="0" h="1721" w="544">
                  <a:moveTo>
                    <a:pt x="1" y="0"/>
                  </a:moveTo>
                  <a:lnTo>
                    <a:pt x="1" y="1720"/>
                  </a:lnTo>
                  <a:lnTo>
                    <a:pt x="544" y="1720"/>
                  </a:lnTo>
                  <a:lnTo>
                    <a:pt x="544"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7"/>
            <p:cNvSpPr/>
            <p:nvPr/>
          </p:nvSpPr>
          <p:spPr>
            <a:xfrm>
              <a:off x="4888794"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7"/>
            <p:cNvSpPr/>
            <p:nvPr/>
          </p:nvSpPr>
          <p:spPr>
            <a:xfrm>
              <a:off x="4888794"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7"/>
            <p:cNvSpPr/>
            <p:nvPr/>
          </p:nvSpPr>
          <p:spPr>
            <a:xfrm>
              <a:off x="4888794"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7"/>
            <p:cNvSpPr/>
            <p:nvPr/>
          </p:nvSpPr>
          <p:spPr>
            <a:xfrm>
              <a:off x="4888794" y="3247624"/>
              <a:ext cx="6713" cy="19581"/>
            </a:xfrm>
            <a:custGeom>
              <a:rect b="b" l="l" r="r" t="t"/>
              <a:pathLst>
                <a:path extrusionOk="0" h="1721" w="590">
                  <a:moveTo>
                    <a:pt x="1" y="0"/>
                  </a:moveTo>
                  <a:lnTo>
                    <a:pt x="1" y="1720"/>
                  </a:lnTo>
                  <a:lnTo>
                    <a:pt x="589" y="1720"/>
                  </a:lnTo>
                  <a:lnTo>
                    <a:pt x="589"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7"/>
            <p:cNvSpPr/>
            <p:nvPr/>
          </p:nvSpPr>
          <p:spPr>
            <a:xfrm>
              <a:off x="4895496"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7"/>
            <p:cNvSpPr/>
            <p:nvPr/>
          </p:nvSpPr>
          <p:spPr>
            <a:xfrm>
              <a:off x="4895496"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7"/>
            <p:cNvSpPr/>
            <p:nvPr/>
          </p:nvSpPr>
          <p:spPr>
            <a:xfrm>
              <a:off x="4895496"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7"/>
            <p:cNvSpPr/>
            <p:nvPr/>
          </p:nvSpPr>
          <p:spPr>
            <a:xfrm>
              <a:off x="4895496" y="3247624"/>
              <a:ext cx="6189" cy="19581"/>
            </a:xfrm>
            <a:custGeom>
              <a:rect b="b" l="l" r="r" t="t"/>
              <a:pathLst>
                <a:path extrusionOk="0" h="1721" w="544">
                  <a:moveTo>
                    <a:pt x="0" y="0"/>
                  </a:moveTo>
                  <a:lnTo>
                    <a:pt x="0" y="1720"/>
                  </a:lnTo>
                  <a:lnTo>
                    <a:pt x="544" y="1720"/>
                  </a:lnTo>
                  <a:lnTo>
                    <a:pt x="544"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7"/>
            <p:cNvSpPr/>
            <p:nvPr/>
          </p:nvSpPr>
          <p:spPr>
            <a:xfrm>
              <a:off x="4901674"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7"/>
            <p:cNvSpPr/>
            <p:nvPr/>
          </p:nvSpPr>
          <p:spPr>
            <a:xfrm>
              <a:off x="4901674" y="3247624"/>
              <a:ext cx="11" cy="19581"/>
            </a:xfrm>
            <a:custGeom>
              <a:rect b="b" l="l" r="r" t="t"/>
              <a:pathLst>
                <a:path extrusionOk="0" h="1721" w="1">
                  <a:moveTo>
                    <a:pt x="1" y="0"/>
                  </a:moveTo>
                  <a:lnTo>
                    <a:pt x="1" y="1720"/>
                  </a:lnTo>
                  <a:lnTo>
                    <a:pt x="1"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7"/>
            <p:cNvSpPr/>
            <p:nvPr/>
          </p:nvSpPr>
          <p:spPr>
            <a:xfrm>
              <a:off x="4901674" y="3247624"/>
              <a:ext cx="6713" cy="19581"/>
            </a:xfrm>
            <a:custGeom>
              <a:rect b="b" l="l" r="r" t="t"/>
              <a:pathLst>
                <a:path extrusionOk="0" h="1721" w="590">
                  <a:moveTo>
                    <a:pt x="1" y="0"/>
                  </a:moveTo>
                  <a:lnTo>
                    <a:pt x="1" y="1720"/>
                  </a:lnTo>
                  <a:lnTo>
                    <a:pt x="589" y="1720"/>
                  </a:lnTo>
                  <a:lnTo>
                    <a:pt x="589"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7"/>
            <p:cNvSpPr/>
            <p:nvPr/>
          </p:nvSpPr>
          <p:spPr>
            <a:xfrm>
              <a:off x="4908375"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7"/>
            <p:cNvSpPr/>
            <p:nvPr/>
          </p:nvSpPr>
          <p:spPr>
            <a:xfrm>
              <a:off x="4908375"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7"/>
            <p:cNvSpPr/>
            <p:nvPr/>
          </p:nvSpPr>
          <p:spPr>
            <a:xfrm>
              <a:off x="4908375" y="3247624"/>
              <a:ext cx="11" cy="19581"/>
            </a:xfrm>
            <a:custGeom>
              <a:rect b="b" l="l" r="r" t="t"/>
              <a:pathLst>
                <a:path extrusionOk="0" h="1721" w="1">
                  <a:moveTo>
                    <a:pt x="0" y="0"/>
                  </a:moveTo>
                  <a:lnTo>
                    <a:pt x="0" y="1720"/>
                  </a:lnTo>
                  <a:lnTo>
                    <a:pt x="0" y="172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7"/>
            <p:cNvSpPr/>
            <p:nvPr/>
          </p:nvSpPr>
          <p:spPr>
            <a:xfrm>
              <a:off x="4908375" y="3247624"/>
              <a:ext cx="6189" cy="19581"/>
            </a:xfrm>
            <a:custGeom>
              <a:rect b="b" l="l" r="r" t="t"/>
              <a:pathLst>
                <a:path extrusionOk="0" h="1721" w="544">
                  <a:moveTo>
                    <a:pt x="0" y="0"/>
                  </a:moveTo>
                  <a:lnTo>
                    <a:pt x="0" y="1720"/>
                  </a:lnTo>
                  <a:lnTo>
                    <a:pt x="543" y="1720"/>
                  </a:lnTo>
                  <a:lnTo>
                    <a:pt x="543"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7"/>
            <p:cNvSpPr/>
            <p:nvPr/>
          </p:nvSpPr>
          <p:spPr>
            <a:xfrm>
              <a:off x="4914553" y="3247624"/>
              <a:ext cx="11" cy="19581"/>
            </a:xfrm>
            <a:custGeom>
              <a:rect b="b" l="l" r="r" t="t"/>
              <a:pathLst>
                <a:path extrusionOk="0" h="1721" w="1">
                  <a:moveTo>
                    <a:pt x="0" y="1720"/>
                  </a:moveTo>
                  <a:lnTo>
                    <a:pt x="0" y="0"/>
                  </a:lnTo>
                  <a:close/>
                </a:path>
              </a:pathLst>
            </a:custGeom>
            <a:solidFill>
              <a:srgbClr val="0F55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7"/>
            <p:cNvSpPr/>
            <p:nvPr/>
          </p:nvSpPr>
          <p:spPr>
            <a:xfrm>
              <a:off x="5140146" y="3099796"/>
              <a:ext cx="392467" cy="38649"/>
            </a:xfrm>
            <a:custGeom>
              <a:rect b="b" l="l" r="r" t="t"/>
              <a:pathLst>
                <a:path extrusionOk="0" h="3397" w="34495">
                  <a:moveTo>
                    <a:pt x="2264" y="1"/>
                  </a:moveTo>
                  <a:cubicBezTo>
                    <a:pt x="1132" y="1"/>
                    <a:pt x="0" y="544"/>
                    <a:pt x="0" y="1676"/>
                  </a:cubicBezTo>
                  <a:cubicBezTo>
                    <a:pt x="0" y="2808"/>
                    <a:pt x="1132" y="3396"/>
                    <a:pt x="2264" y="3396"/>
                  </a:cubicBezTo>
                  <a:lnTo>
                    <a:pt x="32820" y="3396"/>
                  </a:lnTo>
                  <a:cubicBezTo>
                    <a:pt x="33952" y="3396"/>
                    <a:pt x="34495" y="2808"/>
                    <a:pt x="34495" y="1676"/>
                  </a:cubicBezTo>
                  <a:cubicBezTo>
                    <a:pt x="34495" y="544"/>
                    <a:pt x="33952" y="1"/>
                    <a:pt x="32820"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7"/>
            <p:cNvSpPr/>
            <p:nvPr/>
          </p:nvSpPr>
          <p:spPr>
            <a:xfrm>
              <a:off x="5577929" y="3099796"/>
              <a:ext cx="193156" cy="38649"/>
            </a:xfrm>
            <a:custGeom>
              <a:rect b="b" l="l" r="r" t="t"/>
              <a:pathLst>
                <a:path extrusionOk="0" h="3397" w="16977">
                  <a:moveTo>
                    <a:pt x="2264" y="1"/>
                  </a:moveTo>
                  <a:cubicBezTo>
                    <a:pt x="1132" y="1"/>
                    <a:pt x="1" y="544"/>
                    <a:pt x="1" y="1676"/>
                  </a:cubicBezTo>
                  <a:cubicBezTo>
                    <a:pt x="1" y="2808"/>
                    <a:pt x="1132" y="3396"/>
                    <a:pt x="2264" y="3396"/>
                  </a:cubicBezTo>
                  <a:lnTo>
                    <a:pt x="15256" y="3396"/>
                  </a:lnTo>
                  <a:cubicBezTo>
                    <a:pt x="15845" y="3396"/>
                    <a:pt x="16977" y="2808"/>
                    <a:pt x="16977" y="1676"/>
                  </a:cubicBezTo>
                  <a:cubicBezTo>
                    <a:pt x="16977" y="544"/>
                    <a:pt x="15845" y="1"/>
                    <a:pt x="15256"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7"/>
            <p:cNvSpPr/>
            <p:nvPr/>
          </p:nvSpPr>
          <p:spPr>
            <a:xfrm>
              <a:off x="4953179" y="3251527"/>
              <a:ext cx="882291" cy="446772"/>
            </a:xfrm>
            <a:custGeom>
              <a:rect b="b" l="l" r="r" t="t"/>
              <a:pathLst>
                <a:path extrusionOk="0" h="39268" w="77547">
                  <a:moveTo>
                    <a:pt x="74551" y="1"/>
                  </a:moveTo>
                  <a:cubicBezTo>
                    <a:pt x="74231" y="1"/>
                    <a:pt x="73897" y="72"/>
                    <a:pt x="73562" y="246"/>
                  </a:cubicBezTo>
                  <a:lnTo>
                    <a:pt x="58850" y="9843"/>
                  </a:lnTo>
                  <a:lnTo>
                    <a:pt x="48665" y="7036"/>
                  </a:lnTo>
                  <a:cubicBezTo>
                    <a:pt x="48330" y="6862"/>
                    <a:pt x="47996" y="6791"/>
                    <a:pt x="47677" y="6791"/>
                  </a:cubicBezTo>
                  <a:cubicBezTo>
                    <a:pt x="46916" y="6791"/>
                    <a:pt x="46241" y="7196"/>
                    <a:pt x="45858" y="7579"/>
                  </a:cubicBezTo>
                  <a:lnTo>
                    <a:pt x="35084" y="23423"/>
                  </a:lnTo>
                  <a:lnTo>
                    <a:pt x="26030" y="20617"/>
                  </a:lnTo>
                  <a:cubicBezTo>
                    <a:pt x="25696" y="20443"/>
                    <a:pt x="25413" y="20372"/>
                    <a:pt x="25165" y="20372"/>
                  </a:cubicBezTo>
                  <a:cubicBezTo>
                    <a:pt x="24574" y="20372"/>
                    <a:pt x="24181" y="20777"/>
                    <a:pt x="23767" y="21160"/>
                  </a:cubicBezTo>
                  <a:lnTo>
                    <a:pt x="19240" y="27950"/>
                  </a:lnTo>
                  <a:lnTo>
                    <a:pt x="13038" y="24012"/>
                  </a:lnTo>
                  <a:cubicBezTo>
                    <a:pt x="12564" y="23765"/>
                    <a:pt x="12090" y="23622"/>
                    <a:pt x="11655" y="23622"/>
                  </a:cubicBezTo>
                  <a:cubicBezTo>
                    <a:pt x="11053" y="23622"/>
                    <a:pt x="10528" y="23898"/>
                    <a:pt x="10186" y="24555"/>
                  </a:cubicBezTo>
                  <a:lnTo>
                    <a:pt x="1132" y="35872"/>
                  </a:lnTo>
                  <a:cubicBezTo>
                    <a:pt x="0" y="36461"/>
                    <a:pt x="589" y="38136"/>
                    <a:pt x="1132" y="38724"/>
                  </a:cubicBezTo>
                  <a:cubicBezTo>
                    <a:pt x="1721" y="39267"/>
                    <a:pt x="2264" y="39267"/>
                    <a:pt x="2852" y="39267"/>
                  </a:cubicBezTo>
                  <a:cubicBezTo>
                    <a:pt x="3396" y="39267"/>
                    <a:pt x="3984" y="39267"/>
                    <a:pt x="4527" y="38724"/>
                  </a:cubicBezTo>
                  <a:lnTo>
                    <a:pt x="12449" y="29082"/>
                  </a:lnTo>
                  <a:lnTo>
                    <a:pt x="18697" y="32477"/>
                  </a:lnTo>
                  <a:cubicBezTo>
                    <a:pt x="18924" y="32724"/>
                    <a:pt x="19358" y="32867"/>
                    <a:pt x="19826" y="32867"/>
                  </a:cubicBezTo>
                  <a:cubicBezTo>
                    <a:pt x="20475" y="32867"/>
                    <a:pt x="21188" y="32591"/>
                    <a:pt x="21503" y="31934"/>
                  </a:cubicBezTo>
                  <a:lnTo>
                    <a:pt x="26030" y="25144"/>
                  </a:lnTo>
                  <a:lnTo>
                    <a:pt x="35084" y="27950"/>
                  </a:lnTo>
                  <a:cubicBezTo>
                    <a:pt x="35418" y="28124"/>
                    <a:pt x="35705" y="28195"/>
                    <a:pt x="35957" y="28195"/>
                  </a:cubicBezTo>
                  <a:cubicBezTo>
                    <a:pt x="36559" y="28195"/>
                    <a:pt x="36965" y="27790"/>
                    <a:pt x="37347" y="27407"/>
                  </a:cubicBezTo>
                  <a:lnTo>
                    <a:pt x="48665" y="11563"/>
                  </a:lnTo>
                  <a:lnTo>
                    <a:pt x="58850" y="14370"/>
                  </a:lnTo>
                  <a:cubicBezTo>
                    <a:pt x="59046" y="14566"/>
                    <a:pt x="59237" y="14631"/>
                    <a:pt x="59427" y="14631"/>
                  </a:cubicBezTo>
                  <a:cubicBezTo>
                    <a:pt x="59806" y="14631"/>
                    <a:pt x="60178" y="14370"/>
                    <a:pt x="60570" y="14370"/>
                  </a:cubicBezTo>
                  <a:lnTo>
                    <a:pt x="75826" y="4184"/>
                  </a:lnTo>
                  <a:cubicBezTo>
                    <a:pt x="76958" y="3641"/>
                    <a:pt x="77546" y="1921"/>
                    <a:pt x="76414" y="789"/>
                  </a:cubicBezTo>
                  <a:cubicBezTo>
                    <a:pt x="76000" y="406"/>
                    <a:pt x="75315" y="1"/>
                    <a:pt x="74551" y="1"/>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7"/>
            <p:cNvSpPr/>
            <p:nvPr/>
          </p:nvSpPr>
          <p:spPr>
            <a:xfrm>
              <a:off x="5738625" y="3202808"/>
              <a:ext cx="128771" cy="128771"/>
            </a:xfrm>
            <a:custGeom>
              <a:rect b="b" l="l" r="r" t="t"/>
              <a:pathLst>
                <a:path extrusionOk="0" h="11318" w="11318">
                  <a:moveTo>
                    <a:pt x="5659" y="1"/>
                  </a:moveTo>
                  <a:cubicBezTo>
                    <a:pt x="2264" y="1"/>
                    <a:pt x="1" y="2264"/>
                    <a:pt x="1" y="5659"/>
                  </a:cubicBezTo>
                  <a:cubicBezTo>
                    <a:pt x="1" y="9055"/>
                    <a:pt x="2264" y="11318"/>
                    <a:pt x="5659" y="11318"/>
                  </a:cubicBezTo>
                  <a:cubicBezTo>
                    <a:pt x="9054" y="11318"/>
                    <a:pt x="11318" y="9055"/>
                    <a:pt x="11318" y="5659"/>
                  </a:cubicBezTo>
                  <a:cubicBezTo>
                    <a:pt x="11318" y="2264"/>
                    <a:pt x="9054" y="1"/>
                    <a:pt x="5659"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7"/>
            <p:cNvSpPr/>
            <p:nvPr/>
          </p:nvSpPr>
          <p:spPr>
            <a:xfrm>
              <a:off x="5777252" y="3241435"/>
              <a:ext cx="51517" cy="51517"/>
            </a:xfrm>
            <a:custGeom>
              <a:rect b="b" l="l" r="r" t="t"/>
              <a:pathLst>
                <a:path extrusionOk="0" h="4528" w="4528">
                  <a:moveTo>
                    <a:pt x="2264" y="1"/>
                  </a:moveTo>
                  <a:cubicBezTo>
                    <a:pt x="1132" y="1"/>
                    <a:pt x="1" y="1133"/>
                    <a:pt x="1" y="2264"/>
                  </a:cubicBezTo>
                  <a:cubicBezTo>
                    <a:pt x="1" y="3396"/>
                    <a:pt x="1132" y="4528"/>
                    <a:pt x="2264" y="4528"/>
                  </a:cubicBezTo>
                  <a:cubicBezTo>
                    <a:pt x="3396" y="4528"/>
                    <a:pt x="4528" y="3396"/>
                    <a:pt x="4528" y="2264"/>
                  </a:cubicBezTo>
                  <a:cubicBezTo>
                    <a:pt x="4528" y="1133"/>
                    <a:pt x="3396" y="1"/>
                    <a:pt x="2264" y="1"/>
                  </a:cubicBezTo>
                  <a:close/>
                </a:path>
              </a:pathLst>
            </a:custGeom>
            <a:solidFill>
              <a:schemeClr val="l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7"/>
            <p:cNvSpPr/>
            <p:nvPr/>
          </p:nvSpPr>
          <p:spPr>
            <a:xfrm>
              <a:off x="4921243" y="3608154"/>
              <a:ext cx="128782" cy="128771"/>
            </a:xfrm>
            <a:custGeom>
              <a:rect b="b" l="l" r="r" t="t"/>
              <a:pathLst>
                <a:path extrusionOk="0" h="11318" w="11319">
                  <a:moveTo>
                    <a:pt x="5659" y="0"/>
                  </a:moveTo>
                  <a:cubicBezTo>
                    <a:pt x="2264" y="0"/>
                    <a:pt x="1" y="2264"/>
                    <a:pt x="1" y="5659"/>
                  </a:cubicBezTo>
                  <a:cubicBezTo>
                    <a:pt x="1" y="9054"/>
                    <a:pt x="2264" y="11318"/>
                    <a:pt x="5659" y="11318"/>
                  </a:cubicBezTo>
                  <a:cubicBezTo>
                    <a:pt x="9055" y="11318"/>
                    <a:pt x="11318" y="9054"/>
                    <a:pt x="11318" y="5659"/>
                  </a:cubicBezTo>
                  <a:cubicBezTo>
                    <a:pt x="11318" y="2264"/>
                    <a:pt x="9055" y="0"/>
                    <a:pt x="5659"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7"/>
            <p:cNvSpPr/>
            <p:nvPr/>
          </p:nvSpPr>
          <p:spPr>
            <a:xfrm>
              <a:off x="4959869" y="3646781"/>
              <a:ext cx="51517" cy="51517"/>
            </a:xfrm>
            <a:custGeom>
              <a:rect b="b" l="l" r="r" t="t"/>
              <a:pathLst>
                <a:path extrusionOk="0" h="4528" w="4528">
                  <a:moveTo>
                    <a:pt x="2264" y="1"/>
                  </a:moveTo>
                  <a:cubicBezTo>
                    <a:pt x="1133" y="1"/>
                    <a:pt x="1" y="1132"/>
                    <a:pt x="1" y="2264"/>
                  </a:cubicBezTo>
                  <a:cubicBezTo>
                    <a:pt x="1" y="3396"/>
                    <a:pt x="1133" y="4527"/>
                    <a:pt x="2264" y="4527"/>
                  </a:cubicBezTo>
                  <a:cubicBezTo>
                    <a:pt x="3396" y="4527"/>
                    <a:pt x="4528" y="3396"/>
                    <a:pt x="4528" y="2264"/>
                  </a:cubicBezTo>
                  <a:cubicBezTo>
                    <a:pt x="4528" y="1132"/>
                    <a:pt x="3396" y="1"/>
                    <a:pt x="2264" y="1"/>
                  </a:cubicBezTo>
                  <a:close/>
                </a:path>
              </a:pathLst>
            </a:custGeom>
            <a:solidFill>
              <a:schemeClr val="l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7"/>
            <p:cNvSpPr/>
            <p:nvPr/>
          </p:nvSpPr>
          <p:spPr>
            <a:xfrm>
              <a:off x="3845830" y="2455989"/>
              <a:ext cx="1184614" cy="881779"/>
            </a:xfrm>
            <a:custGeom>
              <a:rect b="b" l="l" r="r" t="t"/>
              <a:pathLst>
                <a:path extrusionOk="0" h="77502" w="104119">
                  <a:moveTo>
                    <a:pt x="6247" y="1"/>
                  </a:moveTo>
                  <a:cubicBezTo>
                    <a:pt x="2852" y="1"/>
                    <a:pt x="0" y="2807"/>
                    <a:pt x="0" y="6203"/>
                  </a:cubicBezTo>
                  <a:lnTo>
                    <a:pt x="0" y="71299"/>
                  </a:lnTo>
                  <a:cubicBezTo>
                    <a:pt x="0" y="74695"/>
                    <a:pt x="2852" y="77501"/>
                    <a:pt x="6247" y="77501"/>
                  </a:cubicBezTo>
                  <a:lnTo>
                    <a:pt x="97917" y="77501"/>
                  </a:lnTo>
                  <a:cubicBezTo>
                    <a:pt x="101312" y="77501"/>
                    <a:pt x="104119" y="74695"/>
                    <a:pt x="104119" y="71299"/>
                  </a:cubicBezTo>
                  <a:lnTo>
                    <a:pt x="104119" y="6203"/>
                  </a:lnTo>
                  <a:cubicBezTo>
                    <a:pt x="104119" y="2807"/>
                    <a:pt x="101312" y="1"/>
                    <a:pt x="97917" y="1"/>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7"/>
            <p:cNvSpPr/>
            <p:nvPr/>
          </p:nvSpPr>
          <p:spPr>
            <a:xfrm>
              <a:off x="4110050" y="3208986"/>
              <a:ext cx="817394" cy="6713"/>
            </a:xfrm>
            <a:custGeom>
              <a:rect b="b" l="l" r="r" t="t"/>
              <a:pathLst>
                <a:path extrusionOk="0" h="590" w="71843">
                  <a:moveTo>
                    <a:pt x="0" y="1"/>
                  </a:moveTo>
                  <a:lnTo>
                    <a:pt x="0" y="589"/>
                  </a:lnTo>
                  <a:lnTo>
                    <a:pt x="71842" y="589"/>
                  </a:lnTo>
                  <a:lnTo>
                    <a:pt x="71842"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7"/>
            <p:cNvSpPr/>
            <p:nvPr/>
          </p:nvSpPr>
          <p:spPr>
            <a:xfrm>
              <a:off x="4110050" y="3118854"/>
              <a:ext cx="817394" cy="11"/>
            </a:xfrm>
            <a:custGeom>
              <a:rect b="b" l="l" r="r" t="t"/>
              <a:pathLst>
                <a:path extrusionOk="0" h="1" w="71843">
                  <a:moveTo>
                    <a:pt x="71842" y="1"/>
                  </a:moveTo>
                  <a:lnTo>
                    <a:pt x="0" y="1"/>
                  </a:lnTo>
                  <a:lnTo>
                    <a:pt x="0"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7"/>
            <p:cNvSpPr/>
            <p:nvPr/>
          </p:nvSpPr>
          <p:spPr>
            <a:xfrm>
              <a:off x="4110050" y="3022543"/>
              <a:ext cx="817394" cy="11"/>
            </a:xfrm>
            <a:custGeom>
              <a:rect b="b" l="l" r="r" t="t"/>
              <a:pathLst>
                <a:path extrusionOk="0" h="1" w="71843">
                  <a:moveTo>
                    <a:pt x="71842" y="1"/>
                  </a:moveTo>
                  <a:lnTo>
                    <a:pt x="0" y="1"/>
                  </a:lnTo>
                  <a:lnTo>
                    <a:pt x="0"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7"/>
            <p:cNvSpPr/>
            <p:nvPr/>
          </p:nvSpPr>
          <p:spPr>
            <a:xfrm>
              <a:off x="4110050" y="2925721"/>
              <a:ext cx="817394" cy="11"/>
            </a:xfrm>
            <a:custGeom>
              <a:rect b="b" l="l" r="r" t="t"/>
              <a:pathLst>
                <a:path extrusionOk="0" h="1" w="71843">
                  <a:moveTo>
                    <a:pt x="71842" y="0"/>
                  </a:moveTo>
                  <a:lnTo>
                    <a:pt x="0" y="0"/>
                  </a:lnTo>
                  <a:lnTo>
                    <a:pt x="0"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7"/>
            <p:cNvSpPr/>
            <p:nvPr/>
          </p:nvSpPr>
          <p:spPr>
            <a:xfrm>
              <a:off x="4110050" y="2829399"/>
              <a:ext cx="817394" cy="11"/>
            </a:xfrm>
            <a:custGeom>
              <a:rect b="b" l="l" r="r" t="t"/>
              <a:pathLst>
                <a:path extrusionOk="0" h="1" w="71843">
                  <a:moveTo>
                    <a:pt x="71842" y="1"/>
                  </a:moveTo>
                  <a:lnTo>
                    <a:pt x="0" y="1"/>
                  </a:lnTo>
                  <a:lnTo>
                    <a:pt x="0"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7"/>
            <p:cNvSpPr/>
            <p:nvPr/>
          </p:nvSpPr>
          <p:spPr>
            <a:xfrm>
              <a:off x="4110050" y="2732576"/>
              <a:ext cx="817394" cy="11"/>
            </a:xfrm>
            <a:custGeom>
              <a:rect b="b" l="l" r="r" t="t"/>
              <a:pathLst>
                <a:path extrusionOk="0" h="1" w="71843">
                  <a:moveTo>
                    <a:pt x="71842" y="0"/>
                  </a:moveTo>
                  <a:lnTo>
                    <a:pt x="0" y="0"/>
                  </a:lnTo>
                  <a:lnTo>
                    <a:pt x="0" y="0"/>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7"/>
            <p:cNvSpPr/>
            <p:nvPr/>
          </p:nvSpPr>
          <p:spPr>
            <a:xfrm>
              <a:off x="3955532" y="3215688"/>
              <a:ext cx="77265" cy="11"/>
            </a:xfrm>
            <a:custGeom>
              <a:rect b="b" l="l" r="r" t="t"/>
              <a:pathLst>
                <a:path extrusionOk="0" h="1" w="6791">
                  <a:moveTo>
                    <a:pt x="6791" y="0"/>
                  </a:moveTo>
                  <a:lnTo>
                    <a:pt x="1" y="0"/>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7"/>
            <p:cNvSpPr/>
            <p:nvPr/>
          </p:nvSpPr>
          <p:spPr>
            <a:xfrm>
              <a:off x="3948842" y="3202808"/>
              <a:ext cx="90144" cy="19069"/>
            </a:xfrm>
            <a:custGeom>
              <a:rect b="b" l="l" r="r" t="t"/>
              <a:pathLst>
                <a:path extrusionOk="0" h="1676" w="7923">
                  <a:moveTo>
                    <a:pt x="589" y="1"/>
                  </a:moveTo>
                  <a:cubicBezTo>
                    <a:pt x="589" y="1"/>
                    <a:pt x="0" y="544"/>
                    <a:pt x="0" y="1132"/>
                  </a:cubicBezTo>
                  <a:lnTo>
                    <a:pt x="589" y="1676"/>
                  </a:lnTo>
                  <a:lnTo>
                    <a:pt x="7379" y="1676"/>
                  </a:lnTo>
                  <a:lnTo>
                    <a:pt x="7922" y="1132"/>
                  </a:lnTo>
                  <a:cubicBezTo>
                    <a:pt x="7922" y="544"/>
                    <a:pt x="7379" y="1"/>
                    <a:pt x="7379"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7"/>
            <p:cNvSpPr/>
            <p:nvPr/>
          </p:nvSpPr>
          <p:spPr>
            <a:xfrm>
              <a:off x="3955532" y="3118854"/>
              <a:ext cx="77265" cy="11"/>
            </a:xfrm>
            <a:custGeom>
              <a:rect b="b" l="l" r="r" t="t"/>
              <a:pathLst>
                <a:path extrusionOk="0" h="1" w="6791">
                  <a:moveTo>
                    <a:pt x="6791" y="1"/>
                  </a:moveTo>
                  <a:lnTo>
                    <a:pt x="1" y="1"/>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7"/>
            <p:cNvSpPr/>
            <p:nvPr/>
          </p:nvSpPr>
          <p:spPr>
            <a:xfrm>
              <a:off x="3948842" y="3105986"/>
              <a:ext cx="90144" cy="19581"/>
            </a:xfrm>
            <a:custGeom>
              <a:rect b="b" l="l" r="r" t="t"/>
              <a:pathLst>
                <a:path extrusionOk="0" h="1721" w="7923">
                  <a:moveTo>
                    <a:pt x="589" y="0"/>
                  </a:moveTo>
                  <a:cubicBezTo>
                    <a:pt x="589" y="0"/>
                    <a:pt x="0" y="589"/>
                    <a:pt x="0" y="1132"/>
                  </a:cubicBezTo>
                  <a:cubicBezTo>
                    <a:pt x="0" y="1720"/>
                    <a:pt x="589" y="1720"/>
                    <a:pt x="589" y="1720"/>
                  </a:cubicBezTo>
                  <a:lnTo>
                    <a:pt x="7379" y="1720"/>
                  </a:lnTo>
                  <a:cubicBezTo>
                    <a:pt x="7379" y="1720"/>
                    <a:pt x="7922" y="1720"/>
                    <a:pt x="7922" y="1132"/>
                  </a:cubicBezTo>
                  <a:cubicBezTo>
                    <a:pt x="7922" y="589"/>
                    <a:pt x="7379" y="0"/>
                    <a:pt x="7379"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7"/>
            <p:cNvSpPr/>
            <p:nvPr/>
          </p:nvSpPr>
          <p:spPr>
            <a:xfrm>
              <a:off x="3955532" y="3022543"/>
              <a:ext cx="77265" cy="11"/>
            </a:xfrm>
            <a:custGeom>
              <a:rect b="b" l="l" r="r" t="t"/>
              <a:pathLst>
                <a:path extrusionOk="0" h="1" w="6791">
                  <a:moveTo>
                    <a:pt x="6791" y="1"/>
                  </a:moveTo>
                  <a:lnTo>
                    <a:pt x="1" y="1"/>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7"/>
            <p:cNvSpPr/>
            <p:nvPr/>
          </p:nvSpPr>
          <p:spPr>
            <a:xfrm>
              <a:off x="3948842" y="3015853"/>
              <a:ext cx="90144" cy="12879"/>
            </a:xfrm>
            <a:custGeom>
              <a:rect b="b" l="l" r="r" t="t"/>
              <a:pathLst>
                <a:path extrusionOk="0" h="1132" w="7923">
                  <a:moveTo>
                    <a:pt x="589" y="0"/>
                  </a:moveTo>
                  <a:cubicBezTo>
                    <a:pt x="589" y="0"/>
                    <a:pt x="0" y="0"/>
                    <a:pt x="0" y="589"/>
                  </a:cubicBezTo>
                  <a:cubicBezTo>
                    <a:pt x="0" y="1132"/>
                    <a:pt x="589" y="1132"/>
                    <a:pt x="589" y="1132"/>
                  </a:cubicBezTo>
                  <a:lnTo>
                    <a:pt x="7379" y="1132"/>
                  </a:lnTo>
                  <a:cubicBezTo>
                    <a:pt x="7379" y="1132"/>
                    <a:pt x="7922" y="1132"/>
                    <a:pt x="7922" y="589"/>
                  </a:cubicBezTo>
                  <a:cubicBezTo>
                    <a:pt x="7922" y="0"/>
                    <a:pt x="7379" y="0"/>
                    <a:pt x="7379"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7"/>
            <p:cNvSpPr/>
            <p:nvPr/>
          </p:nvSpPr>
          <p:spPr>
            <a:xfrm>
              <a:off x="3955532" y="2925721"/>
              <a:ext cx="77265" cy="11"/>
            </a:xfrm>
            <a:custGeom>
              <a:rect b="b" l="l" r="r" t="t"/>
              <a:pathLst>
                <a:path extrusionOk="0" h="1" w="6791">
                  <a:moveTo>
                    <a:pt x="6791" y="0"/>
                  </a:moveTo>
                  <a:lnTo>
                    <a:pt x="1" y="0"/>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7"/>
            <p:cNvSpPr/>
            <p:nvPr/>
          </p:nvSpPr>
          <p:spPr>
            <a:xfrm>
              <a:off x="3948842" y="2919531"/>
              <a:ext cx="90144" cy="12891"/>
            </a:xfrm>
            <a:custGeom>
              <a:rect b="b" l="l" r="r" t="t"/>
              <a:pathLst>
                <a:path extrusionOk="0" h="1133" w="7923">
                  <a:moveTo>
                    <a:pt x="589" y="1"/>
                  </a:moveTo>
                  <a:cubicBezTo>
                    <a:pt x="589" y="1"/>
                    <a:pt x="0" y="1"/>
                    <a:pt x="0" y="544"/>
                  </a:cubicBezTo>
                  <a:cubicBezTo>
                    <a:pt x="0" y="1133"/>
                    <a:pt x="589" y="1133"/>
                    <a:pt x="589" y="1133"/>
                  </a:cubicBezTo>
                  <a:lnTo>
                    <a:pt x="7379" y="1133"/>
                  </a:lnTo>
                  <a:cubicBezTo>
                    <a:pt x="7379" y="1133"/>
                    <a:pt x="7922" y="1133"/>
                    <a:pt x="7922" y="544"/>
                  </a:cubicBezTo>
                  <a:cubicBezTo>
                    <a:pt x="7922" y="1"/>
                    <a:pt x="7379" y="1"/>
                    <a:pt x="7379"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7"/>
            <p:cNvSpPr/>
            <p:nvPr/>
          </p:nvSpPr>
          <p:spPr>
            <a:xfrm>
              <a:off x="3955532" y="2829399"/>
              <a:ext cx="77265" cy="11"/>
            </a:xfrm>
            <a:custGeom>
              <a:rect b="b" l="l" r="r" t="t"/>
              <a:pathLst>
                <a:path extrusionOk="0" h="1" w="6791">
                  <a:moveTo>
                    <a:pt x="6791" y="1"/>
                  </a:moveTo>
                  <a:lnTo>
                    <a:pt x="1" y="1"/>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7"/>
            <p:cNvSpPr/>
            <p:nvPr/>
          </p:nvSpPr>
          <p:spPr>
            <a:xfrm>
              <a:off x="3948842" y="2822709"/>
              <a:ext cx="90144" cy="19581"/>
            </a:xfrm>
            <a:custGeom>
              <a:rect b="b" l="l" r="r" t="t"/>
              <a:pathLst>
                <a:path extrusionOk="0" h="1721" w="7923">
                  <a:moveTo>
                    <a:pt x="589" y="0"/>
                  </a:moveTo>
                  <a:cubicBezTo>
                    <a:pt x="589" y="0"/>
                    <a:pt x="0" y="0"/>
                    <a:pt x="0" y="589"/>
                  </a:cubicBezTo>
                  <a:cubicBezTo>
                    <a:pt x="0" y="1132"/>
                    <a:pt x="589" y="1720"/>
                    <a:pt x="589" y="1720"/>
                  </a:cubicBezTo>
                  <a:lnTo>
                    <a:pt x="7379" y="1720"/>
                  </a:lnTo>
                  <a:cubicBezTo>
                    <a:pt x="7379" y="1720"/>
                    <a:pt x="7922" y="1132"/>
                    <a:pt x="7922" y="589"/>
                  </a:cubicBezTo>
                  <a:cubicBezTo>
                    <a:pt x="7922" y="0"/>
                    <a:pt x="7379" y="0"/>
                    <a:pt x="7379"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7"/>
            <p:cNvSpPr/>
            <p:nvPr/>
          </p:nvSpPr>
          <p:spPr>
            <a:xfrm>
              <a:off x="3955532" y="2732576"/>
              <a:ext cx="77265" cy="11"/>
            </a:xfrm>
            <a:custGeom>
              <a:rect b="b" l="l" r="r" t="t"/>
              <a:pathLst>
                <a:path extrusionOk="0" h="1" w="6791">
                  <a:moveTo>
                    <a:pt x="6791" y="0"/>
                  </a:moveTo>
                  <a:lnTo>
                    <a:pt x="1" y="0"/>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7"/>
            <p:cNvSpPr/>
            <p:nvPr/>
          </p:nvSpPr>
          <p:spPr>
            <a:xfrm>
              <a:off x="3948842" y="2726387"/>
              <a:ext cx="90144" cy="19069"/>
            </a:xfrm>
            <a:custGeom>
              <a:rect b="b" l="l" r="r" t="t"/>
              <a:pathLst>
                <a:path extrusionOk="0" h="1676" w="7923">
                  <a:moveTo>
                    <a:pt x="589" y="1"/>
                  </a:moveTo>
                  <a:lnTo>
                    <a:pt x="0" y="544"/>
                  </a:lnTo>
                  <a:cubicBezTo>
                    <a:pt x="0" y="1133"/>
                    <a:pt x="589" y="1676"/>
                    <a:pt x="589" y="1676"/>
                  </a:cubicBezTo>
                  <a:lnTo>
                    <a:pt x="7379" y="1676"/>
                  </a:lnTo>
                  <a:cubicBezTo>
                    <a:pt x="7379" y="1676"/>
                    <a:pt x="7922" y="1133"/>
                    <a:pt x="7922" y="544"/>
                  </a:cubicBezTo>
                  <a:lnTo>
                    <a:pt x="7379" y="1"/>
                  </a:ln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7"/>
            <p:cNvSpPr/>
            <p:nvPr/>
          </p:nvSpPr>
          <p:spPr>
            <a:xfrm>
              <a:off x="4110050" y="3022543"/>
              <a:ext cx="96322" cy="193156"/>
            </a:xfrm>
            <a:custGeom>
              <a:rect b="b" l="l" r="r" t="t"/>
              <a:pathLst>
                <a:path extrusionOk="0" h="16977" w="8466">
                  <a:moveTo>
                    <a:pt x="3939" y="1"/>
                  </a:moveTo>
                  <a:cubicBezTo>
                    <a:pt x="1675" y="1"/>
                    <a:pt x="0" y="1676"/>
                    <a:pt x="0" y="3939"/>
                  </a:cubicBezTo>
                  <a:lnTo>
                    <a:pt x="0" y="12450"/>
                  </a:lnTo>
                  <a:cubicBezTo>
                    <a:pt x="0" y="14713"/>
                    <a:pt x="1675" y="16976"/>
                    <a:pt x="3939" y="16976"/>
                  </a:cubicBezTo>
                  <a:cubicBezTo>
                    <a:pt x="6202" y="16976"/>
                    <a:pt x="8466" y="14713"/>
                    <a:pt x="8466" y="12450"/>
                  </a:cubicBezTo>
                  <a:lnTo>
                    <a:pt x="8466" y="3939"/>
                  </a:lnTo>
                  <a:cubicBezTo>
                    <a:pt x="8466" y="1676"/>
                    <a:pt x="6202" y="1"/>
                    <a:pt x="3939" y="1"/>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7"/>
            <p:cNvSpPr/>
            <p:nvPr/>
          </p:nvSpPr>
          <p:spPr>
            <a:xfrm>
              <a:off x="4831110" y="3080227"/>
              <a:ext cx="96333" cy="135472"/>
            </a:xfrm>
            <a:custGeom>
              <a:rect b="b" l="l" r="r" t="t"/>
              <a:pathLst>
                <a:path extrusionOk="0" h="11907" w="8467">
                  <a:moveTo>
                    <a:pt x="4528" y="1"/>
                  </a:moveTo>
                  <a:cubicBezTo>
                    <a:pt x="2264" y="1"/>
                    <a:pt x="1" y="1721"/>
                    <a:pt x="1" y="3984"/>
                  </a:cubicBezTo>
                  <a:lnTo>
                    <a:pt x="1" y="7380"/>
                  </a:lnTo>
                  <a:cubicBezTo>
                    <a:pt x="1" y="9643"/>
                    <a:pt x="2264" y="11906"/>
                    <a:pt x="4528" y="11906"/>
                  </a:cubicBezTo>
                  <a:cubicBezTo>
                    <a:pt x="6791" y="11906"/>
                    <a:pt x="8466" y="9643"/>
                    <a:pt x="8466" y="7380"/>
                  </a:cubicBezTo>
                  <a:lnTo>
                    <a:pt x="8466" y="3984"/>
                  </a:lnTo>
                  <a:cubicBezTo>
                    <a:pt x="8466" y="1721"/>
                    <a:pt x="6791" y="1"/>
                    <a:pt x="4528" y="1"/>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7"/>
            <p:cNvSpPr/>
            <p:nvPr/>
          </p:nvSpPr>
          <p:spPr>
            <a:xfrm>
              <a:off x="4290315" y="2945290"/>
              <a:ext cx="96322" cy="270409"/>
            </a:xfrm>
            <a:custGeom>
              <a:rect b="b" l="l" r="r" t="t"/>
              <a:pathLst>
                <a:path extrusionOk="0" h="23767" w="8466">
                  <a:moveTo>
                    <a:pt x="4527" y="0"/>
                  </a:moveTo>
                  <a:cubicBezTo>
                    <a:pt x="1675" y="0"/>
                    <a:pt x="0" y="2264"/>
                    <a:pt x="0" y="4527"/>
                  </a:cubicBezTo>
                  <a:lnTo>
                    <a:pt x="0" y="19240"/>
                  </a:lnTo>
                  <a:cubicBezTo>
                    <a:pt x="0" y="21503"/>
                    <a:pt x="1675" y="23766"/>
                    <a:pt x="4527" y="23766"/>
                  </a:cubicBezTo>
                  <a:cubicBezTo>
                    <a:pt x="6791" y="23766"/>
                    <a:pt x="8466" y="21503"/>
                    <a:pt x="8466" y="19240"/>
                  </a:cubicBezTo>
                  <a:lnTo>
                    <a:pt x="8466" y="4527"/>
                  </a:lnTo>
                  <a:cubicBezTo>
                    <a:pt x="8466" y="2264"/>
                    <a:pt x="6791" y="0"/>
                    <a:pt x="4527" y="0"/>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7"/>
            <p:cNvSpPr/>
            <p:nvPr/>
          </p:nvSpPr>
          <p:spPr>
            <a:xfrm>
              <a:off x="4650845" y="2880905"/>
              <a:ext cx="96322" cy="334794"/>
            </a:xfrm>
            <a:custGeom>
              <a:rect b="b" l="l" r="r" t="t"/>
              <a:pathLst>
                <a:path extrusionOk="0" h="29426" w="8466">
                  <a:moveTo>
                    <a:pt x="4528" y="1"/>
                  </a:moveTo>
                  <a:cubicBezTo>
                    <a:pt x="2264" y="1"/>
                    <a:pt x="1" y="1676"/>
                    <a:pt x="1" y="3939"/>
                  </a:cubicBezTo>
                  <a:lnTo>
                    <a:pt x="1" y="24899"/>
                  </a:lnTo>
                  <a:cubicBezTo>
                    <a:pt x="1" y="27162"/>
                    <a:pt x="2264" y="29425"/>
                    <a:pt x="4528" y="29425"/>
                  </a:cubicBezTo>
                  <a:cubicBezTo>
                    <a:pt x="6791" y="29425"/>
                    <a:pt x="8466" y="27162"/>
                    <a:pt x="8466" y="24899"/>
                  </a:cubicBezTo>
                  <a:lnTo>
                    <a:pt x="8466" y="3939"/>
                  </a:lnTo>
                  <a:cubicBezTo>
                    <a:pt x="8466" y="1676"/>
                    <a:pt x="6791" y="1"/>
                    <a:pt x="4528" y="1"/>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7"/>
            <p:cNvSpPr/>
            <p:nvPr/>
          </p:nvSpPr>
          <p:spPr>
            <a:xfrm>
              <a:off x="4470580" y="2765025"/>
              <a:ext cx="96322" cy="450674"/>
            </a:xfrm>
            <a:custGeom>
              <a:rect b="b" l="l" r="r" t="t"/>
              <a:pathLst>
                <a:path extrusionOk="0" h="39611" w="8466">
                  <a:moveTo>
                    <a:pt x="4527" y="0"/>
                  </a:moveTo>
                  <a:cubicBezTo>
                    <a:pt x="2264" y="0"/>
                    <a:pt x="0" y="2264"/>
                    <a:pt x="0" y="4527"/>
                  </a:cubicBezTo>
                  <a:lnTo>
                    <a:pt x="0" y="35084"/>
                  </a:lnTo>
                  <a:cubicBezTo>
                    <a:pt x="0" y="37347"/>
                    <a:pt x="2264" y="39610"/>
                    <a:pt x="4527" y="39610"/>
                  </a:cubicBezTo>
                  <a:cubicBezTo>
                    <a:pt x="6791" y="39610"/>
                    <a:pt x="8466" y="37347"/>
                    <a:pt x="8466" y="35084"/>
                  </a:cubicBezTo>
                  <a:lnTo>
                    <a:pt x="8466" y="4527"/>
                  </a:lnTo>
                  <a:cubicBezTo>
                    <a:pt x="8466" y="2264"/>
                    <a:pt x="6791" y="0"/>
                    <a:pt x="4527" y="0"/>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7"/>
            <p:cNvSpPr/>
            <p:nvPr/>
          </p:nvSpPr>
          <p:spPr>
            <a:xfrm>
              <a:off x="4180613" y="2571880"/>
              <a:ext cx="476421" cy="44816"/>
            </a:xfrm>
            <a:custGeom>
              <a:rect b="b" l="l" r="r" t="t"/>
              <a:pathLst>
                <a:path extrusionOk="0" h="3939" w="41874">
                  <a:moveTo>
                    <a:pt x="1720" y="0"/>
                  </a:moveTo>
                  <a:cubicBezTo>
                    <a:pt x="1132" y="0"/>
                    <a:pt x="0" y="1132"/>
                    <a:pt x="0" y="1675"/>
                  </a:cubicBezTo>
                  <a:cubicBezTo>
                    <a:pt x="0" y="2807"/>
                    <a:pt x="1132" y="3939"/>
                    <a:pt x="1720" y="3939"/>
                  </a:cubicBezTo>
                  <a:lnTo>
                    <a:pt x="40199" y="3939"/>
                  </a:lnTo>
                  <a:cubicBezTo>
                    <a:pt x="41331" y="3939"/>
                    <a:pt x="41874" y="2807"/>
                    <a:pt x="41874" y="1675"/>
                  </a:cubicBezTo>
                  <a:cubicBezTo>
                    <a:pt x="41874" y="1132"/>
                    <a:pt x="41331" y="0"/>
                    <a:pt x="40199"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7"/>
            <p:cNvSpPr/>
            <p:nvPr/>
          </p:nvSpPr>
          <p:spPr>
            <a:xfrm>
              <a:off x="4708529" y="2571880"/>
              <a:ext cx="186978" cy="44816"/>
            </a:xfrm>
            <a:custGeom>
              <a:rect b="b" l="l" r="r" t="t"/>
              <a:pathLst>
                <a:path extrusionOk="0" h="3939" w="16434">
                  <a:moveTo>
                    <a:pt x="1721" y="0"/>
                  </a:moveTo>
                  <a:cubicBezTo>
                    <a:pt x="589" y="0"/>
                    <a:pt x="1" y="1132"/>
                    <a:pt x="1" y="1675"/>
                  </a:cubicBezTo>
                  <a:cubicBezTo>
                    <a:pt x="1" y="2807"/>
                    <a:pt x="589" y="3939"/>
                    <a:pt x="1721" y="3939"/>
                  </a:cubicBezTo>
                  <a:lnTo>
                    <a:pt x="14713" y="3939"/>
                  </a:lnTo>
                  <a:cubicBezTo>
                    <a:pt x="15845" y="3939"/>
                    <a:pt x="16433" y="2807"/>
                    <a:pt x="16433" y="1675"/>
                  </a:cubicBezTo>
                  <a:cubicBezTo>
                    <a:pt x="16433" y="1132"/>
                    <a:pt x="15845" y="0"/>
                    <a:pt x="14713"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7"/>
            <p:cNvSpPr/>
            <p:nvPr/>
          </p:nvSpPr>
          <p:spPr>
            <a:xfrm>
              <a:off x="3935963" y="2533254"/>
              <a:ext cx="115891" cy="122069"/>
            </a:xfrm>
            <a:custGeom>
              <a:rect b="b" l="l" r="r" t="t"/>
              <a:pathLst>
                <a:path extrusionOk="0" h="10729" w="10186">
                  <a:moveTo>
                    <a:pt x="5116" y="0"/>
                  </a:moveTo>
                  <a:cubicBezTo>
                    <a:pt x="2264" y="0"/>
                    <a:pt x="0" y="2264"/>
                    <a:pt x="0" y="5070"/>
                  </a:cubicBezTo>
                  <a:cubicBezTo>
                    <a:pt x="0" y="8465"/>
                    <a:pt x="2264" y="10729"/>
                    <a:pt x="5116" y="10729"/>
                  </a:cubicBezTo>
                  <a:cubicBezTo>
                    <a:pt x="7922" y="10729"/>
                    <a:pt x="10186" y="8465"/>
                    <a:pt x="10186" y="5070"/>
                  </a:cubicBezTo>
                  <a:cubicBezTo>
                    <a:pt x="10186" y="2264"/>
                    <a:pt x="7922" y="0"/>
                    <a:pt x="5116"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7"/>
            <p:cNvSpPr/>
            <p:nvPr/>
          </p:nvSpPr>
          <p:spPr>
            <a:xfrm>
              <a:off x="5165893" y="2088769"/>
              <a:ext cx="733951" cy="733951"/>
            </a:xfrm>
            <a:custGeom>
              <a:rect b="b" l="l" r="r" t="t"/>
              <a:pathLst>
                <a:path extrusionOk="0" h="64509" w="64509">
                  <a:moveTo>
                    <a:pt x="32232" y="7922"/>
                  </a:moveTo>
                  <a:cubicBezTo>
                    <a:pt x="45813" y="7922"/>
                    <a:pt x="56587" y="18696"/>
                    <a:pt x="56587" y="32277"/>
                  </a:cubicBezTo>
                  <a:cubicBezTo>
                    <a:pt x="56587" y="45857"/>
                    <a:pt x="45813" y="56586"/>
                    <a:pt x="32232" y="56586"/>
                  </a:cubicBezTo>
                  <a:cubicBezTo>
                    <a:pt x="18651" y="56586"/>
                    <a:pt x="7923" y="45857"/>
                    <a:pt x="7923" y="32277"/>
                  </a:cubicBezTo>
                  <a:cubicBezTo>
                    <a:pt x="7923" y="18696"/>
                    <a:pt x="18651" y="7922"/>
                    <a:pt x="32232" y="7922"/>
                  </a:cubicBezTo>
                  <a:close/>
                  <a:moveTo>
                    <a:pt x="32232" y="0"/>
                  </a:moveTo>
                  <a:cubicBezTo>
                    <a:pt x="14713" y="0"/>
                    <a:pt x="1" y="14712"/>
                    <a:pt x="1" y="32277"/>
                  </a:cubicBezTo>
                  <a:cubicBezTo>
                    <a:pt x="1" y="49796"/>
                    <a:pt x="14713" y="64508"/>
                    <a:pt x="32232" y="64508"/>
                  </a:cubicBezTo>
                  <a:cubicBezTo>
                    <a:pt x="49796" y="64508"/>
                    <a:pt x="64509" y="49796"/>
                    <a:pt x="64509" y="32277"/>
                  </a:cubicBezTo>
                  <a:cubicBezTo>
                    <a:pt x="64509" y="14712"/>
                    <a:pt x="49796" y="0"/>
                    <a:pt x="32232" y="0"/>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7"/>
            <p:cNvSpPr/>
            <p:nvPr/>
          </p:nvSpPr>
          <p:spPr>
            <a:xfrm>
              <a:off x="5165893" y="2183794"/>
              <a:ext cx="412048" cy="638926"/>
            </a:xfrm>
            <a:custGeom>
              <a:rect b="b" l="l" r="r" t="t"/>
              <a:pathLst>
                <a:path extrusionOk="0" h="56157" w="36216">
                  <a:moveTo>
                    <a:pt x="11935" y="0"/>
                  </a:moveTo>
                  <a:cubicBezTo>
                    <a:pt x="11012" y="0"/>
                    <a:pt x="10163" y="430"/>
                    <a:pt x="9598" y="1290"/>
                  </a:cubicBezTo>
                  <a:cubicBezTo>
                    <a:pt x="3396" y="7492"/>
                    <a:pt x="1" y="15414"/>
                    <a:pt x="1" y="23925"/>
                  </a:cubicBezTo>
                  <a:cubicBezTo>
                    <a:pt x="1" y="41444"/>
                    <a:pt x="14713" y="56156"/>
                    <a:pt x="32232" y="56156"/>
                  </a:cubicBezTo>
                  <a:cubicBezTo>
                    <a:pt x="34495" y="56156"/>
                    <a:pt x="36216" y="54481"/>
                    <a:pt x="36216" y="52218"/>
                  </a:cubicBezTo>
                  <a:cubicBezTo>
                    <a:pt x="36216" y="49954"/>
                    <a:pt x="34495" y="48234"/>
                    <a:pt x="32232" y="48234"/>
                  </a:cubicBezTo>
                  <a:cubicBezTo>
                    <a:pt x="18651" y="48234"/>
                    <a:pt x="7923" y="37505"/>
                    <a:pt x="7923" y="23925"/>
                  </a:cubicBezTo>
                  <a:cubicBezTo>
                    <a:pt x="7923" y="17134"/>
                    <a:pt x="10186" y="11476"/>
                    <a:pt x="14713" y="6360"/>
                  </a:cubicBezTo>
                  <a:cubicBezTo>
                    <a:pt x="16388" y="5229"/>
                    <a:pt x="16388" y="2965"/>
                    <a:pt x="14713" y="1290"/>
                  </a:cubicBezTo>
                  <a:cubicBezTo>
                    <a:pt x="13853" y="430"/>
                    <a:pt x="12857" y="0"/>
                    <a:pt x="11935" y="0"/>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7"/>
            <p:cNvSpPr/>
            <p:nvPr/>
          </p:nvSpPr>
          <p:spPr>
            <a:xfrm>
              <a:off x="5346158" y="2269034"/>
              <a:ext cx="373421" cy="373421"/>
            </a:xfrm>
            <a:custGeom>
              <a:rect b="b" l="l" r="r" t="t"/>
              <a:pathLst>
                <a:path extrusionOk="0" h="32821" w="32821">
                  <a:moveTo>
                    <a:pt x="16388" y="0"/>
                  </a:moveTo>
                  <a:cubicBezTo>
                    <a:pt x="7334" y="0"/>
                    <a:pt x="1" y="7379"/>
                    <a:pt x="1" y="16433"/>
                  </a:cubicBezTo>
                  <a:cubicBezTo>
                    <a:pt x="1" y="25487"/>
                    <a:pt x="7334" y="32820"/>
                    <a:pt x="16388" y="32820"/>
                  </a:cubicBezTo>
                  <a:cubicBezTo>
                    <a:pt x="25442" y="32820"/>
                    <a:pt x="32821" y="25487"/>
                    <a:pt x="32821" y="16433"/>
                  </a:cubicBezTo>
                  <a:cubicBezTo>
                    <a:pt x="32821" y="7379"/>
                    <a:pt x="25442" y="0"/>
                    <a:pt x="16388"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7"/>
            <p:cNvSpPr/>
            <p:nvPr/>
          </p:nvSpPr>
          <p:spPr>
            <a:xfrm>
              <a:off x="3626938" y="3427889"/>
              <a:ext cx="998171" cy="573255"/>
            </a:xfrm>
            <a:custGeom>
              <a:rect b="b" l="l" r="r" t="t"/>
              <a:pathLst>
                <a:path extrusionOk="0" h="50385" w="87732">
                  <a:moveTo>
                    <a:pt x="5659" y="0"/>
                  </a:moveTo>
                  <a:cubicBezTo>
                    <a:pt x="2852" y="0"/>
                    <a:pt x="0" y="2264"/>
                    <a:pt x="0" y="5116"/>
                  </a:cubicBezTo>
                  <a:lnTo>
                    <a:pt x="0" y="45269"/>
                  </a:lnTo>
                  <a:cubicBezTo>
                    <a:pt x="0" y="48121"/>
                    <a:pt x="2852" y="50385"/>
                    <a:pt x="5659" y="50385"/>
                  </a:cubicBezTo>
                  <a:lnTo>
                    <a:pt x="82616" y="50385"/>
                  </a:lnTo>
                  <a:cubicBezTo>
                    <a:pt x="85468" y="50385"/>
                    <a:pt x="87731" y="48121"/>
                    <a:pt x="87731" y="45269"/>
                  </a:cubicBezTo>
                  <a:lnTo>
                    <a:pt x="87731" y="5116"/>
                  </a:lnTo>
                  <a:cubicBezTo>
                    <a:pt x="87731" y="2264"/>
                    <a:pt x="85468" y="0"/>
                    <a:pt x="82616" y="0"/>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7"/>
            <p:cNvSpPr/>
            <p:nvPr/>
          </p:nvSpPr>
          <p:spPr>
            <a:xfrm>
              <a:off x="3710882" y="3518022"/>
              <a:ext cx="173587" cy="174099"/>
            </a:xfrm>
            <a:custGeom>
              <a:rect b="b" l="l" r="r" t="t"/>
              <a:pathLst>
                <a:path extrusionOk="0" h="15302" w="15257">
                  <a:moveTo>
                    <a:pt x="7334" y="0"/>
                  </a:moveTo>
                  <a:cubicBezTo>
                    <a:pt x="3396" y="0"/>
                    <a:pt x="1" y="3396"/>
                    <a:pt x="1" y="7379"/>
                  </a:cubicBezTo>
                  <a:cubicBezTo>
                    <a:pt x="1" y="11906"/>
                    <a:pt x="3396" y="15301"/>
                    <a:pt x="7334" y="15301"/>
                  </a:cubicBezTo>
                  <a:cubicBezTo>
                    <a:pt x="11861" y="15301"/>
                    <a:pt x="15256" y="11906"/>
                    <a:pt x="15256" y="7379"/>
                  </a:cubicBezTo>
                  <a:cubicBezTo>
                    <a:pt x="15256" y="3396"/>
                    <a:pt x="11861" y="0"/>
                    <a:pt x="7334"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7"/>
            <p:cNvSpPr/>
            <p:nvPr/>
          </p:nvSpPr>
          <p:spPr>
            <a:xfrm>
              <a:off x="3755698" y="3566979"/>
              <a:ext cx="83966" cy="73635"/>
            </a:xfrm>
            <a:custGeom>
              <a:rect b="b" l="l" r="r" t="t"/>
              <a:pathLst>
                <a:path extrusionOk="0" h="6472" w="7380">
                  <a:moveTo>
                    <a:pt x="5031" y="0"/>
                  </a:moveTo>
                  <a:cubicBezTo>
                    <a:pt x="4865" y="0"/>
                    <a:pt x="4698" y="66"/>
                    <a:pt x="4527" y="224"/>
                  </a:cubicBezTo>
                  <a:cubicBezTo>
                    <a:pt x="3984" y="813"/>
                    <a:pt x="3395" y="1356"/>
                    <a:pt x="3395" y="1944"/>
                  </a:cubicBezTo>
                  <a:cubicBezTo>
                    <a:pt x="2264" y="1944"/>
                    <a:pt x="1132" y="1356"/>
                    <a:pt x="589" y="224"/>
                  </a:cubicBezTo>
                  <a:cubicBezTo>
                    <a:pt x="0" y="813"/>
                    <a:pt x="0" y="813"/>
                    <a:pt x="0" y="1356"/>
                  </a:cubicBezTo>
                  <a:cubicBezTo>
                    <a:pt x="0" y="1944"/>
                    <a:pt x="589" y="1944"/>
                    <a:pt x="589" y="2488"/>
                  </a:cubicBezTo>
                  <a:lnTo>
                    <a:pt x="0" y="2488"/>
                  </a:lnTo>
                  <a:cubicBezTo>
                    <a:pt x="0" y="3076"/>
                    <a:pt x="589" y="3619"/>
                    <a:pt x="1132" y="3619"/>
                  </a:cubicBezTo>
                  <a:lnTo>
                    <a:pt x="589" y="3619"/>
                  </a:lnTo>
                  <a:cubicBezTo>
                    <a:pt x="589" y="4751"/>
                    <a:pt x="1132" y="4751"/>
                    <a:pt x="2264" y="4751"/>
                  </a:cubicBezTo>
                  <a:cubicBezTo>
                    <a:pt x="1720" y="5340"/>
                    <a:pt x="589" y="5883"/>
                    <a:pt x="0" y="5883"/>
                  </a:cubicBezTo>
                  <a:cubicBezTo>
                    <a:pt x="589" y="5883"/>
                    <a:pt x="1132" y="6471"/>
                    <a:pt x="2264" y="6471"/>
                  </a:cubicBezTo>
                  <a:cubicBezTo>
                    <a:pt x="3395" y="6471"/>
                    <a:pt x="4527" y="5883"/>
                    <a:pt x="5116" y="4751"/>
                  </a:cubicBezTo>
                  <a:cubicBezTo>
                    <a:pt x="6247" y="4208"/>
                    <a:pt x="6791" y="3076"/>
                    <a:pt x="6791" y="1944"/>
                  </a:cubicBezTo>
                  <a:lnTo>
                    <a:pt x="6791" y="1356"/>
                  </a:lnTo>
                  <a:cubicBezTo>
                    <a:pt x="6791" y="1356"/>
                    <a:pt x="7379" y="1356"/>
                    <a:pt x="7379" y="813"/>
                  </a:cubicBezTo>
                  <a:lnTo>
                    <a:pt x="6791" y="813"/>
                  </a:lnTo>
                  <a:cubicBezTo>
                    <a:pt x="6791" y="813"/>
                    <a:pt x="7379" y="813"/>
                    <a:pt x="7379" y="224"/>
                  </a:cubicBezTo>
                  <a:cubicBezTo>
                    <a:pt x="6791" y="224"/>
                    <a:pt x="6791" y="813"/>
                    <a:pt x="6247" y="813"/>
                  </a:cubicBezTo>
                  <a:cubicBezTo>
                    <a:pt x="5830" y="395"/>
                    <a:pt x="5435" y="0"/>
                    <a:pt x="5031"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7"/>
            <p:cNvSpPr/>
            <p:nvPr/>
          </p:nvSpPr>
          <p:spPr>
            <a:xfrm>
              <a:off x="3710882" y="3736914"/>
              <a:ext cx="173587" cy="174099"/>
            </a:xfrm>
            <a:custGeom>
              <a:rect b="b" l="l" r="r" t="t"/>
              <a:pathLst>
                <a:path extrusionOk="0" h="15302" w="15257">
                  <a:moveTo>
                    <a:pt x="7334" y="1"/>
                  </a:moveTo>
                  <a:cubicBezTo>
                    <a:pt x="3396" y="1"/>
                    <a:pt x="1" y="3396"/>
                    <a:pt x="1" y="7923"/>
                  </a:cubicBezTo>
                  <a:cubicBezTo>
                    <a:pt x="1" y="11906"/>
                    <a:pt x="3396" y="15302"/>
                    <a:pt x="7334" y="15302"/>
                  </a:cubicBezTo>
                  <a:cubicBezTo>
                    <a:pt x="11861" y="15302"/>
                    <a:pt x="15256" y="11906"/>
                    <a:pt x="15256" y="7923"/>
                  </a:cubicBezTo>
                  <a:cubicBezTo>
                    <a:pt x="15256" y="3396"/>
                    <a:pt x="11861" y="1"/>
                    <a:pt x="7334"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7"/>
            <p:cNvSpPr/>
            <p:nvPr/>
          </p:nvSpPr>
          <p:spPr>
            <a:xfrm>
              <a:off x="3762388" y="3788420"/>
              <a:ext cx="70575" cy="71087"/>
            </a:xfrm>
            <a:custGeom>
              <a:rect b="b" l="l" r="r" t="t"/>
              <a:pathLst>
                <a:path extrusionOk="0" h="6248" w="6203">
                  <a:moveTo>
                    <a:pt x="1676" y="1"/>
                  </a:moveTo>
                  <a:cubicBezTo>
                    <a:pt x="1676" y="1"/>
                    <a:pt x="1132" y="1"/>
                    <a:pt x="1132" y="589"/>
                  </a:cubicBezTo>
                  <a:lnTo>
                    <a:pt x="5071" y="589"/>
                  </a:lnTo>
                  <a:cubicBezTo>
                    <a:pt x="5071" y="1"/>
                    <a:pt x="4528" y="1"/>
                    <a:pt x="4528" y="1"/>
                  </a:cubicBezTo>
                  <a:close/>
                  <a:moveTo>
                    <a:pt x="4528" y="1132"/>
                  </a:moveTo>
                  <a:lnTo>
                    <a:pt x="4528" y="1721"/>
                  </a:lnTo>
                  <a:lnTo>
                    <a:pt x="4528" y="2264"/>
                  </a:lnTo>
                  <a:cubicBezTo>
                    <a:pt x="5071" y="2264"/>
                    <a:pt x="5071" y="1721"/>
                    <a:pt x="5071" y="1721"/>
                  </a:cubicBezTo>
                  <a:cubicBezTo>
                    <a:pt x="5071" y="1132"/>
                    <a:pt x="5071" y="1132"/>
                    <a:pt x="4528" y="1132"/>
                  </a:cubicBezTo>
                  <a:close/>
                  <a:moveTo>
                    <a:pt x="2807" y="2264"/>
                  </a:moveTo>
                  <a:cubicBezTo>
                    <a:pt x="3396" y="2264"/>
                    <a:pt x="3939" y="2853"/>
                    <a:pt x="3939" y="3396"/>
                  </a:cubicBezTo>
                  <a:cubicBezTo>
                    <a:pt x="3939" y="3984"/>
                    <a:pt x="3396" y="4527"/>
                    <a:pt x="2807" y="4527"/>
                  </a:cubicBezTo>
                  <a:cubicBezTo>
                    <a:pt x="2264" y="4527"/>
                    <a:pt x="1676" y="3984"/>
                    <a:pt x="1676" y="3396"/>
                  </a:cubicBezTo>
                  <a:cubicBezTo>
                    <a:pt x="1676" y="2853"/>
                    <a:pt x="2264" y="2264"/>
                    <a:pt x="2807" y="2264"/>
                  </a:cubicBezTo>
                  <a:close/>
                  <a:moveTo>
                    <a:pt x="2807" y="1721"/>
                  </a:moveTo>
                  <a:cubicBezTo>
                    <a:pt x="2264" y="1721"/>
                    <a:pt x="1132" y="2264"/>
                    <a:pt x="1132" y="3396"/>
                  </a:cubicBezTo>
                  <a:cubicBezTo>
                    <a:pt x="1132" y="3984"/>
                    <a:pt x="2264" y="5116"/>
                    <a:pt x="2807" y="5116"/>
                  </a:cubicBezTo>
                  <a:cubicBezTo>
                    <a:pt x="3939" y="5116"/>
                    <a:pt x="4528" y="3984"/>
                    <a:pt x="4528" y="3396"/>
                  </a:cubicBezTo>
                  <a:cubicBezTo>
                    <a:pt x="4528" y="2853"/>
                    <a:pt x="4528" y="2264"/>
                    <a:pt x="3939" y="2264"/>
                  </a:cubicBezTo>
                  <a:cubicBezTo>
                    <a:pt x="3939" y="1721"/>
                    <a:pt x="3396" y="1721"/>
                    <a:pt x="2807" y="1721"/>
                  </a:cubicBezTo>
                  <a:close/>
                  <a:moveTo>
                    <a:pt x="544" y="589"/>
                  </a:moveTo>
                  <a:cubicBezTo>
                    <a:pt x="1" y="589"/>
                    <a:pt x="1" y="1132"/>
                    <a:pt x="1" y="1132"/>
                  </a:cubicBezTo>
                  <a:lnTo>
                    <a:pt x="1" y="2264"/>
                  </a:lnTo>
                  <a:lnTo>
                    <a:pt x="1" y="3396"/>
                  </a:lnTo>
                  <a:lnTo>
                    <a:pt x="1" y="4527"/>
                  </a:lnTo>
                  <a:lnTo>
                    <a:pt x="1" y="5659"/>
                  </a:lnTo>
                  <a:lnTo>
                    <a:pt x="544" y="6248"/>
                  </a:lnTo>
                  <a:lnTo>
                    <a:pt x="5659" y="6248"/>
                  </a:lnTo>
                  <a:cubicBezTo>
                    <a:pt x="5659" y="5659"/>
                    <a:pt x="6203" y="5659"/>
                    <a:pt x="6203" y="5659"/>
                  </a:cubicBezTo>
                  <a:lnTo>
                    <a:pt x="6203" y="4527"/>
                  </a:lnTo>
                  <a:lnTo>
                    <a:pt x="6203" y="3396"/>
                  </a:lnTo>
                  <a:lnTo>
                    <a:pt x="6203" y="2264"/>
                  </a:lnTo>
                  <a:lnTo>
                    <a:pt x="6203" y="1132"/>
                  </a:lnTo>
                  <a:lnTo>
                    <a:pt x="5659" y="589"/>
                  </a:lnTo>
                  <a:lnTo>
                    <a:pt x="5071" y="589"/>
                  </a:lnTo>
                  <a:lnTo>
                    <a:pt x="5071" y="1132"/>
                  </a:lnTo>
                  <a:cubicBezTo>
                    <a:pt x="5071" y="1132"/>
                    <a:pt x="5659" y="1132"/>
                    <a:pt x="5659" y="1721"/>
                  </a:cubicBezTo>
                  <a:lnTo>
                    <a:pt x="5659" y="2264"/>
                  </a:lnTo>
                  <a:lnTo>
                    <a:pt x="5659" y="3396"/>
                  </a:lnTo>
                  <a:lnTo>
                    <a:pt x="5659" y="4527"/>
                  </a:lnTo>
                  <a:lnTo>
                    <a:pt x="5659" y="5116"/>
                  </a:lnTo>
                  <a:lnTo>
                    <a:pt x="5071" y="5659"/>
                  </a:lnTo>
                  <a:lnTo>
                    <a:pt x="544" y="5659"/>
                  </a:lnTo>
                  <a:lnTo>
                    <a:pt x="544" y="5116"/>
                  </a:lnTo>
                  <a:lnTo>
                    <a:pt x="544" y="4527"/>
                  </a:lnTo>
                  <a:lnTo>
                    <a:pt x="544" y="3396"/>
                  </a:lnTo>
                  <a:lnTo>
                    <a:pt x="544" y="2264"/>
                  </a:lnTo>
                  <a:lnTo>
                    <a:pt x="544" y="1721"/>
                  </a:lnTo>
                  <a:lnTo>
                    <a:pt x="544" y="1132"/>
                  </a:lnTo>
                  <a:cubicBezTo>
                    <a:pt x="1132" y="1132"/>
                    <a:pt x="1132" y="1132"/>
                    <a:pt x="1132" y="589"/>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7"/>
            <p:cNvSpPr/>
            <p:nvPr/>
          </p:nvSpPr>
          <p:spPr>
            <a:xfrm>
              <a:off x="3968411" y="3505143"/>
              <a:ext cx="11" cy="354364"/>
            </a:xfrm>
            <a:custGeom>
              <a:rect b="b" l="l" r="r" t="t"/>
              <a:pathLst>
                <a:path extrusionOk="0" h="31146" w="1">
                  <a:moveTo>
                    <a:pt x="0" y="1"/>
                  </a:moveTo>
                  <a:lnTo>
                    <a:pt x="0" y="1"/>
                  </a:lnTo>
                  <a:lnTo>
                    <a:pt x="0" y="31146"/>
                  </a:lnTo>
                  <a:lnTo>
                    <a:pt x="0" y="31146"/>
                  </a:lnTo>
                  <a:close/>
                </a:path>
              </a:pathLst>
            </a:custGeom>
            <a:solidFill>
              <a:srgbClr val="6A940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7"/>
            <p:cNvSpPr/>
            <p:nvPr/>
          </p:nvSpPr>
          <p:spPr>
            <a:xfrm>
              <a:off x="4058544" y="3505143"/>
              <a:ext cx="6189" cy="354364"/>
            </a:xfrm>
            <a:custGeom>
              <a:rect b="b" l="l" r="r" t="t"/>
              <a:pathLst>
                <a:path extrusionOk="0" h="31146" w="544">
                  <a:moveTo>
                    <a:pt x="0" y="1"/>
                  </a:moveTo>
                  <a:lnTo>
                    <a:pt x="0" y="31146"/>
                  </a:lnTo>
                  <a:lnTo>
                    <a:pt x="544" y="31146"/>
                  </a:lnTo>
                  <a:lnTo>
                    <a:pt x="544"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7"/>
            <p:cNvSpPr/>
            <p:nvPr/>
          </p:nvSpPr>
          <p:spPr>
            <a:xfrm>
              <a:off x="4154854" y="3505143"/>
              <a:ext cx="6713" cy="354364"/>
            </a:xfrm>
            <a:custGeom>
              <a:rect b="b" l="l" r="r" t="t"/>
              <a:pathLst>
                <a:path extrusionOk="0" h="31146" w="590">
                  <a:moveTo>
                    <a:pt x="1" y="1"/>
                  </a:moveTo>
                  <a:lnTo>
                    <a:pt x="1" y="31146"/>
                  </a:lnTo>
                  <a:lnTo>
                    <a:pt x="589" y="31146"/>
                  </a:lnTo>
                  <a:lnTo>
                    <a:pt x="589" y="1"/>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7"/>
            <p:cNvSpPr/>
            <p:nvPr/>
          </p:nvSpPr>
          <p:spPr>
            <a:xfrm>
              <a:off x="4251688" y="3505143"/>
              <a:ext cx="11" cy="354364"/>
            </a:xfrm>
            <a:custGeom>
              <a:rect b="b" l="l" r="r" t="t"/>
              <a:pathLst>
                <a:path extrusionOk="0" h="31146" w="1">
                  <a:moveTo>
                    <a:pt x="0" y="1"/>
                  </a:moveTo>
                  <a:lnTo>
                    <a:pt x="0" y="1"/>
                  </a:lnTo>
                  <a:lnTo>
                    <a:pt x="0" y="31146"/>
                  </a:lnTo>
                  <a:lnTo>
                    <a:pt x="0" y="3114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7"/>
            <p:cNvSpPr/>
            <p:nvPr/>
          </p:nvSpPr>
          <p:spPr>
            <a:xfrm>
              <a:off x="4347999" y="3505143"/>
              <a:ext cx="11" cy="354364"/>
            </a:xfrm>
            <a:custGeom>
              <a:rect b="b" l="l" r="r" t="t"/>
              <a:pathLst>
                <a:path extrusionOk="0" h="31146" w="1">
                  <a:moveTo>
                    <a:pt x="0" y="1"/>
                  </a:moveTo>
                  <a:lnTo>
                    <a:pt x="0" y="1"/>
                  </a:lnTo>
                  <a:lnTo>
                    <a:pt x="0" y="31146"/>
                  </a:lnTo>
                  <a:lnTo>
                    <a:pt x="0" y="3114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7"/>
            <p:cNvSpPr/>
            <p:nvPr/>
          </p:nvSpPr>
          <p:spPr>
            <a:xfrm>
              <a:off x="4438131" y="3505143"/>
              <a:ext cx="11" cy="354364"/>
            </a:xfrm>
            <a:custGeom>
              <a:rect b="b" l="l" r="r" t="t"/>
              <a:pathLst>
                <a:path extrusionOk="0" h="31146" w="1">
                  <a:moveTo>
                    <a:pt x="1" y="1"/>
                  </a:moveTo>
                  <a:lnTo>
                    <a:pt x="1" y="1"/>
                  </a:lnTo>
                  <a:lnTo>
                    <a:pt x="1" y="31146"/>
                  </a:lnTo>
                  <a:lnTo>
                    <a:pt x="1" y="3114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7"/>
            <p:cNvSpPr/>
            <p:nvPr/>
          </p:nvSpPr>
          <p:spPr>
            <a:xfrm>
              <a:off x="4534965" y="3505143"/>
              <a:ext cx="11" cy="354364"/>
            </a:xfrm>
            <a:custGeom>
              <a:rect b="b" l="l" r="r" t="t"/>
              <a:pathLst>
                <a:path extrusionOk="0" h="31146" w="1">
                  <a:moveTo>
                    <a:pt x="0" y="1"/>
                  </a:moveTo>
                  <a:lnTo>
                    <a:pt x="0" y="1"/>
                  </a:lnTo>
                  <a:lnTo>
                    <a:pt x="0" y="31146"/>
                  </a:lnTo>
                  <a:lnTo>
                    <a:pt x="0" y="31146"/>
                  </a:ln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7"/>
            <p:cNvSpPr/>
            <p:nvPr/>
          </p:nvSpPr>
          <p:spPr>
            <a:xfrm>
              <a:off x="3935963" y="3495483"/>
              <a:ext cx="611882" cy="357333"/>
            </a:xfrm>
            <a:custGeom>
              <a:rect b="b" l="l" r="r" t="t"/>
              <a:pathLst>
                <a:path extrusionOk="0" h="31407" w="53780">
                  <a:moveTo>
                    <a:pt x="51222" y="1"/>
                  </a:moveTo>
                  <a:cubicBezTo>
                    <a:pt x="50656" y="1"/>
                    <a:pt x="50090" y="284"/>
                    <a:pt x="49796" y="850"/>
                  </a:cubicBezTo>
                  <a:lnTo>
                    <a:pt x="40199" y="11624"/>
                  </a:lnTo>
                  <a:lnTo>
                    <a:pt x="29425" y="12755"/>
                  </a:lnTo>
                  <a:cubicBezTo>
                    <a:pt x="28882" y="12755"/>
                    <a:pt x="28882" y="13299"/>
                    <a:pt x="28293" y="13299"/>
                  </a:cubicBezTo>
                  <a:lnTo>
                    <a:pt x="21503" y="18957"/>
                  </a:lnTo>
                  <a:lnTo>
                    <a:pt x="14713" y="15562"/>
                  </a:lnTo>
                  <a:cubicBezTo>
                    <a:pt x="14490" y="15340"/>
                    <a:pt x="14170" y="15208"/>
                    <a:pt x="13790" y="15208"/>
                  </a:cubicBezTo>
                  <a:cubicBezTo>
                    <a:pt x="13243" y="15208"/>
                    <a:pt x="12575" y="15482"/>
                    <a:pt x="11906" y="16151"/>
                  </a:cubicBezTo>
                  <a:lnTo>
                    <a:pt x="1132" y="27468"/>
                  </a:lnTo>
                  <a:cubicBezTo>
                    <a:pt x="0" y="28600"/>
                    <a:pt x="0" y="29731"/>
                    <a:pt x="1132" y="30863"/>
                  </a:cubicBezTo>
                  <a:cubicBezTo>
                    <a:pt x="1721" y="30863"/>
                    <a:pt x="2264" y="31406"/>
                    <a:pt x="2852" y="31406"/>
                  </a:cubicBezTo>
                  <a:cubicBezTo>
                    <a:pt x="3396" y="31406"/>
                    <a:pt x="3984" y="30863"/>
                    <a:pt x="4527" y="30863"/>
                  </a:cubicBezTo>
                  <a:lnTo>
                    <a:pt x="14170" y="20089"/>
                  </a:lnTo>
                  <a:lnTo>
                    <a:pt x="20371" y="24073"/>
                  </a:lnTo>
                  <a:cubicBezTo>
                    <a:pt x="20700" y="24230"/>
                    <a:pt x="21029" y="24297"/>
                    <a:pt x="21344" y="24297"/>
                  </a:cubicBezTo>
                  <a:cubicBezTo>
                    <a:pt x="22115" y="24297"/>
                    <a:pt x="22806" y="23902"/>
                    <a:pt x="23223" y="23484"/>
                  </a:cubicBezTo>
                  <a:lnTo>
                    <a:pt x="30557" y="17282"/>
                  </a:lnTo>
                  <a:lnTo>
                    <a:pt x="41331" y="15562"/>
                  </a:lnTo>
                  <a:cubicBezTo>
                    <a:pt x="41874" y="15562"/>
                    <a:pt x="42463" y="15562"/>
                    <a:pt x="43006" y="15019"/>
                  </a:cubicBezTo>
                  <a:lnTo>
                    <a:pt x="53191" y="4245"/>
                  </a:lnTo>
                  <a:cubicBezTo>
                    <a:pt x="53780" y="3113"/>
                    <a:pt x="53780" y="1438"/>
                    <a:pt x="52648" y="850"/>
                  </a:cubicBezTo>
                  <a:cubicBezTo>
                    <a:pt x="52354" y="284"/>
                    <a:pt x="51788" y="1"/>
                    <a:pt x="51222" y="1"/>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3935963" y="3917179"/>
              <a:ext cx="58207" cy="12891"/>
            </a:xfrm>
            <a:custGeom>
              <a:rect b="b" l="l" r="r" t="t"/>
              <a:pathLst>
                <a:path extrusionOk="0" h="1133" w="5116">
                  <a:moveTo>
                    <a:pt x="1132" y="1"/>
                  </a:moveTo>
                  <a:cubicBezTo>
                    <a:pt x="589" y="1"/>
                    <a:pt x="0" y="1"/>
                    <a:pt x="0" y="589"/>
                  </a:cubicBezTo>
                  <a:cubicBezTo>
                    <a:pt x="0" y="1133"/>
                    <a:pt x="589" y="1133"/>
                    <a:pt x="1132" y="1133"/>
                  </a:cubicBezTo>
                  <a:lnTo>
                    <a:pt x="3984" y="1133"/>
                  </a:lnTo>
                  <a:cubicBezTo>
                    <a:pt x="4527" y="1133"/>
                    <a:pt x="5116" y="1133"/>
                    <a:pt x="5116" y="589"/>
                  </a:cubicBezTo>
                  <a:cubicBezTo>
                    <a:pt x="5116" y="1"/>
                    <a:pt x="4527" y="1"/>
                    <a:pt x="3984"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7"/>
            <p:cNvSpPr/>
            <p:nvPr/>
          </p:nvSpPr>
          <p:spPr>
            <a:xfrm>
              <a:off x="4032785" y="3917179"/>
              <a:ext cx="57707" cy="12891"/>
            </a:xfrm>
            <a:custGeom>
              <a:rect b="b" l="l" r="r" t="t"/>
              <a:pathLst>
                <a:path extrusionOk="0" h="1133" w="5072">
                  <a:moveTo>
                    <a:pt x="1133" y="1"/>
                  </a:moveTo>
                  <a:cubicBezTo>
                    <a:pt x="544" y="1"/>
                    <a:pt x="1" y="1"/>
                    <a:pt x="1" y="589"/>
                  </a:cubicBezTo>
                  <a:cubicBezTo>
                    <a:pt x="1" y="1133"/>
                    <a:pt x="544" y="1133"/>
                    <a:pt x="1133" y="1133"/>
                  </a:cubicBezTo>
                  <a:lnTo>
                    <a:pt x="3939" y="1133"/>
                  </a:lnTo>
                  <a:cubicBezTo>
                    <a:pt x="4528" y="1133"/>
                    <a:pt x="5071" y="1133"/>
                    <a:pt x="5071" y="589"/>
                  </a:cubicBezTo>
                  <a:cubicBezTo>
                    <a:pt x="5071" y="1"/>
                    <a:pt x="4528" y="1"/>
                    <a:pt x="3939"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7"/>
            <p:cNvSpPr/>
            <p:nvPr/>
          </p:nvSpPr>
          <p:spPr>
            <a:xfrm>
              <a:off x="4129107" y="3917179"/>
              <a:ext cx="58207" cy="12891"/>
            </a:xfrm>
            <a:custGeom>
              <a:rect b="b" l="l" r="r" t="t"/>
              <a:pathLst>
                <a:path extrusionOk="0" h="1133" w="5116">
                  <a:moveTo>
                    <a:pt x="1132" y="1"/>
                  </a:moveTo>
                  <a:cubicBezTo>
                    <a:pt x="589" y="1"/>
                    <a:pt x="0" y="1"/>
                    <a:pt x="0" y="589"/>
                  </a:cubicBezTo>
                  <a:cubicBezTo>
                    <a:pt x="0" y="1133"/>
                    <a:pt x="589" y="1133"/>
                    <a:pt x="1132" y="1133"/>
                  </a:cubicBezTo>
                  <a:lnTo>
                    <a:pt x="3984" y="1133"/>
                  </a:lnTo>
                  <a:cubicBezTo>
                    <a:pt x="4527" y="1133"/>
                    <a:pt x="5116" y="1133"/>
                    <a:pt x="5116" y="589"/>
                  </a:cubicBezTo>
                  <a:cubicBezTo>
                    <a:pt x="5116" y="1"/>
                    <a:pt x="4527" y="1"/>
                    <a:pt x="3984"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a:off x="4225930" y="3917179"/>
              <a:ext cx="51517" cy="12891"/>
            </a:xfrm>
            <a:custGeom>
              <a:rect b="b" l="l" r="r" t="t"/>
              <a:pathLst>
                <a:path extrusionOk="0" h="1133" w="4528">
                  <a:moveTo>
                    <a:pt x="1132" y="1"/>
                  </a:moveTo>
                  <a:cubicBezTo>
                    <a:pt x="544" y="1"/>
                    <a:pt x="1" y="1"/>
                    <a:pt x="1" y="589"/>
                  </a:cubicBezTo>
                  <a:cubicBezTo>
                    <a:pt x="1" y="1133"/>
                    <a:pt x="544" y="1133"/>
                    <a:pt x="1132" y="1133"/>
                  </a:cubicBezTo>
                  <a:lnTo>
                    <a:pt x="3939" y="1133"/>
                  </a:lnTo>
                  <a:cubicBezTo>
                    <a:pt x="4528" y="1133"/>
                    <a:pt x="4528" y="1133"/>
                    <a:pt x="4528" y="589"/>
                  </a:cubicBezTo>
                  <a:cubicBezTo>
                    <a:pt x="4528" y="1"/>
                    <a:pt x="4528" y="1"/>
                    <a:pt x="3939"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a:off x="4322252" y="3917179"/>
              <a:ext cx="51506" cy="12891"/>
            </a:xfrm>
            <a:custGeom>
              <a:rect b="b" l="l" r="r" t="t"/>
              <a:pathLst>
                <a:path extrusionOk="0" h="1133" w="4527">
                  <a:moveTo>
                    <a:pt x="589" y="1"/>
                  </a:moveTo>
                  <a:cubicBezTo>
                    <a:pt x="589" y="1"/>
                    <a:pt x="0" y="1"/>
                    <a:pt x="0" y="589"/>
                  </a:cubicBezTo>
                  <a:cubicBezTo>
                    <a:pt x="0" y="1133"/>
                    <a:pt x="589" y="1133"/>
                    <a:pt x="589" y="1133"/>
                  </a:cubicBezTo>
                  <a:lnTo>
                    <a:pt x="3984" y="1133"/>
                  </a:lnTo>
                  <a:cubicBezTo>
                    <a:pt x="4527" y="1133"/>
                    <a:pt x="4527" y="1133"/>
                    <a:pt x="4527" y="589"/>
                  </a:cubicBezTo>
                  <a:cubicBezTo>
                    <a:pt x="4527" y="1"/>
                    <a:pt x="4527" y="1"/>
                    <a:pt x="3984"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7"/>
            <p:cNvSpPr/>
            <p:nvPr/>
          </p:nvSpPr>
          <p:spPr>
            <a:xfrm>
              <a:off x="4412384" y="3917179"/>
              <a:ext cx="51506" cy="12891"/>
            </a:xfrm>
            <a:custGeom>
              <a:rect b="b" l="l" r="r" t="t"/>
              <a:pathLst>
                <a:path extrusionOk="0" h="1133" w="4527">
                  <a:moveTo>
                    <a:pt x="589" y="1"/>
                  </a:moveTo>
                  <a:cubicBezTo>
                    <a:pt x="589" y="1"/>
                    <a:pt x="0" y="1"/>
                    <a:pt x="0" y="589"/>
                  </a:cubicBezTo>
                  <a:cubicBezTo>
                    <a:pt x="0" y="1133"/>
                    <a:pt x="589" y="1133"/>
                    <a:pt x="589" y="1133"/>
                  </a:cubicBezTo>
                  <a:lnTo>
                    <a:pt x="3984" y="1133"/>
                  </a:lnTo>
                  <a:cubicBezTo>
                    <a:pt x="4527" y="1133"/>
                    <a:pt x="4527" y="1133"/>
                    <a:pt x="4527" y="589"/>
                  </a:cubicBezTo>
                  <a:cubicBezTo>
                    <a:pt x="4527" y="1"/>
                    <a:pt x="4527" y="1"/>
                    <a:pt x="3984"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7"/>
            <p:cNvSpPr/>
            <p:nvPr/>
          </p:nvSpPr>
          <p:spPr>
            <a:xfrm>
              <a:off x="4509207" y="3917179"/>
              <a:ext cx="51517" cy="12891"/>
            </a:xfrm>
            <a:custGeom>
              <a:rect b="b" l="l" r="r" t="t"/>
              <a:pathLst>
                <a:path extrusionOk="0" h="1133" w="4528">
                  <a:moveTo>
                    <a:pt x="544" y="1"/>
                  </a:moveTo>
                  <a:cubicBezTo>
                    <a:pt x="1" y="1"/>
                    <a:pt x="1" y="1"/>
                    <a:pt x="1" y="589"/>
                  </a:cubicBezTo>
                  <a:cubicBezTo>
                    <a:pt x="1" y="1133"/>
                    <a:pt x="1" y="1133"/>
                    <a:pt x="544" y="1133"/>
                  </a:cubicBezTo>
                  <a:lnTo>
                    <a:pt x="3939" y="1133"/>
                  </a:lnTo>
                  <a:cubicBezTo>
                    <a:pt x="4528" y="1133"/>
                    <a:pt x="4528" y="1133"/>
                    <a:pt x="4528" y="589"/>
                  </a:cubicBezTo>
                  <a:cubicBezTo>
                    <a:pt x="4528" y="1"/>
                    <a:pt x="4528" y="1"/>
                    <a:pt x="3939"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7"/>
            <p:cNvSpPr/>
            <p:nvPr/>
          </p:nvSpPr>
          <p:spPr>
            <a:xfrm>
              <a:off x="4650845" y="3975386"/>
              <a:ext cx="489312" cy="489301"/>
            </a:xfrm>
            <a:custGeom>
              <a:rect b="b" l="l" r="r" t="t"/>
              <a:pathLst>
                <a:path extrusionOk="0" h="43006" w="43007">
                  <a:moveTo>
                    <a:pt x="21503" y="5070"/>
                  </a:moveTo>
                  <a:cubicBezTo>
                    <a:pt x="30557" y="5070"/>
                    <a:pt x="37891" y="12449"/>
                    <a:pt x="37891" y="21503"/>
                  </a:cubicBezTo>
                  <a:cubicBezTo>
                    <a:pt x="37891" y="30557"/>
                    <a:pt x="30557" y="37890"/>
                    <a:pt x="21503" y="37890"/>
                  </a:cubicBezTo>
                  <a:cubicBezTo>
                    <a:pt x="12450" y="37890"/>
                    <a:pt x="5071" y="30557"/>
                    <a:pt x="5071" y="21503"/>
                  </a:cubicBezTo>
                  <a:cubicBezTo>
                    <a:pt x="5071" y="12449"/>
                    <a:pt x="12450" y="5070"/>
                    <a:pt x="21503" y="5070"/>
                  </a:cubicBezTo>
                  <a:close/>
                  <a:moveTo>
                    <a:pt x="21503" y="0"/>
                  </a:moveTo>
                  <a:cubicBezTo>
                    <a:pt x="9598" y="0"/>
                    <a:pt x="1" y="9597"/>
                    <a:pt x="1" y="21503"/>
                  </a:cubicBezTo>
                  <a:cubicBezTo>
                    <a:pt x="1" y="33363"/>
                    <a:pt x="9598" y="43006"/>
                    <a:pt x="21503" y="43006"/>
                  </a:cubicBezTo>
                  <a:cubicBezTo>
                    <a:pt x="33364" y="43006"/>
                    <a:pt x="43006" y="33363"/>
                    <a:pt x="43006" y="21503"/>
                  </a:cubicBezTo>
                  <a:cubicBezTo>
                    <a:pt x="43006" y="9597"/>
                    <a:pt x="33364" y="0"/>
                    <a:pt x="21503" y="0"/>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4650845" y="4187588"/>
              <a:ext cx="276598" cy="277099"/>
            </a:xfrm>
            <a:custGeom>
              <a:rect b="b" l="l" r="r" t="t"/>
              <a:pathLst>
                <a:path extrusionOk="0" h="24355" w="24311">
                  <a:moveTo>
                    <a:pt x="2807" y="0"/>
                  </a:moveTo>
                  <a:cubicBezTo>
                    <a:pt x="1132" y="0"/>
                    <a:pt x="1" y="1132"/>
                    <a:pt x="1" y="2852"/>
                  </a:cubicBezTo>
                  <a:cubicBezTo>
                    <a:pt x="1" y="14712"/>
                    <a:pt x="9598" y="24355"/>
                    <a:pt x="21503" y="24355"/>
                  </a:cubicBezTo>
                  <a:cubicBezTo>
                    <a:pt x="23178" y="24355"/>
                    <a:pt x="24310" y="23223"/>
                    <a:pt x="24310" y="21503"/>
                  </a:cubicBezTo>
                  <a:cubicBezTo>
                    <a:pt x="24310" y="20371"/>
                    <a:pt x="23178" y="19239"/>
                    <a:pt x="21503" y="19239"/>
                  </a:cubicBezTo>
                  <a:cubicBezTo>
                    <a:pt x="12450" y="19239"/>
                    <a:pt x="5071" y="11906"/>
                    <a:pt x="5071" y="2852"/>
                  </a:cubicBezTo>
                  <a:cubicBezTo>
                    <a:pt x="5071" y="1132"/>
                    <a:pt x="3939" y="0"/>
                    <a:pt x="2807" y="0"/>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4766736" y="4091266"/>
              <a:ext cx="250840" cy="250840"/>
            </a:xfrm>
            <a:custGeom>
              <a:rect b="b" l="l" r="r" t="t"/>
              <a:pathLst>
                <a:path extrusionOk="0" h="22047" w="22047">
                  <a:moveTo>
                    <a:pt x="11317" y="1"/>
                  </a:moveTo>
                  <a:cubicBezTo>
                    <a:pt x="5070" y="1"/>
                    <a:pt x="0" y="5071"/>
                    <a:pt x="0" y="11318"/>
                  </a:cubicBezTo>
                  <a:cubicBezTo>
                    <a:pt x="0" y="17520"/>
                    <a:pt x="5070" y="22047"/>
                    <a:pt x="11317" y="22047"/>
                  </a:cubicBezTo>
                  <a:cubicBezTo>
                    <a:pt x="17519" y="22047"/>
                    <a:pt x="22046" y="17520"/>
                    <a:pt x="22046" y="11318"/>
                  </a:cubicBezTo>
                  <a:cubicBezTo>
                    <a:pt x="22046" y="5071"/>
                    <a:pt x="17519" y="1"/>
                    <a:pt x="11317"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0" name="Google Shape;3180;p77"/>
          <p:cNvGrpSpPr/>
          <p:nvPr/>
        </p:nvGrpSpPr>
        <p:grpSpPr>
          <a:xfrm>
            <a:off x="5998056" y="2482458"/>
            <a:ext cx="2425950" cy="1810915"/>
            <a:chOff x="6324931" y="2482458"/>
            <a:chExt cx="2425950" cy="1810915"/>
          </a:xfrm>
        </p:grpSpPr>
        <p:sp>
          <p:nvSpPr>
            <p:cNvPr id="3181" name="Google Shape;3181;p77"/>
            <p:cNvSpPr/>
            <p:nvPr/>
          </p:nvSpPr>
          <p:spPr>
            <a:xfrm>
              <a:off x="8052939" y="2578951"/>
              <a:ext cx="380538" cy="209883"/>
            </a:xfrm>
            <a:custGeom>
              <a:rect b="b" l="l" r="r" t="t"/>
              <a:pathLst>
                <a:path extrusionOk="0" h="24285" w="44031">
                  <a:moveTo>
                    <a:pt x="12143" y="0"/>
                  </a:moveTo>
                  <a:cubicBezTo>
                    <a:pt x="5434" y="0"/>
                    <a:pt x="0" y="5433"/>
                    <a:pt x="0" y="12143"/>
                  </a:cubicBezTo>
                  <a:cubicBezTo>
                    <a:pt x="0" y="18851"/>
                    <a:pt x="5434" y="24285"/>
                    <a:pt x="12143" y="24285"/>
                  </a:cubicBezTo>
                  <a:lnTo>
                    <a:pt x="31889" y="24285"/>
                  </a:lnTo>
                  <a:cubicBezTo>
                    <a:pt x="38598" y="24285"/>
                    <a:pt x="44031" y="18851"/>
                    <a:pt x="44031" y="12143"/>
                  </a:cubicBezTo>
                  <a:cubicBezTo>
                    <a:pt x="44031" y="5433"/>
                    <a:pt x="38598" y="0"/>
                    <a:pt x="31889"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7"/>
            <p:cNvSpPr/>
            <p:nvPr/>
          </p:nvSpPr>
          <p:spPr>
            <a:xfrm>
              <a:off x="8052939" y="2578951"/>
              <a:ext cx="380538" cy="209883"/>
            </a:xfrm>
            <a:custGeom>
              <a:rect b="b" l="l" r="r" t="t"/>
              <a:pathLst>
                <a:path extrusionOk="0" h="24285" w="44031">
                  <a:moveTo>
                    <a:pt x="12143" y="0"/>
                  </a:moveTo>
                  <a:cubicBezTo>
                    <a:pt x="5434" y="0"/>
                    <a:pt x="0" y="5433"/>
                    <a:pt x="0" y="12143"/>
                  </a:cubicBezTo>
                  <a:cubicBezTo>
                    <a:pt x="0" y="18851"/>
                    <a:pt x="5434" y="24285"/>
                    <a:pt x="12143" y="24285"/>
                  </a:cubicBezTo>
                  <a:lnTo>
                    <a:pt x="31889" y="24285"/>
                  </a:lnTo>
                  <a:cubicBezTo>
                    <a:pt x="38598" y="24285"/>
                    <a:pt x="44031" y="18851"/>
                    <a:pt x="44031" y="12143"/>
                  </a:cubicBezTo>
                  <a:cubicBezTo>
                    <a:pt x="44031" y="5433"/>
                    <a:pt x="38598" y="0"/>
                    <a:pt x="31889" y="0"/>
                  </a:cubicBez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8164185" y="2654686"/>
              <a:ext cx="58415" cy="58423"/>
            </a:xfrm>
            <a:custGeom>
              <a:rect b="b" l="l" r="r" t="t"/>
              <a:pathLst>
                <a:path extrusionOk="0" h="6760" w="6759">
                  <a:moveTo>
                    <a:pt x="3380" y="1"/>
                  </a:moveTo>
                  <a:cubicBezTo>
                    <a:pt x="1507" y="1"/>
                    <a:pt x="0" y="1508"/>
                    <a:pt x="0" y="3380"/>
                  </a:cubicBezTo>
                  <a:cubicBezTo>
                    <a:pt x="0" y="5251"/>
                    <a:pt x="1507" y="6759"/>
                    <a:pt x="3380" y="6759"/>
                  </a:cubicBezTo>
                  <a:cubicBezTo>
                    <a:pt x="5235" y="6759"/>
                    <a:pt x="6759" y="5251"/>
                    <a:pt x="6759" y="3380"/>
                  </a:cubicBezTo>
                  <a:cubicBezTo>
                    <a:pt x="6759" y="1508"/>
                    <a:pt x="5235" y="1"/>
                    <a:pt x="3380"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8263824" y="2654686"/>
              <a:ext cx="58562" cy="58423"/>
            </a:xfrm>
            <a:custGeom>
              <a:rect b="b" l="l" r="r" t="t"/>
              <a:pathLst>
                <a:path extrusionOk="0" h="6760" w="6776">
                  <a:moveTo>
                    <a:pt x="3396" y="1"/>
                  </a:moveTo>
                  <a:cubicBezTo>
                    <a:pt x="1525" y="1"/>
                    <a:pt x="1" y="1508"/>
                    <a:pt x="1" y="3380"/>
                  </a:cubicBezTo>
                  <a:cubicBezTo>
                    <a:pt x="1" y="5251"/>
                    <a:pt x="1525" y="6759"/>
                    <a:pt x="3396" y="6759"/>
                  </a:cubicBezTo>
                  <a:cubicBezTo>
                    <a:pt x="5251" y="6759"/>
                    <a:pt x="6775" y="5251"/>
                    <a:pt x="6775" y="3380"/>
                  </a:cubicBezTo>
                  <a:cubicBezTo>
                    <a:pt x="6775" y="1508"/>
                    <a:pt x="5251" y="1"/>
                    <a:pt x="3396"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7328956" y="3736165"/>
              <a:ext cx="352329" cy="181830"/>
            </a:xfrm>
            <a:custGeom>
              <a:rect b="b" l="l" r="r" t="t"/>
              <a:pathLst>
                <a:path extrusionOk="0" h="21039" w="40767">
                  <a:moveTo>
                    <a:pt x="0" y="0"/>
                  </a:moveTo>
                  <a:lnTo>
                    <a:pt x="0" y="12374"/>
                  </a:lnTo>
                  <a:lnTo>
                    <a:pt x="0" y="17361"/>
                  </a:lnTo>
                  <a:lnTo>
                    <a:pt x="0" y="21038"/>
                  </a:lnTo>
                  <a:lnTo>
                    <a:pt x="40767" y="21038"/>
                  </a:lnTo>
                  <a:lnTo>
                    <a:pt x="40767" y="17361"/>
                  </a:lnTo>
                  <a:lnTo>
                    <a:pt x="40767" y="14229"/>
                  </a:lnTo>
                  <a:lnTo>
                    <a:pt x="40767" y="0"/>
                  </a:lnTo>
                  <a:close/>
                </a:path>
              </a:pathLst>
            </a:custGeom>
            <a:solidFill>
              <a:schemeClr val="dk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7"/>
            <p:cNvSpPr/>
            <p:nvPr/>
          </p:nvSpPr>
          <p:spPr>
            <a:xfrm>
              <a:off x="6848053" y="2863998"/>
              <a:ext cx="1314135" cy="885770"/>
            </a:xfrm>
            <a:custGeom>
              <a:rect b="b" l="l" r="r" t="t"/>
              <a:pathLst>
                <a:path extrusionOk="0" h="102490" w="152055">
                  <a:moveTo>
                    <a:pt x="9642" y="0"/>
                  </a:moveTo>
                  <a:cubicBezTo>
                    <a:pt x="4325" y="0"/>
                    <a:pt x="1" y="4307"/>
                    <a:pt x="1" y="9624"/>
                  </a:cubicBezTo>
                  <a:lnTo>
                    <a:pt x="1" y="92865"/>
                  </a:lnTo>
                  <a:cubicBezTo>
                    <a:pt x="1" y="98182"/>
                    <a:pt x="4325" y="102489"/>
                    <a:pt x="9642" y="102489"/>
                  </a:cubicBezTo>
                  <a:lnTo>
                    <a:pt x="142413" y="102489"/>
                  </a:lnTo>
                  <a:cubicBezTo>
                    <a:pt x="147730" y="102489"/>
                    <a:pt x="152054" y="98182"/>
                    <a:pt x="152054" y="92865"/>
                  </a:cubicBezTo>
                  <a:lnTo>
                    <a:pt x="152054" y="9624"/>
                  </a:lnTo>
                  <a:cubicBezTo>
                    <a:pt x="152054" y="4307"/>
                    <a:pt x="147730" y="0"/>
                    <a:pt x="142413"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7"/>
            <p:cNvSpPr/>
            <p:nvPr/>
          </p:nvSpPr>
          <p:spPr>
            <a:xfrm>
              <a:off x="6903607" y="2919544"/>
              <a:ext cx="1203036" cy="774826"/>
            </a:xfrm>
            <a:custGeom>
              <a:rect b="b" l="l" r="r" t="t"/>
              <a:pathLst>
                <a:path extrusionOk="0" h="89653" w="139200">
                  <a:moveTo>
                    <a:pt x="6411" y="1"/>
                  </a:moveTo>
                  <a:cubicBezTo>
                    <a:pt x="2866" y="1"/>
                    <a:pt x="0" y="2866"/>
                    <a:pt x="0" y="6411"/>
                  </a:cubicBezTo>
                  <a:lnTo>
                    <a:pt x="0" y="83241"/>
                  </a:lnTo>
                  <a:cubicBezTo>
                    <a:pt x="0" y="86770"/>
                    <a:pt x="2866" y="89652"/>
                    <a:pt x="6411" y="89652"/>
                  </a:cubicBezTo>
                  <a:lnTo>
                    <a:pt x="132788" y="89652"/>
                  </a:lnTo>
                  <a:cubicBezTo>
                    <a:pt x="136333" y="89652"/>
                    <a:pt x="139199" y="86770"/>
                    <a:pt x="139199" y="83241"/>
                  </a:cubicBezTo>
                  <a:lnTo>
                    <a:pt x="139199" y="6411"/>
                  </a:lnTo>
                  <a:cubicBezTo>
                    <a:pt x="139199" y="2866"/>
                    <a:pt x="136333" y="1"/>
                    <a:pt x="132788"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7"/>
            <p:cNvSpPr/>
            <p:nvPr/>
          </p:nvSpPr>
          <p:spPr>
            <a:xfrm>
              <a:off x="6903607" y="2919544"/>
              <a:ext cx="1203036" cy="774826"/>
            </a:xfrm>
            <a:custGeom>
              <a:rect b="b" l="l" r="r" t="t"/>
              <a:pathLst>
                <a:path extrusionOk="0" h="89653" w="139200">
                  <a:moveTo>
                    <a:pt x="6411" y="1"/>
                  </a:moveTo>
                  <a:cubicBezTo>
                    <a:pt x="2866" y="1"/>
                    <a:pt x="0" y="2866"/>
                    <a:pt x="0" y="6411"/>
                  </a:cubicBezTo>
                  <a:lnTo>
                    <a:pt x="0" y="83241"/>
                  </a:lnTo>
                  <a:cubicBezTo>
                    <a:pt x="0" y="86770"/>
                    <a:pt x="2866" y="89652"/>
                    <a:pt x="6411" y="89652"/>
                  </a:cubicBezTo>
                  <a:lnTo>
                    <a:pt x="132788" y="89652"/>
                  </a:lnTo>
                  <a:cubicBezTo>
                    <a:pt x="136333" y="89652"/>
                    <a:pt x="139199" y="86770"/>
                    <a:pt x="139199" y="83241"/>
                  </a:cubicBezTo>
                  <a:lnTo>
                    <a:pt x="139199" y="6411"/>
                  </a:lnTo>
                  <a:cubicBezTo>
                    <a:pt x="139199" y="2866"/>
                    <a:pt x="136333" y="1"/>
                    <a:pt x="132788" y="1"/>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6324931" y="2868008"/>
              <a:ext cx="358353" cy="358344"/>
            </a:xfrm>
            <a:custGeom>
              <a:rect b="b" l="l" r="r" t="t"/>
              <a:pathLst>
                <a:path extrusionOk="0" h="41463" w="41464">
                  <a:moveTo>
                    <a:pt x="20740" y="0"/>
                  </a:moveTo>
                  <a:cubicBezTo>
                    <a:pt x="9277" y="0"/>
                    <a:pt x="0" y="9277"/>
                    <a:pt x="0" y="20723"/>
                  </a:cubicBezTo>
                  <a:cubicBezTo>
                    <a:pt x="0" y="32186"/>
                    <a:pt x="9277" y="41462"/>
                    <a:pt x="20740" y="41462"/>
                  </a:cubicBezTo>
                  <a:cubicBezTo>
                    <a:pt x="32187" y="41462"/>
                    <a:pt x="41464" y="32186"/>
                    <a:pt x="41464" y="20723"/>
                  </a:cubicBezTo>
                  <a:cubicBezTo>
                    <a:pt x="41464" y="9277"/>
                    <a:pt x="32187" y="0"/>
                    <a:pt x="20740"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6324931" y="2868008"/>
              <a:ext cx="358353" cy="358344"/>
            </a:xfrm>
            <a:custGeom>
              <a:rect b="b" l="l" r="r" t="t"/>
              <a:pathLst>
                <a:path extrusionOk="0" h="41463" w="41464">
                  <a:moveTo>
                    <a:pt x="20740" y="0"/>
                  </a:moveTo>
                  <a:cubicBezTo>
                    <a:pt x="9277" y="0"/>
                    <a:pt x="0" y="9277"/>
                    <a:pt x="0" y="20723"/>
                  </a:cubicBezTo>
                  <a:cubicBezTo>
                    <a:pt x="0" y="32186"/>
                    <a:pt x="9277" y="41462"/>
                    <a:pt x="20740" y="41462"/>
                  </a:cubicBezTo>
                  <a:cubicBezTo>
                    <a:pt x="32187" y="41462"/>
                    <a:pt x="41464" y="32186"/>
                    <a:pt x="41464" y="20723"/>
                  </a:cubicBezTo>
                  <a:cubicBezTo>
                    <a:pt x="41464" y="9277"/>
                    <a:pt x="32187" y="0"/>
                    <a:pt x="20740" y="0"/>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7"/>
            <p:cNvSpPr/>
            <p:nvPr/>
          </p:nvSpPr>
          <p:spPr>
            <a:xfrm>
              <a:off x="6390208" y="3047098"/>
              <a:ext cx="293076" cy="179254"/>
            </a:xfrm>
            <a:custGeom>
              <a:rect b="b" l="l" r="r" t="t"/>
              <a:pathLst>
                <a:path extrusionOk="0" h="20741" w="33911">
                  <a:moveTo>
                    <a:pt x="13485" y="1"/>
                  </a:moveTo>
                  <a:lnTo>
                    <a:pt x="1" y="16020"/>
                  </a:lnTo>
                  <a:cubicBezTo>
                    <a:pt x="3579" y="18969"/>
                    <a:pt x="8168" y="20740"/>
                    <a:pt x="13187" y="20740"/>
                  </a:cubicBezTo>
                  <a:cubicBezTo>
                    <a:pt x="24634" y="20740"/>
                    <a:pt x="33911" y="11464"/>
                    <a:pt x="33911"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7"/>
            <p:cNvSpPr/>
            <p:nvPr/>
          </p:nvSpPr>
          <p:spPr>
            <a:xfrm>
              <a:off x="6390208" y="3047098"/>
              <a:ext cx="293076" cy="179254"/>
            </a:xfrm>
            <a:custGeom>
              <a:rect b="b" l="l" r="r" t="t"/>
              <a:pathLst>
                <a:path extrusionOk="0" h="20741" w="33911">
                  <a:moveTo>
                    <a:pt x="13485" y="1"/>
                  </a:moveTo>
                  <a:lnTo>
                    <a:pt x="1" y="16020"/>
                  </a:lnTo>
                  <a:cubicBezTo>
                    <a:pt x="3579" y="18969"/>
                    <a:pt x="8168" y="20740"/>
                    <a:pt x="13187" y="20740"/>
                  </a:cubicBezTo>
                  <a:cubicBezTo>
                    <a:pt x="24634" y="20740"/>
                    <a:pt x="33911" y="11464"/>
                    <a:pt x="33911" y="1"/>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7"/>
            <p:cNvSpPr/>
            <p:nvPr/>
          </p:nvSpPr>
          <p:spPr>
            <a:xfrm>
              <a:off x="6506744" y="2868008"/>
              <a:ext cx="176540" cy="179099"/>
            </a:xfrm>
            <a:custGeom>
              <a:rect b="b" l="l" r="r" t="t"/>
              <a:pathLst>
                <a:path extrusionOk="0" h="20723" w="20427">
                  <a:moveTo>
                    <a:pt x="1" y="0"/>
                  </a:moveTo>
                  <a:lnTo>
                    <a:pt x="1" y="20723"/>
                  </a:lnTo>
                  <a:lnTo>
                    <a:pt x="20427" y="20723"/>
                  </a:lnTo>
                  <a:cubicBezTo>
                    <a:pt x="20427" y="9376"/>
                    <a:pt x="11316" y="166"/>
                    <a:pt x="1"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7"/>
            <p:cNvSpPr/>
            <p:nvPr/>
          </p:nvSpPr>
          <p:spPr>
            <a:xfrm>
              <a:off x="6506744" y="2868008"/>
              <a:ext cx="176540" cy="179099"/>
            </a:xfrm>
            <a:custGeom>
              <a:rect b="b" l="l" r="r" t="t"/>
              <a:pathLst>
                <a:path extrusionOk="0" h="20723" w="20427">
                  <a:moveTo>
                    <a:pt x="1" y="0"/>
                  </a:moveTo>
                  <a:lnTo>
                    <a:pt x="1" y="20723"/>
                  </a:lnTo>
                  <a:lnTo>
                    <a:pt x="20427" y="20723"/>
                  </a:lnTo>
                  <a:cubicBezTo>
                    <a:pt x="20427" y="9376"/>
                    <a:pt x="11316" y="166"/>
                    <a:pt x="1"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8434764" y="3173521"/>
              <a:ext cx="316117" cy="316117"/>
            </a:xfrm>
            <a:custGeom>
              <a:rect b="b" l="l" r="r" t="t"/>
              <a:pathLst>
                <a:path extrusionOk="0" h="36577" w="36577">
                  <a:moveTo>
                    <a:pt x="18289" y="0"/>
                  </a:moveTo>
                  <a:cubicBezTo>
                    <a:pt x="8184" y="0"/>
                    <a:pt x="1" y="8184"/>
                    <a:pt x="1" y="18289"/>
                  </a:cubicBezTo>
                  <a:cubicBezTo>
                    <a:pt x="1" y="28393"/>
                    <a:pt x="8184" y="36577"/>
                    <a:pt x="18289" y="36577"/>
                  </a:cubicBezTo>
                  <a:cubicBezTo>
                    <a:pt x="28394" y="36577"/>
                    <a:pt x="36577" y="28393"/>
                    <a:pt x="36577" y="18289"/>
                  </a:cubicBezTo>
                  <a:cubicBezTo>
                    <a:pt x="36577" y="8184"/>
                    <a:pt x="28394" y="0"/>
                    <a:pt x="18289"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7"/>
            <p:cNvSpPr/>
            <p:nvPr/>
          </p:nvSpPr>
          <p:spPr>
            <a:xfrm>
              <a:off x="8434764" y="3173521"/>
              <a:ext cx="316117" cy="316117"/>
            </a:xfrm>
            <a:custGeom>
              <a:rect b="b" l="l" r="r" t="t"/>
              <a:pathLst>
                <a:path extrusionOk="0" h="36577" w="36577">
                  <a:moveTo>
                    <a:pt x="18289" y="0"/>
                  </a:moveTo>
                  <a:cubicBezTo>
                    <a:pt x="8184" y="0"/>
                    <a:pt x="1" y="8184"/>
                    <a:pt x="1" y="18289"/>
                  </a:cubicBezTo>
                  <a:cubicBezTo>
                    <a:pt x="1" y="28393"/>
                    <a:pt x="8184" y="36577"/>
                    <a:pt x="18289" y="36577"/>
                  </a:cubicBezTo>
                  <a:cubicBezTo>
                    <a:pt x="28394" y="36577"/>
                    <a:pt x="36577" y="28393"/>
                    <a:pt x="36577" y="18289"/>
                  </a:cubicBezTo>
                  <a:cubicBezTo>
                    <a:pt x="36577" y="8184"/>
                    <a:pt x="28394" y="0"/>
                    <a:pt x="18289"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7"/>
            <p:cNvSpPr/>
            <p:nvPr/>
          </p:nvSpPr>
          <p:spPr>
            <a:xfrm>
              <a:off x="8595109" y="3173659"/>
              <a:ext cx="155772" cy="157924"/>
            </a:xfrm>
            <a:custGeom>
              <a:rect b="b" l="l" r="r" t="t"/>
              <a:pathLst>
                <a:path extrusionOk="0" h="18273" w="18024">
                  <a:moveTo>
                    <a:pt x="1" y="0"/>
                  </a:moveTo>
                  <a:lnTo>
                    <a:pt x="1" y="18273"/>
                  </a:lnTo>
                  <a:lnTo>
                    <a:pt x="18024" y="18273"/>
                  </a:lnTo>
                  <a:cubicBezTo>
                    <a:pt x="18024" y="8267"/>
                    <a:pt x="9973" y="133"/>
                    <a:pt x="1"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8595109" y="3173659"/>
              <a:ext cx="155772" cy="157924"/>
            </a:xfrm>
            <a:custGeom>
              <a:rect b="b" l="l" r="r" t="t"/>
              <a:pathLst>
                <a:path extrusionOk="0" h="18273" w="18024">
                  <a:moveTo>
                    <a:pt x="1" y="0"/>
                  </a:moveTo>
                  <a:lnTo>
                    <a:pt x="1" y="18273"/>
                  </a:lnTo>
                  <a:lnTo>
                    <a:pt x="18024" y="18273"/>
                  </a:lnTo>
                  <a:cubicBezTo>
                    <a:pt x="18024" y="8267"/>
                    <a:pt x="9973" y="133"/>
                    <a:pt x="1" y="0"/>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7778349" y="3169165"/>
              <a:ext cx="326427" cy="109163"/>
            </a:xfrm>
            <a:custGeom>
              <a:rect b="b" l="l" r="r" t="t"/>
              <a:pathLst>
                <a:path extrusionOk="0" h="12631" w="37770">
                  <a:moveTo>
                    <a:pt x="17490" y="1"/>
                  </a:moveTo>
                  <a:cubicBezTo>
                    <a:pt x="17443" y="1"/>
                    <a:pt x="17397" y="16"/>
                    <a:pt x="17361" y="41"/>
                  </a:cubicBezTo>
                  <a:lnTo>
                    <a:pt x="99" y="12282"/>
                  </a:lnTo>
                  <a:cubicBezTo>
                    <a:pt x="17" y="12348"/>
                    <a:pt x="0" y="12465"/>
                    <a:pt x="50" y="12547"/>
                  </a:cubicBezTo>
                  <a:cubicBezTo>
                    <a:pt x="99" y="12597"/>
                    <a:pt x="150" y="12630"/>
                    <a:pt x="216" y="12630"/>
                  </a:cubicBezTo>
                  <a:cubicBezTo>
                    <a:pt x="249" y="12630"/>
                    <a:pt x="282" y="12613"/>
                    <a:pt x="315" y="12597"/>
                  </a:cubicBezTo>
                  <a:lnTo>
                    <a:pt x="17510" y="405"/>
                  </a:lnTo>
                  <a:lnTo>
                    <a:pt x="37504" y="7230"/>
                  </a:lnTo>
                  <a:cubicBezTo>
                    <a:pt x="37525" y="7237"/>
                    <a:pt x="37545" y="7240"/>
                    <a:pt x="37565" y="7240"/>
                  </a:cubicBezTo>
                  <a:cubicBezTo>
                    <a:pt x="37642" y="7240"/>
                    <a:pt x="37710" y="7192"/>
                    <a:pt x="37736" y="7113"/>
                  </a:cubicBezTo>
                  <a:cubicBezTo>
                    <a:pt x="37769" y="7014"/>
                    <a:pt x="37720" y="6899"/>
                    <a:pt x="37621" y="6866"/>
                  </a:cubicBezTo>
                  <a:lnTo>
                    <a:pt x="17543" y="8"/>
                  </a:lnTo>
                  <a:cubicBezTo>
                    <a:pt x="17526" y="3"/>
                    <a:pt x="17508" y="1"/>
                    <a:pt x="17490"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7777770" y="2972963"/>
              <a:ext cx="681055" cy="305789"/>
            </a:xfrm>
            <a:custGeom>
              <a:rect b="b" l="l" r="r" t="t"/>
              <a:pathLst>
                <a:path extrusionOk="0" h="35382" w="78803">
                  <a:moveTo>
                    <a:pt x="78538" y="1"/>
                  </a:moveTo>
                  <a:cubicBezTo>
                    <a:pt x="78464" y="1"/>
                    <a:pt x="78389" y="37"/>
                    <a:pt x="78339" y="97"/>
                  </a:cubicBezTo>
                  <a:lnTo>
                    <a:pt x="67041" y="14427"/>
                  </a:lnTo>
                  <a:lnTo>
                    <a:pt x="50028" y="11511"/>
                  </a:lnTo>
                  <a:cubicBezTo>
                    <a:pt x="50017" y="11509"/>
                    <a:pt x="50006" y="11508"/>
                    <a:pt x="49994" y="11508"/>
                  </a:cubicBezTo>
                  <a:cubicBezTo>
                    <a:pt x="49920" y="11508"/>
                    <a:pt x="49840" y="11553"/>
                    <a:pt x="49796" y="11611"/>
                  </a:cubicBezTo>
                  <a:lnTo>
                    <a:pt x="37538" y="29468"/>
                  </a:lnTo>
                  <a:lnTo>
                    <a:pt x="17626" y="22676"/>
                  </a:lnTo>
                  <a:cubicBezTo>
                    <a:pt x="17595" y="22664"/>
                    <a:pt x="17563" y="22658"/>
                    <a:pt x="17533" y="22658"/>
                  </a:cubicBezTo>
                  <a:cubicBezTo>
                    <a:pt x="17485" y="22658"/>
                    <a:pt x="17442" y="22672"/>
                    <a:pt x="17412" y="22692"/>
                  </a:cubicBezTo>
                  <a:lnTo>
                    <a:pt x="133" y="34951"/>
                  </a:lnTo>
                  <a:cubicBezTo>
                    <a:pt x="34" y="35017"/>
                    <a:pt x="1" y="35167"/>
                    <a:pt x="84" y="35282"/>
                  </a:cubicBezTo>
                  <a:cubicBezTo>
                    <a:pt x="133" y="35348"/>
                    <a:pt x="200" y="35381"/>
                    <a:pt x="283" y="35381"/>
                  </a:cubicBezTo>
                  <a:cubicBezTo>
                    <a:pt x="332" y="35381"/>
                    <a:pt x="382" y="35365"/>
                    <a:pt x="416" y="35332"/>
                  </a:cubicBezTo>
                  <a:lnTo>
                    <a:pt x="17577" y="23156"/>
                  </a:lnTo>
                  <a:lnTo>
                    <a:pt x="37555" y="29981"/>
                  </a:lnTo>
                  <a:cubicBezTo>
                    <a:pt x="37580" y="29989"/>
                    <a:pt x="37606" y="29993"/>
                    <a:pt x="37631" y="29993"/>
                  </a:cubicBezTo>
                  <a:cubicBezTo>
                    <a:pt x="37708" y="29993"/>
                    <a:pt x="37782" y="29956"/>
                    <a:pt x="37820" y="29882"/>
                  </a:cubicBezTo>
                  <a:lnTo>
                    <a:pt x="50112" y="12008"/>
                  </a:lnTo>
                  <a:lnTo>
                    <a:pt x="67090" y="14924"/>
                  </a:lnTo>
                  <a:cubicBezTo>
                    <a:pt x="67107" y="14926"/>
                    <a:pt x="67123" y="14928"/>
                    <a:pt x="67139" y="14928"/>
                  </a:cubicBezTo>
                  <a:cubicBezTo>
                    <a:pt x="67217" y="14928"/>
                    <a:pt x="67281" y="14896"/>
                    <a:pt x="67322" y="14840"/>
                  </a:cubicBezTo>
                  <a:lnTo>
                    <a:pt x="78719" y="395"/>
                  </a:lnTo>
                  <a:cubicBezTo>
                    <a:pt x="78803" y="280"/>
                    <a:pt x="78770" y="130"/>
                    <a:pt x="78670" y="48"/>
                  </a:cubicBezTo>
                  <a:cubicBezTo>
                    <a:pt x="78631" y="16"/>
                    <a:pt x="78585" y="1"/>
                    <a:pt x="78538" y="1"/>
                  </a:cubicBezTo>
                  <a:close/>
                </a:path>
              </a:pathLst>
            </a:custGeom>
            <a:solidFill>
              <a:schemeClr val="accent4"/>
            </a:solidFill>
            <a:ln cap="flat" cmpd="sng" w="28575">
              <a:solidFill>
                <a:schemeClr val="accent4"/>
              </a:solidFill>
              <a:prstDash val="solid"/>
              <a:round/>
              <a:headEnd len="sm" w="sm" type="none"/>
              <a:tailEnd len="sm" w="sm" type="none"/>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6958582" y="3124915"/>
              <a:ext cx="357212" cy="258350"/>
            </a:xfrm>
            <a:custGeom>
              <a:rect b="b" l="l" r="r" t="t"/>
              <a:pathLst>
                <a:path extrusionOk="0" h="29893" w="41332">
                  <a:moveTo>
                    <a:pt x="41117" y="1"/>
                  </a:moveTo>
                  <a:cubicBezTo>
                    <a:pt x="41061" y="1"/>
                    <a:pt x="41005" y="26"/>
                    <a:pt x="40967" y="74"/>
                  </a:cubicBezTo>
                  <a:lnTo>
                    <a:pt x="29652" y="14437"/>
                  </a:lnTo>
                  <a:lnTo>
                    <a:pt x="12623" y="11522"/>
                  </a:lnTo>
                  <a:cubicBezTo>
                    <a:pt x="12608" y="11519"/>
                    <a:pt x="12594" y="11517"/>
                    <a:pt x="12581" y="11517"/>
                  </a:cubicBezTo>
                  <a:cubicBezTo>
                    <a:pt x="12518" y="11517"/>
                    <a:pt x="12466" y="11549"/>
                    <a:pt x="12424" y="11604"/>
                  </a:cubicBezTo>
                  <a:lnTo>
                    <a:pt x="66" y="29594"/>
                  </a:lnTo>
                  <a:cubicBezTo>
                    <a:pt x="0" y="29693"/>
                    <a:pt x="17" y="29810"/>
                    <a:pt x="117" y="29859"/>
                  </a:cubicBezTo>
                  <a:cubicBezTo>
                    <a:pt x="150" y="29892"/>
                    <a:pt x="183" y="29892"/>
                    <a:pt x="216" y="29892"/>
                  </a:cubicBezTo>
                  <a:cubicBezTo>
                    <a:pt x="282" y="29892"/>
                    <a:pt x="349" y="29876"/>
                    <a:pt x="382" y="29810"/>
                  </a:cubicBezTo>
                  <a:lnTo>
                    <a:pt x="12673" y="11919"/>
                  </a:lnTo>
                  <a:lnTo>
                    <a:pt x="29702" y="14835"/>
                  </a:lnTo>
                  <a:cubicBezTo>
                    <a:pt x="29714" y="14838"/>
                    <a:pt x="29725" y="14839"/>
                    <a:pt x="29737" y="14839"/>
                  </a:cubicBezTo>
                  <a:cubicBezTo>
                    <a:pt x="29791" y="14839"/>
                    <a:pt x="29843" y="14809"/>
                    <a:pt x="29884" y="14769"/>
                  </a:cubicBezTo>
                  <a:lnTo>
                    <a:pt x="41265" y="324"/>
                  </a:lnTo>
                  <a:cubicBezTo>
                    <a:pt x="41331" y="240"/>
                    <a:pt x="41314" y="108"/>
                    <a:pt x="41232" y="41"/>
                  </a:cubicBezTo>
                  <a:cubicBezTo>
                    <a:pt x="41197" y="14"/>
                    <a:pt x="41157" y="1"/>
                    <a:pt x="41117"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6635309" y="3124526"/>
              <a:ext cx="681055" cy="305841"/>
            </a:xfrm>
            <a:custGeom>
              <a:rect b="b" l="l" r="r" t="t"/>
              <a:pathLst>
                <a:path extrusionOk="0" h="35388" w="78803">
                  <a:moveTo>
                    <a:pt x="78522" y="0"/>
                  </a:moveTo>
                  <a:cubicBezTo>
                    <a:pt x="78454" y="0"/>
                    <a:pt x="78385" y="30"/>
                    <a:pt x="78339" y="86"/>
                  </a:cubicBezTo>
                  <a:lnTo>
                    <a:pt x="67041" y="14432"/>
                  </a:lnTo>
                  <a:lnTo>
                    <a:pt x="50028" y="11516"/>
                  </a:lnTo>
                  <a:cubicBezTo>
                    <a:pt x="50015" y="11514"/>
                    <a:pt x="50001" y="11513"/>
                    <a:pt x="49987" y="11513"/>
                  </a:cubicBezTo>
                  <a:cubicBezTo>
                    <a:pt x="49915" y="11513"/>
                    <a:pt x="49838" y="11547"/>
                    <a:pt x="49796" y="11616"/>
                  </a:cubicBezTo>
                  <a:lnTo>
                    <a:pt x="37538" y="29473"/>
                  </a:lnTo>
                  <a:lnTo>
                    <a:pt x="17626" y="22665"/>
                  </a:lnTo>
                  <a:cubicBezTo>
                    <a:pt x="17596" y="22659"/>
                    <a:pt x="17565" y="22655"/>
                    <a:pt x="17536" y="22655"/>
                  </a:cubicBezTo>
                  <a:cubicBezTo>
                    <a:pt x="17487" y="22655"/>
                    <a:pt x="17442" y="22667"/>
                    <a:pt x="17411" y="22699"/>
                  </a:cubicBezTo>
                  <a:lnTo>
                    <a:pt x="133" y="34940"/>
                  </a:lnTo>
                  <a:cubicBezTo>
                    <a:pt x="34" y="35023"/>
                    <a:pt x="1" y="35172"/>
                    <a:pt x="84" y="35271"/>
                  </a:cubicBezTo>
                  <a:cubicBezTo>
                    <a:pt x="133" y="35337"/>
                    <a:pt x="199" y="35388"/>
                    <a:pt x="283" y="35388"/>
                  </a:cubicBezTo>
                  <a:cubicBezTo>
                    <a:pt x="332" y="35388"/>
                    <a:pt x="382" y="35370"/>
                    <a:pt x="415" y="35337"/>
                  </a:cubicBezTo>
                  <a:lnTo>
                    <a:pt x="17577" y="23162"/>
                  </a:lnTo>
                  <a:lnTo>
                    <a:pt x="37555" y="29987"/>
                  </a:lnTo>
                  <a:cubicBezTo>
                    <a:pt x="37576" y="29994"/>
                    <a:pt x="37598" y="29998"/>
                    <a:pt x="37620" y="29998"/>
                  </a:cubicBezTo>
                  <a:cubicBezTo>
                    <a:pt x="37700" y="29998"/>
                    <a:pt x="37780" y="29953"/>
                    <a:pt x="37820" y="29888"/>
                  </a:cubicBezTo>
                  <a:lnTo>
                    <a:pt x="50111" y="12013"/>
                  </a:lnTo>
                  <a:lnTo>
                    <a:pt x="67090" y="14929"/>
                  </a:lnTo>
                  <a:cubicBezTo>
                    <a:pt x="67108" y="14932"/>
                    <a:pt x="67125" y="14933"/>
                    <a:pt x="67141" y="14933"/>
                  </a:cubicBezTo>
                  <a:cubicBezTo>
                    <a:pt x="67218" y="14933"/>
                    <a:pt x="67282" y="14901"/>
                    <a:pt x="67322" y="14847"/>
                  </a:cubicBezTo>
                  <a:lnTo>
                    <a:pt x="78719" y="384"/>
                  </a:lnTo>
                  <a:cubicBezTo>
                    <a:pt x="78802" y="285"/>
                    <a:pt x="78769" y="137"/>
                    <a:pt x="78670" y="53"/>
                  </a:cubicBezTo>
                  <a:cubicBezTo>
                    <a:pt x="78627" y="18"/>
                    <a:pt x="78574" y="0"/>
                    <a:pt x="78522" y="0"/>
                  </a:cubicBezTo>
                  <a:close/>
                </a:path>
              </a:pathLst>
            </a:custGeom>
            <a:solidFill>
              <a:schemeClr val="accent4"/>
            </a:solidFill>
            <a:ln cap="flat" cmpd="sng" w="28575">
              <a:solidFill>
                <a:schemeClr val="accent4"/>
              </a:solidFill>
              <a:prstDash val="solid"/>
              <a:round/>
              <a:headEnd len="sm" w="sm" type="none"/>
              <a:tailEnd len="sm" w="sm" type="none"/>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7062232" y="2482458"/>
              <a:ext cx="885778" cy="1105963"/>
            </a:xfrm>
            <a:custGeom>
              <a:rect b="b" l="l" r="r" t="t"/>
              <a:pathLst>
                <a:path extrusionOk="0" h="127968" w="102491">
                  <a:moveTo>
                    <a:pt x="9625" y="0"/>
                  </a:moveTo>
                  <a:cubicBezTo>
                    <a:pt x="4307" y="0"/>
                    <a:pt x="0" y="4307"/>
                    <a:pt x="0" y="9625"/>
                  </a:cubicBezTo>
                  <a:lnTo>
                    <a:pt x="0" y="118343"/>
                  </a:lnTo>
                  <a:cubicBezTo>
                    <a:pt x="0" y="123661"/>
                    <a:pt x="4307" y="127968"/>
                    <a:pt x="9625" y="127968"/>
                  </a:cubicBezTo>
                  <a:lnTo>
                    <a:pt x="92866" y="127968"/>
                  </a:lnTo>
                  <a:cubicBezTo>
                    <a:pt x="98184" y="127968"/>
                    <a:pt x="102491" y="123661"/>
                    <a:pt x="102491" y="118343"/>
                  </a:cubicBezTo>
                  <a:lnTo>
                    <a:pt x="102491" y="9625"/>
                  </a:lnTo>
                  <a:cubicBezTo>
                    <a:pt x="102491" y="4307"/>
                    <a:pt x="98184" y="0"/>
                    <a:pt x="92866"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7062232" y="2482458"/>
              <a:ext cx="885778" cy="1105963"/>
            </a:xfrm>
            <a:custGeom>
              <a:rect b="b" l="l" r="r" t="t"/>
              <a:pathLst>
                <a:path extrusionOk="0" h="127968" w="102491">
                  <a:moveTo>
                    <a:pt x="9625" y="0"/>
                  </a:moveTo>
                  <a:cubicBezTo>
                    <a:pt x="4307" y="0"/>
                    <a:pt x="0" y="4307"/>
                    <a:pt x="0" y="9625"/>
                  </a:cubicBezTo>
                  <a:lnTo>
                    <a:pt x="0" y="118343"/>
                  </a:lnTo>
                  <a:cubicBezTo>
                    <a:pt x="0" y="123661"/>
                    <a:pt x="4307" y="127968"/>
                    <a:pt x="9625" y="127968"/>
                  </a:cubicBezTo>
                  <a:lnTo>
                    <a:pt x="92866" y="127968"/>
                  </a:lnTo>
                  <a:cubicBezTo>
                    <a:pt x="98184" y="127968"/>
                    <a:pt x="102491" y="123661"/>
                    <a:pt x="102491" y="118343"/>
                  </a:cubicBezTo>
                  <a:lnTo>
                    <a:pt x="102491" y="9625"/>
                  </a:lnTo>
                  <a:cubicBezTo>
                    <a:pt x="102491" y="4307"/>
                    <a:pt x="98184" y="0"/>
                    <a:pt x="92866"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7160022" y="2847241"/>
              <a:ext cx="324707" cy="324569"/>
            </a:xfrm>
            <a:custGeom>
              <a:rect b="b" l="l" r="r" t="t"/>
              <a:pathLst>
                <a:path extrusionOk="0" h="37555" w="37571">
                  <a:moveTo>
                    <a:pt x="6427" y="0"/>
                  </a:moveTo>
                  <a:cubicBezTo>
                    <a:pt x="2883" y="0"/>
                    <a:pt x="0" y="2867"/>
                    <a:pt x="0" y="6412"/>
                  </a:cubicBezTo>
                  <a:lnTo>
                    <a:pt x="0" y="31143"/>
                  </a:lnTo>
                  <a:cubicBezTo>
                    <a:pt x="0" y="34688"/>
                    <a:pt x="2883" y="37555"/>
                    <a:pt x="6427" y="37555"/>
                  </a:cubicBezTo>
                  <a:lnTo>
                    <a:pt x="31143" y="37555"/>
                  </a:lnTo>
                  <a:cubicBezTo>
                    <a:pt x="34688" y="37555"/>
                    <a:pt x="37570" y="34688"/>
                    <a:pt x="37570" y="31143"/>
                  </a:cubicBezTo>
                  <a:lnTo>
                    <a:pt x="37570" y="6412"/>
                  </a:lnTo>
                  <a:cubicBezTo>
                    <a:pt x="37570" y="2867"/>
                    <a:pt x="34688" y="0"/>
                    <a:pt x="31143"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7160022" y="2847241"/>
              <a:ext cx="324707" cy="324569"/>
            </a:xfrm>
            <a:custGeom>
              <a:rect b="b" l="l" r="r" t="t"/>
              <a:pathLst>
                <a:path extrusionOk="0" h="37555" w="37571">
                  <a:moveTo>
                    <a:pt x="6427" y="0"/>
                  </a:moveTo>
                  <a:cubicBezTo>
                    <a:pt x="2883" y="0"/>
                    <a:pt x="0" y="2867"/>
                    <a:pt x="0" y="6412"/>
                  </a:cubicBezTo>
                  <a:lnTo>
                    <a:pt x="0" y="31143"/>
                  </a:lnTo>
                  <a:cubicBezTo>
                    <a:pt x="0" y="34688"/>
                    <a:pt x="2883" y="37555"/>
                    <a:pt x="6427" y="37555"/>
                  </a:cubicBezTo>
                  <a:lnTo>
                    <a:pt x="31143" y="37555"/>
                  </a:lnTo>
                  <a:cubicBezTo>
                    <a:pt x="34688" y="37555"/>
                    <a:pt x="37570" y="34688"/>
                    <a:pt x="37570" y="31143"/>
                  </a:cubicBezTo>
                  <a:lnTo>
                    <a:pt x="37570" y="6412"/>
                  </a:lnTo>
                  <a:cubicBezTo>
                    <a:pt x="37570" y="2867"/>
                    <a:pt x="34688" y="0"/>
                    <a:pt x="31143" y="0"/>
                  </a:cubicBezTo>
                  <a:close/>
                </a:path>
              </a:pathLst>
            </a:custGeom>
            <a:solidFill>
              <a:schemeClr val="accent3"/>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7160022" y="2549601"/>
              <a:ext cx="44811" cy="44682"/>
            </a:xfrm>
            <a:custGeom>
              <a:rect b="b" l="l" r="r" t="t"/>
              <a:pathLst>
                <a:path extrusionOk="0" h="5170" w="5185">
                  <a:moveTo>
                    <a:pt x="2600" y="1"/>
                  </a:moveTo>
                  <a:cubicBezTo>
                    <a:pt x="1160" y="1"/>
                    <a:pt x="0" y="1160"/>
                    <a:pt x="0" y="2585"/>
                  </a:cubicBezTo>
                  <a:cubicBezTo>
                    <a:pt x="0" y="4010"/>
                    <a:pt x="1160" y="5169"/>
                    <a:pt x="2600" y="5169"/>
                  </a:cubicBezTo>
                  <a:cubicBezTo>
                    <a:pt x="4025" y="5169"/>
                    <a:pt x="5184" y="4010"/>
                    <a:pt x="5184" y="2585"/>
                  </a:cubicBezTo>
                  <a:cubicBezTo>
                    <a:pt x="5184" y="1160"/>
                    <a:pt x="4025" y="1"/>
                    <a:pt x="2600"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7"/>
            <p:cNvSpPr/>
            <p:nvPr/>
          </p:nvSpPr>
          <p:spPr>
            <a:xfrm>
              <a:off x="7225877" y="2549601"/>
              <a:ext cx="44673" cy="44682"/>
            </a:xfrm>
            <a:custGeom>
              <a:rect b="b" l="l" r="r" t="t"/>
              <a:pathLst>
                <a:path extrusionOk="0" h="5170" w="5169">
                  <a:moveTo>
                    <a:pt x="2584" y="1"/>
                  </a:moveTo>
                  <a:cubicBezTo>
                    <a:pt x="1160" y="1"/>
                    <a:pt x="0" y="1160"/>
                    <a:pt x="0" y="2585"/>
                  </a:cubicBezTo>
                  <a:cubicBezTo>
                    <a:pt x="0" y="4010"/>
                    <a:pt x="1160" y="5169"/>
                    <a:pt x="2584" y="5169"/>
                  </a:cubicBezTo>
                  <a:cubicBezTo>
                    <a:pt x="4009" y="5169"/>
                    <a:pt x="5169" y="4010"/>
                    <a:pt x="5169" y="2585"/>
                  </a:cubicBezTo>
                  <a:cubicBezTo>
                    <a:pt x="5169" y="1160"/>
                    <a:pt x="4009" y="1"/>
                    <a:pt x="2584"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7"/>
            <p:cNvSpPr/>
            <p:nvPr/>
          </p:nvSpPr>
          <p:spPr>
            <a:xfrm>
              <a:off x="7291586" y="2549601"/>
              <a:ext cx="44673" cy="44682"/>
            </a:xfrm>
            <a:custGeom>
              <a:rect b="b" l="l" r="r" t="t"/>
              <a:pathLst>
                <a:path extrusionOk="0" h="5170" w="5169">
                  <a:moveTo>
                    <a:pt x="2584" y="1"/>
                  </a:moveTo>
                  <a:cubicBezTo>
                    <a:pt x="1160" y="1"/>
                    <a:pt x="0" y="1160"/>
                    <a:pt x="0" y="2585"/>
                  </a:cubicBezTo>
                  <a:cubicBezTo>
                    <a:pt x="0" y="4010"/>
                    <a:pt x="1160" y="5169"/>
                    <a:pt x="2584" y="5169"/>
                  </a:cubicBezTo>
                  <a:cubicBezTo>
                    <a:pt x="4026" y="5169"/>
                    <a:pt x="5168" y="4010"/>
                    <a:pt x="5168" y="2585"/>
                  </a:cubicBezTo>
                  <a:cubicBezTo>
                    <a:pt x="5168" y="1160"/>
                    <a:pt x="4026" y="1"/>
                    <a:pt x="2584"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7287291" y="2966118"/>
              <a:ext cx="78171" cy="86814"/>
            </a:xfrm>
            <a:custGeom>
              <a:rect b="b" l="l" r="r" t="t"/>
              <a:pathLst>
                <a:path extrusionOk="0" h="10045" w="9045">
                  <a:moveTo>
                    <a:pt x="811" y="1"/>
                  </a:moveTo>
                  <a:cubicBezTo>
                    <a:pt x="391" y="1"/>
                    <a:pt x="0" y="342"/>
                    <a:pt x="0" y="807"/>
                  </a:cubicBezTo>
                  <a:lnTo>
                    <a:pt x="0" y="9238"/>
                  </a:lnTo>
                  <a:cubicBezTo>
                    <a:pt x="0" y="9704"/>
                    <a:pt x="391" y="10045"/>
                    <a:pt x="811" y="10045"/>
                  </a:cubicBezTo>
                  <a:cubicBezTo>
                    <a:pt x="945" y="10045"/>
                    <a:pt x="1082" y="10010"/>
                    <a:pt x="1210" y="9934"/>
                  </a:cubicBezTo>
                  <a:lnTo>
                    <a:pt x="8515" y="5710"/>
                  </a:lnTo>
                  <a:cubicBezTo>
                    <a:pt x="9045" y="5412"/>
                    <a:pt x="9045" y="4633"/>
                    <a:pt x="8515" y="4319"/>
                  </a:cubicBezTo>
                  <a:lnTo>
                    <a:pt x="1210" y="111"/>
                  </a:lnTo>
                  <a:cubicBezTo>
                    <a:pt x="1082" y="35"/>
                    <a:pt x="945" y="1"/>
                    <a:pt x="811"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7567757" y="2866003"/>
              <a:ext cx="282463" cy="63289"/>
            </a:xfrm>
            <a:custGeom>
              <a:rect b="b" l="l" r="r" t="t"/>
              <a:pathLst>
                <a:path extrusionOk="0" h="7323" w="32683">
                  <a:moveTo>
                    <a:pt x="3660" y="0"/>
                  </a:moveTo>
                  <a:cubicBezTo>
                    <a:pt x="1639" y="0"/>
                    <a:pt x="0" y="1639"/>
                    <a:pt x="0" y="3660"/>
                  </a:cubicBezTo>
                  <a:cubicBezTo>
                    <a:pt x="0" y="5681"/>
                    <a:pt x="1639" y="7322"/>
                    <a:pt x="3660" y="7322"/>
                  </a:cubicBezTo>
                  <a:lnTo>
                    <a:pt x="29023" y="7322"/>
                  </a:lnTo>
                  <a:cubicBezTo>
                    <a:pt x="31044" y="7322"/>
                    <a:pt x="32683" y="5681"/>
                    <a:pt x="32683" y="3660"/>
                  </a:cubicBezTo>
                  <a:cubicBezTo>
                    <a:pt x="32683" y="1639"/>
                    <a:pt x="31044" y="0"/>
                    <a:pt x="29023"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7567757" y="2977958"/>
              <a:ext cx="282463" cy="63133"/>
            </a:xfrm>
            <a:custGeom>
              <a:rect b="b" l="l" r="r" t="t"/>
              <a:pathLst>
                <a:path extrusionOk="0" h="7305" w="32683">
                  <a:moveTo>
                    <a:pt x="3660" y="0"/>
                  </a:moveTo>
                  <a:cubicBezTo>
                    <a:pt x="1639" y="0"/>
                    <a:pt x="0" y="1624"/>
                    <a:pt x="0" y="3645"/>
                  </a:cubicBezTo>
                  <a:cubicBezTo>
                    <a:pt x="0" y="5666"/>
                    <a:pt x="1639" y="7305"/>
                    <a:pt x="3660" y="7305"/>
                  </a:cubicBezTo>
                  <a:lnTo>
                    <a:pt x="29023" y="7305"/>
                  </a:lnTo>
                  <a:cubicBezTo>
                    <a:pt x="31044" y="7305"/>
                    <a:pt x="32683" y="5666"/>
                    <a:pt x="32683" y="3645"/>
                  </a:cubicBezTo>
                  <a:cubicBezTo>
                    <a:pt x="32683" y="1624"/>
                    <a:pt x="31044" y="0"/>
                    <a:pt x="29023"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7567757" y="3089766"/>
              <a:ext cx="282463" cy="63151"/>
            </a:xfrm>
            <a:custGeom>
              <a:rect b="b" l="l" r="r" t="t"/>
              <a:pathLst>
                <a:path extrusionOk="0" h="7307" w="32683">
                  <a:moveTo>
                    <a:pt x="3660" y="0"/>
                  </a:moveTo>
                  <a:cubicBezTo>
                    <a:pt x="1639" y="0"/>
                    <a:pt x="0" y="1641"/>
                    <a:pt x="0" y="3662"/>
                  </a:cubicBezTo>
                  <a:cubicBezTo>
                    <a:pt x="0" y="5683"/>
                    <a:pt x="1639" y="7306"/>
                    <a:pt x="3660" y="7306"/>
                  </a:cubicBezTo>
                  <a:lnTo>
                    <a:pt x="29023" y="7306"/>
                  </a:lnTo>
                  <a:cubicBezTo>
                    <a:pt x="31044" y="7306"/>
                    <a:pt x="32683" y="5683"/>
                    <a:pt x="32683" y="3662"/>
                  </a:cubicBezTo>
                  <a:cubicBezTo>
                    <a:pt x="32683" y="1641"/>
                    <a:pt x="31044" y="0"/>
                    <a:pt x="29023"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7567757" y="2866003"/>
              <a:ext cx="282463" cy="63289"/>
            </a:xfrm>
            <a:custGeom>
              <a:rect b="b" l="l" r="r" t="t"/>
              <a:pathLst>
                <a:path extrusionOk="0" h="7323" w="32683">
                  <a:moveTo>
                    <a:pt x="3660" y="0"/>
                  </a:moveTo>
                  <a:cubicBezTo>
                    <a:pt x="1639" y="0"/>
                    <a:pt x="0" y="1639"/>
                    <a:pt x="0" y="3660"/>
                  </a:cubicBezTo>
                  <a:cubicBezTo>
                    <a:pt x="0" y="5681"/>
                    <a:pt x="1639" y="7322"/>
                    <a:pt x="3660" y="7322"/>
                  </a:cubicBezTo>
                  <a:lnTo>
                    <a:pt x="29023" y="7322"/>
                  </a:lnTo>
                  <a:cubicBezTo>
                    <a:pt x="31044" y="7322"/>
                    <a:pt x="32683" y="5681"/>
                    <a:pt x="32683" y="3660"/>
                  </a:cubicBezTo>
                  <a:cubicBezTo>
                    <a:pt x="32683" y="1639"/>
                    <a:pt x="31044" y="0"/>
                    <a:pt x="29023"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7"/>
            <p:cNvSpPr/>
            <p:nvPr/>
          </p:nvSpPr>
          <p:spPr>
            <a:xfrm>
              <a:off x="7567757" y="2977958"/>
              <a:ext cx="282463" cy="63133"/>
            </a:xfrm>
            <a:custGeom>
              <a:rect b="b" l="l" r="r" t="t"/>
              <a:pathLst>
                <a:path extrusionOk="0" h="7305" w="32683">
                  <a:moveTo>
                    <a:pt x="3660" y="0"/>
                  </a:moveTo>
                  <a:cubicBezTo>
                    <a:pt x="1639" y="0"/>
                    <a:pt x="0" y="1624"/>
                    <a:pt x="0" y="3645"/>
                  </a:cubicBezTo>
                  <a:cubicBezTo>
                    <a:pt x="0" y="5666"/>
                    <a:pt x="1639" y="7305"/>
                    <a:pt x="3660" y="7305"/>
                  </a:cubicBezTo>
                  <a:lnTo>
                    <a:pt x="29023" y="7305"/>
                  </a:lnTo>
                  <a:cubicBezTo>
                    <a:pt x="31044" y="7305"/>
                    <a:pt x="32683" y="5666"/>
                    <a:pt x="32683" y="3645"/>
                  </a:cubicBezTo>
                  <a:cubicBezTo>
                    <a:pt x="32683" y="1624"/>
                    <a:pt x="31044" y="0"/>
                    <a:pt x="29023"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7567757" y="3089766"/>
              <a:ext cx="282463" cy="63151"/>
            </a:xfrm>
            <a:custGeom>
              <a:rect b="b" l="l" r="r" t="t"/>
              <a:pathLst>
                <a:path extrusionOk="0" h="7307" w="32683">
                  <a:moveTo>
                    <a:pt x="3660" y="0"/>
                  </a:moveTo>
                  <a:cubicBezTo>
                    <a:pt x="1639" y="0"/>
                    <a:pt x="0" y="1641"/>
                    <a:pt x="0" y="3662"/>
                  </a:cubicBezTo>
                  <a:cubicBezTo>
                    <a:pt x="0" y="5683"/>
                    <a:pt x="1639" y="7306"/>
                    <a:pt x="3660" y="7306"/>
                  </a:cubicBezTo>
                  <a:lnTo>
                    <a:pt x="29023" y="7306"/>
                  </a:lnTo>
                  <a:cubicBezTo>
                    <a:pt x="31044" y="7306"/>
                    <a:pt x="32683" y="5683"/>
                    <a:pt x="32683" y="3662"/>
                  </a:cubicBezTo>
                  <a:cubicBezTo>
                    <a:pt x="32683" y="1641"/>
                    <a:pt x="31044" y="0"/>
                    <a:pt x="29023" y="0"/>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7160022" y="2654400"/>
              <a:ext cx="690199" cy="97652"/>
            </a:xfrm>
            <a:custGeom>
              <a:rect b="b" l="l" r="r" t="t"/>
              <a:pathLst>
                <a:path extrusionOk="0" h="11299" w="79861">
                  <a:moveTo>
                    <a:pt x="5648" y="1"/>
                  </a:moveTo>
                  <a:cubicBezTo>
                    <a:pt x="2534" y="1"/>
                    <a:pt x="0" y="2534"/>
                    <a:pt x="0" y="5649"/>
                  </a:cubicBezTo>
                  <a:cubicBezTo>
                    <a:pt x="0" y="8763"/>
                    <a:pt x="2534" y="11298"/>
                    <a:pt x="5648" y="11298"/>
                  </a:cubicBezTo>
                  <a:lnTo>
                    <a:pt x="74213" y="11298"/>
                  </a:lnTo>
                  <a:cubicBezTo>
                    <a:pt x="77327" y="11298"/>
                    <a:pt x="79861" y="8763"/>
                    <a:pt x="79861" y="5649"/>
                  </a:cubicBezTo>
                  <a:cubicBezTo>
                    <a:pt x="79861" y="2534"/>
                    <a:pt x="77327" y="1"/>
                    <a:pt x="74213"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a:off x="7160022" y="2654400"/>
              <a:ext cx="690199" cy="97652"/>
            </a:xfrm>
            <a:custGeom>
              <a:rect b="b" l="l" r="r" t="t"/>
              <a:pathLst>
                <a:path extrusionOk="0" h="11299" w="79861">
                  <a:moveTo>
                    <a:pt x="5648" y="1"/>
                  </a:moveTo>
                  <a:cubicBezTo>
                    <a:pt x="2534" y="1"/>
                    <a:pt x="0" y="2534"/>
                    <a:pt x="0" y="5649"/>
                  </a:cubicBezTo>
                  <a:cubicBezTo>
                    <a:pt x="0" y="8763"/>
                    <a:pt x="2534" y="11298"/>
                    <a:pt x="5648" y="11298"/>
                  </a:cubicBezTo>
                  <a:lnTo>
                    <a:pt x="74213" y="11298"/>
                  </a:lnTo>
                  <a:cubicBezTo>
                    <a:pt x="77327" y="11298"/>
                    <a:pt x="79861" y="8763"/>
                    <a:pt x="79861" y="5649"/>
                  </a:cubicBezTo>
                  <a:cubicBezTo>
                    <a:pt x="79861" y="2534"/>
                    <a:pt x="77327" y="1"/>
                    <a:pt x="74213"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p:nvPr/>
          </p:nvSpPr>
          <p:spPr>
            <a:xfrm>
              <a:off x="7160022" y="3361072"/>
              <a:ext cx="63289" cy="132291"/>
            </a:xfrm>
            <a:custGeom>
              <a:rect b="b" l="l" r="r" t="t"/>
              <a:pathLst>
                <a:path extrusionOk="0" h="15307" w="7323">
                  <a:moveTo>
                    <a:pt x="1606" y="0"/>
                  </a:moveTo>
                  <a:cubicBezTo>
                    <a:pt x="729" y="0"/>
                    <a:pt x="0" y="729"/>
                    <a:pt x="0" y="1606"/>
                  </a:cubicBezTo>
                  <a:lnTo>
                    <a:pt x="0" y="13699"/>
                  </a:lnTo>
                  <a:cubicBezTo>
                    <a:pt x="0" y="14578"/>
                    <a:pt x="729" y="15306"/>
                    <a:pt x="1606" y="15306"/>
                  </a:cubicBezTo>
                  <a:lnTo>
                    <a:pt x="5715" y="15306"/>
                  </a:lnTo>
                  <a:cubicBezTo>
                    <a:pt x="6609" y="15306"/>
                    <a:pt x="7322" y="14578"/>
                    <a:pt x="7322" y="13699"/>
                  </a:cubicBezTo>
                  <a:lnTo>
                    <a:pt x="7322" y="1606"/>
                  </a:lnTo>
                  <a:cubicBezTo>
                    <a:pt x="7322" y="729"/>
                    <a:pt x="6609" y="0"/>
                    <a:pt x="5715"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7"/>
            <p:cNvSpPr/>
            <p:nvPr/>
          </p:nvSpPr>
          <p:spPr>
            <a:xfrm>
              <a:off x="7285433" y="3263144"/>
              <a:ext cx="63289" cy="230219"/>
            </a:xfrm>
            <a:custGeom>
              <a:rect b="b" l="l" r="r" t="t"/>
              <a:pathLst>
                <a:path extrusionOk="0" h="26638" w="7323">
                  <a:moveTo>
                    <a:pt x="1607" y="0"/>
                  </a:moveTo>
                  <a:cubicBezTo>
                    <a:pt x="712" y="0"/>
                    <a:pt x="0" y="729"/>
                    <a:pt x="0" y="1607"/>
                  </a:cubicBezTo>
                  <a:lnTo>
                    <a:pt x="0" y="25030"/>
                  </a:lnTo>
                  <a:cubicBezTo>
                    <a:pt x="0" y="25909"/>
                    <a:pt x="712" y="26637"/>
                    <a:pt x="1607" y="26637"/>
                  </a:cubicBezTo>
                  <a:lnTo>
                    <a:pt x="5715" y="26637"/>
                  </a:lnTo>
                  <a:cubicBezTo>
                    <a:pt x="6593" y="26637"/>
                    <a:pt x="7322" y="25909"/>
                    <a:pt x="7322" y="25030"/>
                  </a:cubicBezTo>
                  <a:lnTo>
                    <a:pt x="7322" y="1607"/>
                  </a:lnTo>
                  <a:cubicBezTo>
                    <a:pt x="7322" y="729"/>
                    <a:pt x="6593" y="0"/>
                    <a:pt x="5715"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7"/>
            <p:cNvSpPr/>
            <p:nvPr/>
          </p:nvSpPr>
          <p:spPr>
            <a:xfrm>
              <a:off x="7410844" y="3306952"/>
              <a:ext cx="63142" cy="186410"/>
            </a:xfrm>
            <a:custGeom>
              <a:rect b="b" l="l" r="r" t="t"/>
              <a:pathLst>
                <a:path extrusionOk="0" h="21569" w="7306">
                  <a:moveTo>
                    <a:pt x="1607" y="0"/>
                  </a:moveTo>
                  <a:cubicBezTo>
                    <a:pt x="712" y="0"/>
                    <a:pt x="1" y="712"/>
                    <a:pt x="1" y="1607"/>
                  </a:cubicBezTo>
                  <a:lnTo>
                    <a:pt x="1" y="19961"/>
                  </a:lnTo>
                  <a:cubicBezTo>
                    <a:pt x="1" y="20840"/>
                    <a:pt x="712" y="21568"/>
                    <a:pt x="1607" y="21568"/>
                  </a:cubicBezTo>
                  <a:lnTo>
                    <a:pt x="5715" y="21568"/>
                  </a:lnTo>
                  <a:cubicBezTo>
                    <a:pt x="6594" y="21568"/>
                    <a:pt x="7305" y="20840"/>
                    <a:pt x="7305" y="19961"/>
                  </a:cubicBezTo>
                  <a:lnTo>
                    <a:pt x="7305" y="1607"/>
                  </a:lnTo>
                  <a:cubicBezTo>
                    <a:pt x="7305" y="712"/>
                    <a:pt x="6594" y="0"/>
                    <a:pt x="5715"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7"/>
            <p:cNvSpPr/>
            <p:nvPr/>
          </p:nvSpPr>
          <p:spPr>
            <a:xfrm>
              <a:off x="7536255" y="3407456"/>
              <a:ext cx="63142" cy="85906"/>
            </a:xfrm>
            <a:custGeom>
              <a:rect b="b" l="l" r="r" t="t"/>
              <a:pathLst>
                <a:path extrusionOk="0" h="9940" w="7306">
                  <a:moveTo>
                    <a:pt x="1591" y="0"/>
                  </a:moveTo>
                  <a:cubicBezTo>
                    <a:pt x="712" y="0"/>
                    <a:pt x="1" y="729"/>
                    <a:pt x="1" y="1606"/>
                  </a:cubicBezTo>
                  <a:lnTo>
                    <a:pt x="1" y="8332"/>
                  </a:lnTo>
                  <a:cubicBezTo>
                    <a:pt x="1" y="9211"/>
                    <a:pt x="712" y="9939"/>
                    <a:pt x="1591" y="9939"/>
                  </a:cubicBezTo>
                  <a:lnTo>
                    <a:pt x="5699" y="9939"/>
                  </a:lnTo>
                  <a:cubicBezTo>
                    <a:pt x="6594" y="9939"/>
                    <a:pt x="7305" y="9211"/>
                    <a:pt x="7305" y="8332"/>
                  </a:cubicBezTo>
                  <a:lnTo>
                    <a:pt x="7305" y="1606"/>
                  </a:lnTo>
                  <a:cubicBezTo>
                    <a:pt x="7305" y="729"/>
                    <a:pt x="6594" y="0"/>
                    <a:pt x="5699"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7"/>
            <p:cNvSpPr/>
            <p:nvPr/>
          </p:nvSpPr>
          <p:spPr>
            <a:xfrm>
              <a:off x="7661520" y="3256411"/>
              <a:ext cx="63289" cy="236951"/>
            </a:xfrm>
            <a:custGeom>
              <a:rect b="b" l="l" r="r" t="t"/>
              <a:pathLst>
                <a:path extrusionOk="0" h="27417" w="7323">
                  <a:moveTo>
                    <a:pt x="1608" y="0"/>
                  </a:moveTo>
                  <a:cubicBezTo>
                    <a:pt x="730" y="0"/>
                    <a:pt x="1" y="713"/>
                    <a:pt x="1" y="1608"/>
                  </a:cubicBezTo>
                  <a:lnTo>
                    <a:pt x="1" y="25809"/>
                  </a:lnTo>
                  <a:cubicBezTo>
                    <a:pt x="1" y="26688"/>
                    <a:pt x="730" y="27416"/>
                    <a:pt x="1608" y="27416"/>
                  </a:cubicBezTo>
                  <a:lnTo>
                    <a:pt x="5716" y="27416"/>
                  </a:lnTo>
                  <a:cubicBezTo>
                    <a:pt x="6611" y="27416"/>
                    <a:pt x="7323" y="26688"/>
                    <a:pt x="7323" y="25809"/>
                  </a:cubicBezTo>
                  <a:lnTo>
                    <a:pt x="7323" y="1608"/>
                  </a:lnTo>
                  <a:cubicBezTo>
                    <a:pt x="7323" y="713"/>
                    <a:pt x="6611" y="0"/>
                    <a:pt x="5716"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7"/>
            <p:cNvSpPr/>
            <p:nvPr/>
          </p:nvSpPr>
          <p:spPr>
            <a:xfrm>
              <a:off x="7786940" y="3315543"/>
              <a:ext cx="63280" cy="177819"/>
            </a:xfrm>
            <a:custGeom>
              <a:rect b="b" l="l" r="r" t="t"/>
              <a:pathLst>
                <a:path extrusionOk="0" h="20575" w="7322">
                  <a:moveTo>
                    <a:pt x="1608" y="0"/>
                  </a:moveTo>
                  <a:cubicBezTo>
                    <a:pt x="729" y="0"/>
                    <a:pt x="0" y="712"/>
                    <a:pt x="0" y="1606"/>
                  </a:cubicBezTo>
                  <a:lnTo>
                    <a:pt x="0" y="18967"/>
                  </a:lnTo>
                  <a:cubicBezTo>
                    <a:pt x="0" y="19846"/>
                    <a:pt x="729" y="20574"/>
                    <a:pt x="1608" y="20574"/>
                  </a:cubicBezTo>
                  <a:lnTo>
                    <a:pt x="5716" y="20574"/>
                  </a:lnTo>
                  <a:cubicBezTo>
                    <a:pt x="6593" y="20574"/>
                    <a:pt x="7322" y="19846"/>
                    <a:pt x="7322" y="18967"/>
                  </a:cubicBezTo>
                  <a:lnTo>
                    <a:pt x="7322" y="1606"/>
                  </a:lnTo>
                  <a:cubicBezTo>
                    <a:pt x="7322" y="712"/>
                    <a:pt x="6593" y="0"/>
                    <a:pt x="5716"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7"/>
            <p:cNvSpPr/>
            <p:nvPr/>
          </p:nvSpPr>
          <p:spPr>
            <a:xfrm>
              <a:off x="7160022" y="3361072"/>
              <a:ext cx="63289" cy="132291"/>
            </a:xfrm>
            <a:custGeom>
              <a:rect b="b" l="l" r="r" t="t"/>
              <a:pathLst>
                <a:path extrusionOk="0" h="15307" w="7323">
                  <a:moveTo>
                    <a:pt x="1606" y="0"/>
                  </a:moveTo>
                  <a:cubicBezTo>
                    <a:pt x="729" y="0"/>
                    <a:pt x="0" y="729"/>
                    <a:pt x="0" y="1606"/>
                  </a:cubicBezTo>
                  <a:lnTo>
                    <a:pt x="0" y="13699"/>
                  </a:lnTo>
                  <a:cubicBezTo>
                    <a:pt x="0" y="14578"/>
                    <a:pt x="729" y="15306"/>
                    <a:pt x="1606" y="15306"/>
                  </a:cubicBezTo>
                  <a:lnTo>
                    <a:pt x="5715" y="15306"/>
                  </a:lnTo>
                  <a:cubicBezTo>
                    <a:pt x="6609" y="15306"/>
                    <a:pt x="7322" y="14578"/>
                    <a:pt x="7322" y="13699"/>
                  </a:cubicBezTo>
                  <a:lnTo>
                    <a:pt x="7322" y="1606"/>
                  </a:lnTo>
                  <a:cubicBezTo>
                    <a:pt x="7322" y="729"/>
                    <a:pt x="6609" y="0"/>
                    <a:pt x="5715" y="0"/>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7"/>
            <p:cNvSpPr/>
            <p:nvPr/>
          </p:nvSpPr>
          <p:spPr>
            <a:xfrm>
              <a:off x="7285433" y="3263144"/>
              <a:ext cx="63289" cy="230219"/>
            </a:xfrm>
            <a:custGeom>
              <a:rect b="b" l="l" r="r" t="t"/>
              <a:pathLst>
                <a:path extrusionOk="0" h="26638" w="7323">
                  <a:moveTo>
                    <a:pt x="1607" y="0"/>
                  </a:moveTo>
                  <a:cubicBezTo>
                    <a:pt x="712" y="0"/>
                    <a:pt x="0" y="729"/>
                    <a:pt x="0" y="1607"/>
                  </a:cubicBezTo>
                  <a:lnTo>
                    <a:pt x="0" y="25030"/>
                  </a:lnTo>
                  <a:cubicBezTo>
                    <a:pt x="0" y="25909"/>
                    <a:pt x="712" y="26637"/>
                    <a:pt x="1607" y="26637"/>
                  </a:cubicBezTo>
                  <a:lnTo>
                    <a:pt x="5715" y="26637"/>
                  </a:lnTo>
                  <a:cubicBezTo>
                    <a:pt x="6593" y="26637"/>
                    <a:pt x="7322" y="25909"/>
                    <a:pt x="7322" y="25030"/>
                  </a:cubicBezTo>
                  <a:lnTo>
                    <a:pt x="7322" y="1607"/>
                  </a:lnTo>
                  <a:cubicBezTo>
                    <a:pt x="7322" y="729"/>
                    <a:pt x="6593" y="0"/>
                    <a:pt x="5715"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7"/>
            <p:cNvSpPr/>
            <p:nvPr/>
          </p:nvSpPr>
          <p:spPr>
            <a:xfrm>
              <a:off x="7410844" y="3306952"/>
              <a:ext cx="63142" cy="186410"/>
            </a:xfrm>
            <a:custGeom>
              <a:rect b="b" l="l" r="r" t="t"/>
              <a:pathLst>
                <a:path extrusionOk="0" h="21569" w="7306">
                  <a:moveTo>
                    <a:pt x="1607" y="0"/>
                  </a:moveTo>
                  <a:cubicBezTo>
                    <a:pt x="712" y="0"/>
                    <a:pt x="1" y="712"/>
                    <a:pt x="1" y="1607"/>
                  </a:cubicBezTo>
                  <a:lnTo>
                    <a:pt x="1" y="19961"/>
                  </a:lnTo>
                  <a:cubicBezTo>
                    <a:pt x="1" y="20840"/>
                    <a:pt x="712" y="21568"/>
                    <a:pt x="1607" y="21568"/>
                  </a:cubicBezTo>
                  <a:lnTo>
                    <a:pt x="5715" y="21568"/>
                  </a:lnTo>
                  <a:cubicBezTo>
                    <a:pt x="6594" y="21568"/>
                    <a:pt x="7305" y="20840"/>
                    <a:pt x="7305" y="19961"/>
                  </a:cubicBezTo>
                  <a:lnTo>
                    <a:pt x="7305" y="1607"/>
                  </a:lnTo>
                  <a:cubicBezTo>
                    <a:pt x="7305" y="712"/>
                    <a:pt x="6594" y="0"/>
                    <a:pt x="5715" y="0"/>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7"/>
            <p:cNvSpPr/>
            <p:nvPr/>
          </p:nvSpPr>
          <p:spPr>
            <a:xfrm>
              <a:off x="7536255" y="3407456"/>
              <a:ext cx="63142" cy="85906"/>
            </a:xfrm>
            <a:custGeom>
              <a:rect b="b" l="l" r="r" t="t"/>
              <a:pathLst>
                <a:path extrusionOk="0" h="9940" w="7306">
                  <a:moveTo>
                    <a:pt x="1591" y="0"/>
                  </a:moveTo>
                  <a:cubicBezTo>
                    <a:pt x="712" y="0"/>
                    <a:pt x="1" y="729"/>
                    <a:pt x="1" y="1606"/>
                  </a:cubicBezTo>
                  <a:lnTo>
                    <a:pt x="1" y="8332"/>
                  </a:lnTo>
                  <a:cubicBezTo>
                    <a:pt x="1" y="9211"/>
                    <a:pt x="712" y="9939"/>
                    <a:pt x="1591" y="9939"/>
                  </a:cubicBezTo>
                  <a:lnTo>
                    <a:pt x="5699" y="9939"/>
                  </a:lnTo>
                  <a:cubicBezTo>
                    <a:pt x="6594" y="9939"/>
                    <a:pt x="7305" y="9211"/>
                    <a:pt x="7305" y="8332"/>
                  </a:cubicBezTo>
                  <a:lnTo>
                    <a:pt x="7305" y="1606"/>
                  </a:lnTo>
                  <a:cubicBezTo>
                    <a:pt x="7305" y="729"/>
                    <a:pt x="6594" y="0"/>
                    <a:pt x="5699"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7"/>
            <p:cNvSpPr/>
            <p:nvPr/>
          </p:nvSpPr>
          <p:spPr>
            <a:xfrm>
              <a:off x="7661520" y="3256411"/>
              <a:ext cx="63289" cy="236951"/>
            </a:xfrm>
            <a:custGeom>
              <a:rect b="b" l="l" r="r" t="t"/>
              <a:pathLst>
                <a:path extrusionOk="0" h="27417" w="7323">
                  <a:moveTo>
                    <a:pt x="1608" y="0"/>
                  </a:moveTo>
                  <a:cubicBezTo>
                    <a:pt x="730" y="0"/>
                    <a:pt x="1" y="713"/>
                    <a:pt x="1" y="1608"/>
                  </a:cubicBezTo>
                  <a:lnTo>
                    <a:pt x="1" y="25809"/>
                  </a:lnTo>
                  <a:cubicBezTo>
                    <a:pt x="1" y="26688"/>
                    <a:pt x="730" y="27416"/>
                    <a:pt x="1608" y="27416"/>
                  </a:cubicBezTo>
                  <a:lnTo>
                    <a:pt x="5716" y="27416"/>
                  </a:lnTo>
                  <a:cubicBezTo>
                    <a:pt x="6611" y="27416"/>
                    <a:pt x="7323" y="26688"/>
                    <a:pt x="7323" y="25809"/>
                  </a:cubicBezTo>
                  <a:lnTo>
                    <a:pt x="7323" y="1608"/>
                  </a:lnTo>
                  <a:cubicBezTo>
                    <a:pt x="7323" y="713"/>
                    <a:pt x="6611" y="0"/>
                    <a:pt x="5716" y="0"/>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7"/>
            <p:cNvSpPr/>
            <p:nvPr/>
          </p:nvSpPr>
          <p:spPr>
            <a:xfrm>
              <a:off x="7786940" y="3315543"/>
              <a:ext cx="63280" cy="177819"/>
            </a:xfrm>
            <a:custGeom>
              <a:rect b="b" l="l" r="r" t="t"/>
              <a:pathLst>
                <a:path extrusionOk="0" h="20575" w="7322">
                  <a:moveTo>
                    <a:pt x="1608" y="0"/>
                  </a:moveTo>
                  <a:cubicBezTo>
                    <a:pt x="729" y="0"/>
                    <a:pt x="0" y="712"/>
                    <a:pt x="0" y="1606"/>
                  </a:cubicBezTo>
                  <a:lnTo>
                    <a:pt x="0" y="18967"/>
                  </a:lnTo>
                  <a:cubicBezTo>
                    <a:pt x="0" y="19846"/>
                    <a:pt x="729" y="20574"/>
                    <a:pt x="1608" y="20574"/>
                  </a:cubicBezTo>
                  <a:lnTo>
                    <a:pt x="5716" y="20574"/>
                  </a:lnTo>
                  <a:cubicBezTo>
                    <a:pt x="6593" y="20574"/>
                    <a:pt x="7322" y="19846"/>
                    <a:pt x="7322" y="18967"/>
                  </a:cubicBezTo>
                  <a:lnTo>
                    <a:pt x="7322" y="1606"/>
                  </a:lnTo>
                  <a:cubicBezTo>
                    <a:pt x="7322" y="712"/>
                    <a:pt x="6593" y="0"/>
                    <a:pt x="5716" y="0"/>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7"/>
            <p:cNvSpPr/>
            <p:nvPr/>
          </p:nvSpPr>
          <p:spPr>
            <a:xfrm>
              <a:off x="6726514" y="2512663"/>
              <a:ext cx="149325" cy="149481"/>
            </a:xfrm>
            <a:custGeom>
              <a:rect b="b" l="l" r="r" t="t"/>
              <a:pathLst>
                <a:path extrusionOk="0" h="17296" w="17278">
                  <a:moveTo>
                    <a:pt x="8647" y="1"/>
                  </a:moveTo>
                  <a:cubicBezTo>
                    <a:pt x="3859" y="1"/>
                    <a:pt x="0" y="3877"/>
                    <a:pt x="0" y="8648"/>
                  </a:cubicBezTo>
                  <a:cubicBezTo>
                    <a:pt x="0" y="13419"/>
                    <a:pt x="3859" y="17295"/>
                    <a:pt x="8647" y="17295"/>
                  </a:cubicBezTo>
                  <a:cubicBezTo>
                    <a:pt x="13418" y="17295"/>
                    <a:pt x="17277" y="13419"/>
                    <a:pt x="17277" y="8648"/>
                  </a:cubicBezTo>
                  <a:cubicBezTo>
                    <a:pt x="17277" y="3877"/>
                    <a:pt x="13418" y="1"/>
                    <a:pt x="8647" y="1"/>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7"/>
            <p:cNvSpPr/>
            <p:nvPr/>
          </p:nvSpPr>
          <p:spPr>
            <a:xfrm>
              <a:off x="6766027" y="2575088"/>
              <a:ext cx="12748" cy="38511"/>
            </a:xfrm>
            <a:custGeom>
              <a:rect b="b" l="l" r="r" t="t"/>
              <a:pathLst>
                <a:path extrusionOk="0" h="4456" w="1475">
                  <a:moveTo>
                    <a:pt x="0" y="0"/>
                  </a:moveTo>
                  <a:lnTo>
                    <a:pt x="0" y="4456"/>
                  </a:lnTo>
                  <a:lnTo>
                    <a:pt x="1474" y="4456"/>
                  </a:lnTo>
                  <a:lnTo>
                    <a:pt x="1474" y="0"/>
                  </a:ln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7"/>
            <p:cNvSpPr/>
            <p:nvPr/>
          </p:nvSpPr>
          <p:spPr>
            <a:xfrm>
              <a:off x="6785214" y="2549455"/>
              <a:ext cx="51259" cy="64145"/>
            </a:xfrm>
            <a:custGeom>
              <a:rect b="b" l="l" r="r" t="t"/>
              <a:pathLst>
                <a:path extrusionOk="0" h="7422" w="5931">
                  <a:moveTo>
                    <a:pt x="2651" y="1"/>
                  </a:moveTo>
                  <a:lnTo>
                    <a:pt x="215" y="2452"/>
                  </a:lnTo>
                  <a:cubicBezTo>
                    <a:pt x="82" y="2585"/>
                    <a:pt x="0" y="2768"/>
                    <a:pt x="0" y="2966"/>
                  </a:cubicBezTo>
                  <a:lnTo>
                    <a:pt x="0" y="6677"/>
                  </a:lnTo>
                  <a:cubicBezTo>
                    <a:pt x="0" y="7091"/>
                    <a:pt x="331" y="7422"/>
                    <a:pt x="729" y="7422"/>
                  </a:cubicBezTo>
                  <a:lnTo>
                    <a:pt x="4075" y="7422"/>
                  </a:lnTo>
                  <a:cubicBezTo>
                    <a:pt x="4373" y="7422"/>
                    <a:pt x="4638" y="7223"/>
                    <a:pt x="4754" y="6958"/>
                  </a:cubicBezTo>
                  <a:lnTo>
                    <a:pt x="5864" y="4358"/>
                  </a:lnTo>
                  <a:cubicBezTo>
                    <a:pt x="5897" y="4259"/>
                    <a:pt x="5931" y="4175"/>
                    <a:pt x="5931" y="4076"/>
                  </a:cubicBezTo>
                  <a:lnTo>
                    <a:pt x="5931" y="3364"/>
                  </a:lnTo>
                  <a:lnTo>
                    <a:pt x="5913" y="3364"/>
                  </a:lnTo>
                  <a:lnTo>
                    <a:pt x="5931" y="3347"/>
                  </a:lnTo>
                  <a:cubicBezTo>
                    <a:pt x="5931" y="2933"/>
                    <a:pt x="5599" y="2602"/>
                    <a:pt x="5184" y="2602"/>
                  </a:cubicBezTo>
                  <a:lnTo>
                    <a:pt x="2849" y="2602"/>
                  </a:lnTo>
                  <a:lnTo>
                    <a:pt x="3197" y="912"/>
                  </a:lnTo>
                  <a:cubicBezTo>
                    <a:pt x="3197" y="862"/>
                    <a:pt x="3214" y="829"/>
                    <a:pt x="3214" y="796"/>
                  </a:cubicBezTo>
                  <a:cubicBezTo>
                    <a:pt x="3214" y="630"/>
                    <a:pt x="3148" y="498"/>
                    <a:pt x="3048" y="398"/>
                  </a:cubicBezTo>
                  <a:lnTo>
                    <a:pt x="2651" y="1"/>
                  </a:ln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7"/>
            <p:cNvSpPr/>
            <p:nvPr/>
          </p:nvSpPr>
          <p:spPr>
            <a:xfrm>
              <a:off x="7489439" y="4083481"/>
              <a:ext cx="470740" cy="209892"/>
            </a:xfrm>
            <a:custGeom>
              <a:rect b="b" l="l" r="r" t="t"/>
              <a:pathLst>
                <a:path extrusionOk="0" h="24286" w="54468">
                  <a:moveTo>
                    <a:pt x="12159" y="1"/>
                  </a:moveTo>
                  <a:cubicBezTo>
                    <a:pt x="5451" y="1"/>
                    <a:pt x="0" y="5434"/>
                    <a:pt x="0" y="12142"/>
                  </a:cubicBezTo>
                  <a:cubicBezTo>
                    <a:pt x="0" y="18852"/>
                    <a:pt x="5451" y="24285"/>
                    <a:pt x="12159" y="24285"/>
                  </a:cubicBezTo>
                  <a:lnTo>
                    <a:pt x="42325" y="24285"/>
                  </a:lnTo>
                  <a:cubicBezTo>
                    <a:pt x="49034" y="24285"/>
                    <a:pt x="54467" y="18852"/>
                    <a:pt x="54467" y="12142"/>
                  </a:cubicBezTo>
                  <a:cubicBezTo>
                    <a:pt x="54467" y="5434"/>
                    <a:pt x="49034" y="1"/>
                    <a:pt x="42325"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7"/>
            <p:cNvSpPr/>
            <p:nvPr/>
          </p:nvSpPr>
          <p:spPr>
            <a:xfrm>
              <a:off x="7489439" y="4083481"/>
              <a:ext cx="470740" cy="209892"/>
            </a:xfrm>
            <a:custGeom>
              <a:rect b="b" l="l" r="r" t="t"/>
              <a:pathLst>
                <a:path extrusionOk="0" h="24286" w="54468">
                  <a:moveTo>
                    <a:pt x="12159" y="1"/>
                  </a:moveTo>
                  <a:cubicBezTo>
                    <a:pt x="5451" y="1"/>
                    <a:pt x="0" y="5434"/>
                    <a:pt x="0" y="12142"/>
                  </a:cubicBezTo>
                  <a:cubicBezTo>
                    <a:pt x="0" y="18852"/>
                    <a:pt x="5451" y="24285"/>
                    <a:pt x="12159" y="24285"/>
                  </a:cubicBezTo>
                  <a:lnTo>
                    <a:pt x="42325" y="24285"/>
                  </a:lnTo>
                  <a:cubicBezTo>
                    <a:pt x="49034" y="24285"/>
                    <a:pt x="54467" y="18852"/>
                    <a:pt x="54467" y="12142"/>
                  </a:cubicBezTo>
                  <a:cubicBezTo>
                    <a:pt x="54467" y="5434"/>
                    <a:pt x="49034" y="1"/>
                    <a:pt x="42325" y="1"/>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7"/>
            <p:cNvSpPr/>
            <p:nvPr/>
          </p:nvSpPr>
          <p:spPr>
            <a:xfrm>
              <a:off x="7595811" y="4159215"/>
              <a:ext cx="58423" cy="58415"/>
            </a:xfrm>
            <a:custGeom>
              <a:rect b="b" l="l" r="r" t="t"/>
              <a:pathLst>
                <a:path extrusionOk="0" h="6759" w="6760">
                  <a:moveTo>
                    <a:pt x="3380" y="0"/>
                  </a:moveTo>
                  <a:cubicBezTo>
                    <a:pt x="1508" y="0"/>
                    <a:pt x="1" y="1508"/>
                    <a:pt x="1" y="3379"/>
                  </a:cubicBezTo>
                  <a:cubicBezTo>
                    <a:pt x="1" y="5252"/>
                    <a:pt x="1508" y="6759"/>
                    <a:pt x="3380" y="6759"/>
                  </a:cubicBezTo>
                  <a:cubicBezTo>
                    <a:pt x="5252" y="6759"/>
                    <a:pt x="6760" y="5252"/>
                    <a:pt x="6760" y="3379"/>
                  </a:cubicBezTo>
                  <a:cubicBezTo>
                    <a:pt x="6760" y="1508"/>
                    <a:pt x="5252" y="0"/>
                    <a:pt x="3380" y="0"/>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7"/>
            <p:cNvSpPr/>
            <p:nvPr/>
          </p:nvSpPr>
          <p:spPr>
            <a:xfrm>
              <a:off x="7695597" y="4159215"/>
              <a:ext cx="58415" cy="58415"/>
            </a:xfrm>
            <a:custGeom>
              <a:rect b="b" l="l" r="r" t="t"/>
              <a:pathLst>
                <a:path extrusionOk="0" h="6759" w="6759">
                  <a:moveTo>
                    <a:pt x="3380" y="0"/>
                  </a:moveTo>
                  <a:cubicBezTo>
                    <a:pt x="1508" y="0"/>
                    <a:pt x="0" y="1508"/>
                    <a:pt x="0" y="3379"/>
                  </a:cubicBezTo>
                  <a:cubicBezTo>
                    <a:pt x="0" y="5252"/>
                    <a:pt x="1508" y="6759"/>
                    <a:pt x="3380" y="6759"/>
                  </a:cubicBezTo>
                  <a:cubicBezTo>
                    <a:pt x="5252" y="6759"/>
                    <a:pt x="6759" y="5252"/>
                    <a:pt x="6759" y="3379"/>
                  </a:cubicBezTo>
                  <a:cubicBezTo>
                    <a:pt x="6759" y="1508"/>
                    <a:pt x="5252" y="0"/>
                    <a:pt x="3380" y="0"/>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7"/>
            <p:cNvSpPr/>
            <p:nvPr/>
          </p:nvSpPr>
          <p:spPr>
            <a:xfrm>
              <a:off x="7795392" y="4159215"/>
              <a:ext cx="58415" cy="58415"/>
            </a:xfrm>
            <a:custGeom>
              <a:rect b="b" l="l" r="r" t="t"/>
              <a:pathLst>
                <a:path extrusionOk="0" h="6759" w="6759">
                  <a:moveTo>
                    <a:pt x="3379" y="0"/>
                  </a:moveTo>
                  <a:cubicBezTo>
                    <a:pt x="1507" y="0"/>
                    <a:pt x="0" y="1508"/>
                    <a:pt x="0" y="3379"/>
                  </a:cubicBezTo>
                  <a:cubicBezTo>
                    <a:pt x="0" y="5252"/>
                    <a:pt x="1507" y="6759"/>
                    <a:pt x="3379" y="6759"/>
                  </a:cubicBezTo>
                  <a:cubicBezTo>
                    <a:pt x="5251" y="6759"/>
                    <a:pt x="6759" y="5252"/>
                    <a:pt x="6759" y="3379"/>
                  </a:cubicBezTo>
                  <a:cubicBezTo>
                    <a:pt x="6759" y="1508"/>
                    <a:pt x="5251" y="0"/>
                    <a:pt x="3379" y="0"/>
                  </a:cubicBezTo>
                  <a:close/>
                </a:path>
              </a:pathLst>
            </a:custGeom>
            <a:solidFill>
              <a:schemeClr val="l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7"/>
            <p:cNvSpPr/>
            <p:nvPr/>
          </p:nvSpPr>
          <p:spPr>
            <a:xfrm>
              <a:off x="8050648" y="3427213"/>
              <a:ext cx="280613" cy="576239"/>
            </a:xfrm>
            <a:custGeom>
              <a:rect b="b" l="l" r="r" t="t"/>
              <a:pathLst>
                <a:path extrusionOk="0" h="66675" w="32469">
                  <a:moveTo>
                    <a:pt x="2767" y="0"/>
                  </a:moveTo>
                  <a:cubicBezTo>
                    <a:pt x="1226" y="0"/>
                    <a:pt x="0" y="1242"/>
                    <a:pt x="0" y="2766"/>
                  </a:cubicBezTo>
                  <a:lnTo>
                    <a:pt x="0" y="63909"/>
                  </a:lnTo>
                  <a:cubicBezTo>
                    <a:pt x="0" y="65433"/>
                    <a:pt x="1226" y="66675"/>
                    <a:pt x="2767" y="66675"/>
                  </a:cubicBezTo>
                  <a:lnTo>
                    <a:pt x="29703" y="66675"/>
                  </a:lnTo>
                  <a:cubicBezTo>
                    <a:pt x="31227" y="66675"/>
                    <a:pt x="32468" y="65433"/>
                    <a:pt x="32468" y="63909"/>
                  </a:cubicBezTo>
                  <a:lnTo>
                    <a:pt x="32468" y="2766"/>
                  </a:lnTo>
                  <a:cubicBezTo>
                    <a:pt x="32468" y="1242"/>
                    <a:pt x="31227" y="0"/>
                    <a:pt x="29703"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7"/>
            <p:cNvSpPr/>
            <p:nvPr/>
          </p:nvSpPr>
          <p:spPr>
            <a:xfrm>
              <a:off x="8176060" y="3481903"/>
              <a:ext cx="29791" cy="466868"/>
            </a:xfrm>
            <a:custGeom>
              <a:rect b="b" l="l" r="r" t="t"/>
              <a:pathLst>
                <a:path extrusionOk="0" h="54020" w="3447">
                  <a:moveTo>
                    <a:pt x="1723" y="0"/>
                  </a:moveTo>
                  <a:cubicBezTo>
                    <a:pt x="763" y="0"/>
                    <a:pt x="1" y="762"/>
                    <a:pt x="1" y="1723"/>
                  </a:cubicBezTo>
                  <a:lnTo>
                    <a:pt x="1" y="52296"/>
                  </a:lnTo>
                  <a:cubicBezTo>
                    <a:pt x="1" y="53241"/>
                    <a:pt x="763" y="54019"/>
                    <a:pt x="1723" y="54019"/>
                  </a:cubicBezTo>
                  <a:cubicBezTo>
                    <a:pt x="2668" y="54019"/>
                    <a:pt x="3446" y="53241"/>
                    <a:pt x="3446" y="52296"/>
                  </a:cubicBezTo>
                  <a:lnTo>
                    <a:pt x="3446" y="1723"/>
                  </a:lnTo>
                  <a:cubicBezTo>
                    <a:pt x="3446" y="762"/>
                    <a:pt x="2668" y="0"/>
                    <a:pt x="1723" y="0"/>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7"/>
            <p:cNvSpPr/>
            <p:nvPr/>
          </p:nvSpPr>
          <p:spPr>
            <a:xfrm>
              <a:off x="8050648" y="3427213"/>
              <a:ext cx="280613" cy="576239"/>
            </a:xfrm>
            <a:custGeom>
              <a:rect b="b" l="l" r="r" t="t"/>
              <a:pathLst>
                <a:path extrusionOk="0" h="66675" w="32469">
                  <a:moveTo>
                    <a:pt x="2767" y="0"/>
                  </a:moveTo>
                  <a:cubicBezTo>
                    <a:pt x="1226" y="0"/>
                    <a:pt x="0" y="1242"/>
                    <a:pt x="0" y="2766"/>
                  </a:cubicBezTo>
                  <a:lnTo>
                    <a:pt x="0" y="63909"/>
                  </a:lnTo>
                  <a:cubicBezTo>
                    <a:pt x="0" y="65433"/>
                    <a:pt x="1226" y="66675"/>
                    <a:pt x="2767" y="66675"/>
                  </a:cubicBezTo>
                  <a:lnTo>
                    <a:pt x="29703" y="66675"/>
                  </a:lnTo>
                  <a:cubicBezTo>
                    <a:pt x="31227" y="66675"/>
                    <a:pt x="32468" y="65433"/>
                    <a:pt x="32468" y="63909"/>
                  </a:cubicBezTo>
                  <a:lnTo>
                    <a:pt x="32468" y="2766"/>
                  </a:lnTo>
                  <a:cubicBezTo>
                    <a:pt x="32468" y="1242"/>
                    <a:pt x="31227" y="0"/>
                    <a:pt x="29703"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7"/>
            <p:cNvSpPr/>
            <p:nvPr/>
          </p:nvSpPr>
          <p:spPr>
            <a:xfrm>
              <a:off x="8130972" y="3709382"/>
              <a:ext cx="119975" cy="120131"/>
            </a:xfrm>
            <a:custGeom>
              <a:rect b="b" l="l" r="r" t="t"/>
              <a:pathLst>
                <a:path extrusionOk="0" h="13900" w="13882">
                  <a:moveTo>
                    <a:pt x="6940" y="1"/>
                  </a:moveTo>
                  <a:cubicBezTo>
                    <a:pt x="3097" y="1"/>
                    <a:pt x="0" y="3115"/>
                    <a:pt x="0" y="6958"/>
                  </a:cubicBezTo>
                  <a:cubicBezTo>
                    <a:pt x="0" y="10786"/>
                    <a:pt x="3097" y="13900"/>
                    <a:pt x="6940" y="13900"/>
                  </a:cubicBezTo>
                  <a:cubicBezTo>
                    <a:pt x="10768" y="13900"/>
                    <a:pt x="13882" y="10786"/>
                    <a:pt x="13882" y="6958"/>
                  </a:cubicBezTo>
                  <a:cubicBezTo>
                    <a:pt x="13882" y="3115"/>
                    <a:pt x="10768" y="1"/>
                    <a:pt x="6940"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7"/>
            <p:cNvSpPr/>
            <p:nvPr/>
          </p:nvSpPr>
          <p:spPr>
            <a:xfrm>
              <a:off x="8130972" y="3709382"/>
              <a:ext cx="119975" cy="120131"/>
            </a:xfrm>
            <a:custGeom>
              <a:rect b="b" l="l" r="r" t="t"/>
              <a:pathLst>
                <a:path extrusionOk="0" h="13900" w="13882">
                  <a:moveTo>
                    <a:pt x="6940" y="1"/>
                  </a:moveTo>
                  <a:cubicBezTo>
                    <a:pt x="3097" y="1"/>
                    <a:pt x="0" y="3115"/>
                    <a:pt x="0" y="6958"/>
                  </a:cubicBezTo>
                  <a:cubicBezTo>
                    <a:pt x="0" y="10786"/>
                    <a:pt x="3097" y="13900"/>
                    <a:pt x="6940" y="13900"/>
                  </a:cubicBezTo>
                  <a:cubicBezTo>
                    <a:pt x="10768" y="13900"/>
                    <a:pt x="13882" y="10786"/>
                    <a:pt x="13882" y="6958"/>
                  </a:cubicBezTo>
                  <a:cubicBezTo>
                    <a:pt x="13882" y="3115"/>
                    <a:pt x="10768" y="1"/>
                    <a:pt x="6940" y="1"/>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7"/>
            <p:cNvSpPr/>
            <p:nvPr/>
          </p:nvSpPr>
          <p:spPr>
            <a:xfrm>
              <a:off x="8161748" y="3745179"/>
              <a:ext cx="58276" cy="53549"/>
            </a:xfrm>
            <a:custGeom>
              <a:rect b="b" l="l" r="r" t="t"/>
              <a:pathLst>
                <a:path extrusionOk="0" h="6196" w="6743">
                  <a:moveTo>
                    <a:pt x="1855" y="0"/>
                  </a:moveTo>
                  <a:cubicBezTo>
                    <a:pt x="828" y="0"/>
                    <a:pt x="0" y="813"/>
                    <a:pt x="0" y="1855"/>
                  </a:cubicBezTo>
                  <a:cubicBezTo>
                    <a:pt x="0" y="3132"/>
                    <a:pt x="1160" y="4175"/>
                    <a:pt x="2882" y="5749"/>
                  </a:cubicBezTo>
                  <a:lnTo>
                    <a:pt x="3379" y="6196"/>
                  </a:lnTo>
                  <a:lnTo>
                    <a:pt x="3860" y="5749"/>
                  </a:lnTo>
                  <a:cubicBezTo>
                    <a:pt x="5599" y="4175"/>
                    <a:pt x="6743" y="3132"/>
                    <a:pt x="6743" y="1855"/>
                  </a:cubicBezTo>
                  <a:cubicBezTo>
                    <a:pt x="6743" y="813"/>
                    <a:pt x="5930" y="0"/>
                    <a:pt x="4887" y="0"/>
                  </a:cubicBezTo>
                  <a:cubicBezTo>
                    <a:pt x="4307" y="0"/>
                    <a:pt x="3744" y="282"/>
                    <a:pt x="3379" y="713"/>
                  </a:cubicBezTo>
                  <a:cubicBezTo>
                    <a:pt x="3015" y="282"/>
                    <a:pt x="2452" y="0"/>
                    <a:pt x="1855" y="0"/>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7"/>
            <p:cNvSpPr/>
            <p:nvPr/>
          </p:nvSpPr>
          <p:spPr>
            <a:xfrm>
              <a:off x="6531660" y="3531571"/>
              <a:ext cx="660002" cy="475752"/>
            </a:xfrm>
            <a:custGeom>
              <a:rect b="b" l="l" r="r" t="t"/>
              <a:pathLst>
                <a:path extrusionOk="0" h="55048" w="76367">
                  <a:moveTo>
                    <a:pt x="6412" y="1"/>
                  </a:moveTo>
                  <a:cubicBezTo>
                    <a:pt x="2867" y="1"/>
                    <a:pt x="0" y="2867"/>
                    <a:pt x="0" y="6412"/>
                  </a:cubicBezTo>
                  <a:lnTo>
                    <a:pt x="0" y="48636"/>
                  </a:lnTo>
                  <a:cubicBezTo>
                    <a:pt x="0" y="52181"/>
                    <a:pt x="2867" y="55048"/>
                    <a:pt x="6412" y="55048"/>
                  </a:cubicBezTo>
                  <a:lnTo>
                    <a:pt x="69956" y="55048"/>
                  </a:lnTo>
                  <a:cubicBezTo>
                    <a:pt x="73501" y="55048"/>
                    <a:pt x="76366" y="52181"/>
                    <a:pt x="76366" y="48636"/>
                  </a:cubicBezTo>
                  <a:lnTo>
                    <a:pt x="76366" y="6412"/>
                  </a:lnTo>
                  <a:cubicBezTo>
                    <a:pt x="76366" y="2867"/>
                    <a:pt x="73501" y="1"/>
                    <a:pt x="69956"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7"/>
            <p:cNvSpPr/>
            <p:nvPr/>
          </p:nvSpPr>
          <p:spPr>
            <a:xfrm>
              <a:off x="6531660" y="3531571"/>
              <a:ext cx="660002" cy="475752"/>
            </a:xfrm>
            <a:custGeom>
              <a:rect b="b" l="l" r="r" t="t"/>
              <a:pathLst>
                <a:path extrusionOk="0" h="55048" w="76367">
                  <a:moveTo>
                    <a:pt x="6412" y="1"/>
                  </a:moveTo>
                  <a:cubicBezTo>
                    <a:pt x="2867" y="1"/>
                    <a:pt x="0" y="2867"/>
                    <a:pt x="0" y="6412"/>
                  </a:cubicBezTo>
                  <a:lnTo>
                    <a:pt x="0" y="48636"/>
                  </a:lnTo>
                  <a:cubicBezTo>
                    <a:pt x="0" y="52181"/>
                    <a:pt x="2867" y="55048"/>
                    <a:pt x="6412" y="55048"/>
                  </a:cubicBezTo>
                  <a:lnTo>
                    <a:pt x="69956" y="55048"/>
                  </a:lnTo>
                  <a:cubicBezTo>
                    <a:pt x="73501" y="55048"/>
                    <a:pt x="76366" y="52181"/>
                    <a:pt x="76366" y="48636"/>
                  </a:cubicBezTo>
                  <a:lnTo>
                    <a:pt x="76366" y="6412"/>
                  </a:lnTo>
                  <a:cubicBezTo>
                    <a:pt x="76366" y="2867"/>
                    <a:pt x="73501" y="1"/>
                    <a:pt x="69956" y="1"/>
                  </a:cubicBezTo>
                  <a:close/>
                </a:path>
              </a:pathLst>
            </a:custGeom>
            <a:solidFill>
              <a:schemeClr val="accent1"/>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7"/>
            <p:cNvSpPr/>
            <p:nvPr/>
          </p:nvSpPr>
          <p:spPr>
            <a:xfrm>
              <a:off x="6547692" y="3531571"/>
              <a:ext cx="627938" cy="265593"/>
            </a:xfrm>
            <a:custGeom>
              <a:rect b="b" l="l" r="r" t="t"/>
              <a:pathLst>
                <a:path extrusionOk="0" h="30731" w="72657">
                  <a:moveTo>
                    <a:pt x="4557" y="1"/>
                  </a:moveTo>
                  <a:cubicBezTo>
                    <a:pt x="2768" y="1"/>
                    <a:pt x="1160" y="730"/>
                    <a:pt x="1" y="1889"/>
                  </a:cubicBezTo>
                  <a:lnTo>
                    <a:pt x="36329" y="30730"/>
                  </a:lnTo>
                  <a:lnTo>
                    <a:pt x="72656" y="1889"/>
                  </a:lnTo>
                  <a:cubicBezTo>
                    <a:pt x="71497" y="730"/>
                    <a:pt x="69873" y="1"/>
                    <a:pt x="68101"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7"/>
            <p:cNvSpPr/>
            <p:nvPr/>
          </p:nvSpPr>
          <p:spPr>
            <a:xfrm>
              <a:off x="6547692" y="3531571"/>
              <a:ext cx="627938" cy="265593"/>
            </a:xfrm>
            <a:custGeom>
              <a:rect b="b" l="l" r="r" t="t"/>
              <a:pathLst>
                <a:path extrusionOk="0" h="30731" w="72657">
                  <a:moveTo>
                    <a:pt x="4557" y="1"/>
                  </a:moveTo>
                  <a:cubicBezTo>
                    <a:pt x="2768" y="1"/>
                    <a:pt x="1160" y="730"/>
                    <a:pt x="1" y="1889"/>
                  </a:cubicBezTo>
                  <a:lnTo>
                    <a:pt x="36329" y="30730"/>
                  </a:lnTo>
                  <a:lnTo>
                    <a:pt x="72656" y="1889"/>
                  </a:lnTo>
                  <a:cubicBezTo>
                    <a:pt x="71497" y="730"/>
                    <a:pt x="69873" y="1"/>
                    <a:pt x="68101" y="1"/>
                  </a:cubicBezTo>
                  <a:close/>
                </a:path>
              </a:pathLst>
            </a:custGeom>
            <a:solidFill>
              <a:schemeClr val="accent2"/>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7"/>
            <p:cNvSpPr/>
            <p:nvPr/>
          </p:nvSpPr>
          <p:spPr>
            <a:xfrm>
              <a:off x="7087001" y="3895360"/>
              <a:ext cx="177249" cy="177102"/>
            </a:xfrm>
            <a:custGeom>
              <a:rect b="b" l="l" r="r" t="t"/>
              <a:pathLst>
                <a:path extrusionOk="0" h="20492" w="20509">
                  <a:moveTo>
                    <a:pt x="10254" y="1"/>
                  </a:moveTo>
                  <a:cubicBezTo>
                    <a:pt x="4589" y="1"/>
                    <a:pt x="1" y="4589"/>
                    <a:pt x="1" y="10238"/>
                  </a:cubicBezTo>
                  <a:cubicBezTo>
                    <a:pt x="1" y="15904"/>
                    <a:pt x="4589" y="20491"/>
                    <a:pt x="10254" y="20491"/>
                  </a:cubicBezTo>
                  <a:cubicBezTo>
                    <a:pt x="15919" y="20491"/>
                    <a:pt x="20509" y="15904"/>
                    <a:pt x="20509" y="10238"/>
                  </a:cubicBezTo>
                  <a:cubicBezTo>
                    <a:pt x="20509" y="4589"/>
                    <a:pt x="15919" y="1"/>
                    <a:pt x="10254" y="1"/>
                  </a:cubicBezTo>
                  <a:close/>
                </a:path>
              </a:pathLst>
            </a:custGeom>
            <a:solidFill>
              <a:srgbClr val="94FFB0"/>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7"/>
            <p:cNvSpPr/>
            <p:nvPr/>
          </p:nvSpPr>
          <p:spPr>
            <a:xfrm>
              <a:off x="7087001" y="3895360"/>
              <a:ext cx="177249" cy="177102"/>
            </a:xfrm>
            <a:custGeom>
              <a:rect b="b" l="l" r="r" t="t"/>
              <a:pathLst>
                <a:path extrusionOk="0" h="20492" w="20509">
                  <a:moveTo>
                    <a:pt x="10254" y="1"/>
                  </a:moveTo>
                  <a:cubicBezTo>
                    <a:pt x="4589" y="1"/>
                    <a:pt x="1" y="4589"/>
                    <a:pt x="1" y="10238"/>
                  </a:cubicBezTo>
                  <a:cubicBezTo>
                    <a:pt x="1" y="15904"/>
                    <a:pt x="4589" y="20491"/>
                    <a:pt x="10254" y="20491"/>
                  </a:cubicBezTo>
                  <a:cubicBezTo>
                    <a:pt x="15919" y="20491"/>
                    <a:pt x="20509" y="15904"/>
                    <a:pt x="20509" y="10238"/>
                  </a:cubicBezTo>
                  <a:cubicBezTo>
                    <a:pt x="20509" y="4589"/>
                    <a:pt x="15919" y="1"/>
                    <a:pt x="10254" y="1"/>
                  </a:cubicBezTo>
                  <a:close/>
                </a:path>
              </a:pathLst>
            </a:custGeom>
            <a:solidFill>
              <a:schemeClr val="accent4"/>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7"/>
            <p:cNvSpPr/>
            <p:nvPr/>
          </p:nvSpPr>
          <p:spPr>
            <a:xfrm>
              <a:off x="7125797" y="3949937"/>
              <a:ext cx="100227" cy="68405"/>
            </a:xfrm>
            <a:custGeom>
              <a:rect b="b" l="l" r="r" t="t"/>
              <a:pathLst>
                <a:path extrusionOk="0" h="7915" w="11597">
                  <a:moveTo>
                    <a:pt x="10439" y="1"/>
                  </a:moveTo>
                  <a:cubicBezTo>
                    <a:pt x="10166" y="1"/>
                    <a:pt x="9895" y="108"/>
                    <a:pt x="9692" y="328"/>
                  </a:cubicBezTo>
                  <a:lnTo>
                    <a:pt x="4755" y="5381"/>
                  </a:lnTo>
                  <a:lnTo>
                    <a:pt x="1889" y="2514"/>
                  </a:lnTo>
                  <a:cubicBezTo>
                    <a:pt x="1682" y="2308"/>
                    <a:pt x="1413" y="2204"/>
                    <a:pt x="1146" y="2204"/>
                  </a:cubicBezTo>
                  <a:cubicBezTo>
                    <a:pt x="879" y="2204"/>
                    <a:pt x="614" y="2308"/>
                    <a:pt x="415" y="2514"/>
                  </a:cubicBezTo>
                  <a:cubicBezTo>
                    <a:pt x="0" y="2929"/>
                    <a:pt x="0" y="3592"/>
                    <a:pt x="415" y="4005"/>
                  </a:cubicBezTo>
                  <a:lnTo>
                    <a:pt x="4026" y="7617"/>
                  </a:lnTo>
                  <a:cubicBezTo>
                    <a:pt x="4208" y="7799"/>
                    <a:pt x="4473" y="7915"/>
                    <a:pt x="4738" y="7915"/>
                  </a:cubicBezTo>
                  <a:lnTo>
                    <a:pt x="4771" y="7915"/>
                  </a:lnTo>
                  <a:cubicBezTo>
                    <a:pt x="5053" y="7915"/>
                    <a:pt x="5319" y="7799"/>
                    <a:pt x="5517" y="7601"/>
                  </a:cubicBezTo>
                  <a:lnTo>
                    <a:pt x="11183" y="1786"/>
                  </a:lnTo>
                  <a:cubicBezTo>
                    <a:pt x="11596" y="1372"/>
                    <a:pt x="11580" y="710"/>
                    <a:pt x="11165" y="295"/>
                  </a:cubicBezTo>
                  <a:cubicBezTo>
                    <a:pt x="10963" y="100"/>
                    <a:pt x="10700" y="1"/>
                    <a:pt x="10439" y="1"/>
                  </a:cubicBezTo>
                  <a:close/>
                </a:path>
              </a:pathLst>
            </a:custGeom>
            <a:solidFill>
              <a:schemeClr val="accent6"/>
            </a:solidFill>
            <a:ln>
              <a:noFill/>
            </a:ln>
            <a:effectLst>
              <a:outerShdw blurRad="57150" rotWithShape="0" algn="bl" dir="5400000" dist="19050">
                <a:schemeClr val="dk1">
                  <a:alpha val="15000"/>
                </a:schemeClr>
              </a:outerShdw>
              <a:reflection blurRad="0" dir="5400000" dist="38100" endA="0" endPos="30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5" name="Shape 3255"/>
        <p:cNvGrpSpPr/>
        <p:nvPr/>
      </p:nvGrpSpPr>
      <p:grpSpPr>
        <a:xfrm>
          <a:off x="0" y="0"/>
          <a:ext cx="0" cy="0"/>
          <a:chOff x="0" y="0"/>
          <a:chExt cx="0" cy="0"/>
        </a:xfrm>
      </p:grpSpPr>
      <p:sp>
        <p:nvSpPr>
          <p:cNvPr id="3256" name="Google Shape;3256;p78"/>
          <p:cNvSpPr/>
          <p:nvPr/>
        </p:nvSpPr>
        <p:spPr>
          <a:xfrm>
            <a:off x="637000" y="2136877"/>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8"/>
          <p:cNvSpPr/>
          <p:nvPr/>
        </p:nvSpPr>
        <p:spPr>
          <a:xfrm>
            <a:off x="637000" y="3166488"/>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8"/>
          <p:cNvSpPr/>
          <p:nvPr/>
        </p:nvSpPr>
        <p:spPr>
          <a:xfrm>
            <a:off x="4502975" y="1501488"/>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260" name="Google Shape;3260;p78"/>
          <p:cNvSpPr txBox="1"/>
          <p:nvPr>
            <p:ph idx="2" type="body"/>
          </p:nvPr>
        </p:nvSpPr>
        <p:spPr>
          <a:xfrm>
            <a:off x="4579175" y="1444275"/>
            <a:ext cx="3843600" cy="301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ontserrat"/>
                <a:ea typeface="Montserrat"/>
                <a:cs typeface="Montserrat"/>
                <a:sym typeface="Montserrat"/>
              </a:rPr>
              <a:t>Vectors</a:t>
            </a:r>
            <a:endParaRPr sz="2000">
              <a:solidFill>
                <a:schemeClr val="dk1"/>
              </a:solidFill>
              <a:latin typeface="Darker Grotesque Medium"/>
              <a:ea typeface="Darker Grotesque Medium"/>
              <a:cs typeface="Darker Grotesque Medium"/>
              <a:sym typeface="Darker Grotesque Medium"/>
            </a:endParaRPr>
          </a:p>
          <a:p>
            <a:pPr indent="-317500" lvl="0" marL="457200" marR="50800" rtl="0" algn="l">
              <a:spcBef>
                <a:spcPts val="1000"/>
              </a:spcBef>
              <a:spcAft>
                <a:spcPts val="0"/>
              </a:spcAft>
              <a:buClr>
                <a:schemeClr val="accent6"/>
              </a:buClr>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3">
                  <a:extLst>
                    <a:ext uri="{A12FA001-AC4F-418D-AE19-62706E023703}">
                      <ahyp:hlinkClr val="tx"/>
                    </a:ext>
                  </a:extLst>
                </a:hlinkClick>
              </a:rPr>
              <a:t>Digital screens and plants 3d concepts landing page</a:t>
            </a:r>
            <a:endParaRPr sz="1400">
              <a:solidFill>
                <a:schemeClr val="accent6"/>
              </a:solidFill>
              <a:latin typeface="Darker Grotesque Medium"/>
              <a:ea typeface="Darker Grotesque Medium"/>
              <a:cs typeface="Darker Grotesque Medium"/>
              <a:sym typeface="Darker Grotesque Medium"/>
            </a:endParaRPr>
          </a:p>
          <a:p>
            <a:pPr indent="-317500" lvl="0" marL="457200" marR="50800" rtl="0" algn="l">
              <a:spcBef>
                <a:spcPts val="0"/>
              </a:spcBef>
              <a:spcAft>
                <a:spcPts val="0"/>
              </a:spcAft>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4">
                  <a:extLst>
                    <a:ext uri="{A12FA001-AC4F-418D-AE19-62706E023703}">
                      <ahyp:hlinkClr val="tx"/>
                    </a:ext>
                  </a:extLst>
                </a:hlinkClick>
              </a:rPr>
              <a:t>Mobile phone interface 3d concepts landing page</a:t>
            </a:r>
            <a:endParaRPr sz="1400">
              <a:solidFill>
                <a:schemeClr val="accent6"/>
              </a:solidFill>
              <a:latin typeface="Darker Grotesque Medium"/>
              <a:ea typeface="Darker Grotesque Medium"/>
              <a:cs typeface="Darker Grotesque Medium"/>
              <a:sym typeface="Darker Grotesque Medium"/>
            </a:endParaRPr>
          </a:p>
          <a:p>
            <a:pPr indent="-317500" lvl="0" marL="457200" marR="50800" rtl="0" algn="l">
              <a:spcBef>
                <a:spcPts val="0"/>
              </a:spcBef>
              <a:spcAft>
                <a:spcPts val="0"/>
              </a:spcAft>
              <a:buClr>
                <a:schemeClr val="accent1"/>
              </a:buClr>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5">
                  <a:extLst>
                    <a:ext uri="{A12FA001-AC4F-418D-AE19-62706E023703}">
                      <ahyp:hlinkClr val="tx"/>
                    </a:ext>
                  </a:extLst>
                </a:hlinkClick>
              </a:rPr>
              <a:t>Online purchases from home 3d concepts landing page</a:t>
            </a:r>
            <a:endParaRPr sz="1400">
              <a:solidFill>
                <a:schemeClr val="accent6"/>
              </a:solidFill>
              <a:latin typeface="Darker Grotesque Medium"/>
              <a:ea typeface="Darker Grotesque Medium"/>
              <a:cs typeface="Darker Grotesque Medium"/>
              <a:sym typeface="Darker Grotesque Medium"/>
            </a:endParaRPr>
          </a:p>
          <a:p>
            <a:pPr indent="-317500" lvl="0" marL="457200" marR="50800" rtl="0" algn="l">
              <a:spcBef>
                <a:spcPts val="0"/>
              </a:spcBef>
              <a:spcAft>
                <a:spcPts val="0"/>
              </a:spcAft>
              <a:buClr>
                <a:schemeClr val="dk2"/>
              </a:buClr>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6">
                  <a:extLst>
                    <a:ext uri="{A12FA001-AC4F-418D-AE19-62706E023703}">
                      <ahyp:hlinkClr val="tx"/>
                    </a:ext>
                  </a:extLst>
                </a:hlinkClick>
              </a:rPr>
              <a:t>Social online interaction 3d concepts landing page</a:t>
            </a:r>
            <a:endParaRPr sz="1400">
              <a:solidFill>
                <a:schemeClr val="accent6"/>
              </a:solidFill>
              <a:latin typeface="Darker Grotesque Medium"/>
              <a:ea typeface="Darker Grotesque Medium"/>
              <a:cs typeface="Darker Grotesque Medium"/>
              <a:sym typeface="Darker Grotesque Medium"/>
            </a:endParaRPr>
          </a:p>
          <a:p>
            <a:pPr indent="-317500" lvl="0" marL="457200" marR="50800" rtl="0" algn="l">
              <a:spcBef>
                <a:spcPts val="0"/>
              </a:spcBef>
              <a:spcAft>
                <a:spcPts val="0"/>
              </a:spcAft>
              <a:buClr>
                <a:schemeClr val="lt2"/>
              </a:buClr>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7">
                  <a:extLst>
                    <a:ext uri="{A12FA001-AC4F-418D-AE19-62706E023703}">
                      <ahyp:hlinkClr val="tx"/>
                    </a:ext>
                  </a:extLst>
                </a:hlinkClick>
              </a:rPr>
              <a:t>Monochrome violet 3d concepts landing page</a:t>
            </a:r>
            <a:endParaRPr sz="1400">
              <a:solidFill>
                <a:schemeClr val="accent6"/>
              </a:solidFill>
              <a:latin typeface="Darker Grotesque Medium"/>
              <a:ea typeface="Darker Grotesque Medium"/>
              <a:cs typeface="Darker Grotesque Medium"/>
              <a:sym typeface="Darker Grotesque Medium"/>
            </a:endParaRPr>
          </a:p>
          <a:p>
            <a:pPr indent="-317500" lvl="0" marL="457200" marR="50800" rtl="0" algn="l">
              <a:spcBef>
                <a:spcPts val="0"/>
              </a:spcBef>
              <a:spcAft>
                <a:spcPts val="0"/>
              </a:spcAft>
              <a:buClr>
                <a:schemeClr val="dk1"/>
              </a:buClr>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8">
                  <a:extLst>
                    <a:ext uri="{A12FA001-AC4F-418D-AE19-62706E023703}">
                      <ahyp:hlinkClr val="tx"/>
                    </a:ext>
                  </a:extLst>
                </a:hlinkClick>
              </a:rPr>
              <a:t>Social media marketing landing page template</a:t>
            </a:r>
            <a:endParaRPr sz="1400">
              <a:solidFill>
                <a:schemeClr val="accent6"/>
              </a:solidFill>
              <a:latin typeface="Darker Grotesque Medium"/>
              <a:ea typeface="Darker Grotesque Medium"/>
              <a:cs typeface="Darker Grotesque Medium"/>
              <a:sym typeface="Darker Grotesque Medium"/>
            </a:endParaRPr>
          </a:p>
          <a:p>
            <a:pPr indent="-317500" lvl="0" marL="457200" marR="50800" rtl="0" algn="l">
              <a:spcBef>
                <a:spcPts val="0"/>
              </a:spcBef>
              <a:spcAft>
                <a:spcPts val="0"/>
              </a:spcAft>
              <a:buClr>
                <a:schemeClr val="accent1"/>
              </a:buClr>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9">
                  <a:extLst>
                    <a:ext uri="{A12FA001-AC4F-418D-AE19-62706E023703}">
                      <ahyp:hlinkClr val="tx"/>
                    </a:ext>
                  </a:extLst>
                </a:hlinkClick>
              </a:rPr>
              <a:t>Strategy marketing landing page template</a:t>
            </a:r>
            <a:endParaRPr sz="1400">
              <a:solidFill>
                <a:schemeClr val="accent6"/>
              </a:solidFill>
              <a:latin typeface="Darker Grotesque Medium"/>
              <a:ea typeface="Darker Grotesque Medium"/>
              <a:cs typeface="Darker Grotesque Medium"/>
              <a:sym typeface="Darker Grotesque Medium"/>
            </a:endParaRPr>
          </a:p>
          <a:p>
            <a:pPr indent="-317500" lvl="0" marL="457200" marR="50800" rtl="0" algn="l">
              <a:spcBef>
                <a:spcPts val="0"/>
              </a:spcBef>
              <a:spcAft>
                <a:spcPts val="0"/>
              </a:spcAft>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10">
                  <a:extLst>
                    <a:ext uri="{A12FA001-AC4F-418D-AE19-62706E023703}">
                      <ahyp:hlinkClr val="tx"/>
                    </a:ext>
                  </a:extLst>
                </a:hlinkClick>
              </a:rPr>
              <a:t>Connecting teams concept for landing page </a:t>
            </a:r>
            <a:endParaRPr sz="2000">
              <a:solidFill>
                <a:schemeClr val="accent6"/>
              </a:solidFill>
              <a:latin typeface="Darker Grotesque Medium"/>
              <a:ea typeface="Darker Grotesque Medium"/>
              <a:cs typeface="Darker Grotesque Medium"/>
              <a:sym typeface="Darker Grotesque Medium"/>
            </a:endParaRPr>
          </a:p>
        </p:txBody>
      </p:sp>
      <p:sp>
        <p:nvSpPr>
          <p:cNvPr id="3261" name="Google Shape;3261;p78"/>
          <p:cNvSpPr txBox="1"/>
          <p:nvPr>
            <p:ph idx="1" type="body"/>
          </p:nvPr>
        </p:nvSpPr>
        <p:spPr>
          <a:xfrm>
            <a:off x="720000" y="1444275"/>
            <a:ext cx="3702300" cy="301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Did you like the resources on this template? Get them for free at our other websites:</a:t>
            </a:r>
            <a:endParaRPr b="1" sz="1400"/>
          </a:p>
          <a:p>
            <a:pPr indent="0" lvl="0" marL="0" rtl="0" algn="l">
              <a:spcBef>
                <a:spcPts val="0"/>
              </a:spcBef>
              <a:spcAft>
                <a:spcPts val="0"/>
              </a:spcAft>
              <a:buNone/>
            </a:pPr>
            <a:r>
              <a:t/>
            </a:r>
            <a:endParaRPr sz="1400"/>
          </a:p>
          <a:p>
            <a:pPr indent="0" lvl="0" marL="0" rtl="0" algn="l">
              <a:spcBef>
                <a:spcPts val="0"/>
              </a:spcBef>
              <a:spcAft>
                <a:spcPts val="0"/>
              </a:spcAft>
              <a:buNone/>
            </a:pPr>
            <a:r>
              <a:rPr b="1" lang="en" sz="1800">
                <a:solidFill>
                  <a:schemeClr val="dk1"/>
                </a:solidFill>
                <a:latin typeface="Montserrat"/>
                <a:ea typeface="Montserrat"/>
                <a:cs typeface="Montserrat"/>
                <a:sym typeface="Montserrat"/>
              </a:rPr>
              <a:t>Photos</a:t>
            </a:r>
            <a:endParaRPr b="1" sz="1200">
              <a:solidFill>
                <a:schemeClr val="dk1"/>
              </a:solidFill>
              <a:latin typeface="Montserrat"/>
              <a:ea typeface="Montserrat"/>
              <a:cs typeface="Montserrat"/>
              <a:sym typeface="Montserrat"/>
            </a:endParaRPr>
          </a:p>
          <a:p>
            <a:pPr indent="-317500" lvl="0" marL="457200" marR="50800" rtl="0" algn="l">
              <a:spcBef>
                <a:spcPts val="1000"/>
              </a:spcBef>
              <a:spcAft>
                <a:spcPts val="0"/>
              </a:spcAft>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11">
                  <a:extLst>
                    <a:ext uri="{A12FA001-AC4F-418D-AE19-62706E023703}">
                      <ahyp:hlinkClr val="tx"/>
                    </a:ext>
                  </a:extLst>
                </a:hlinkClick>
              </a:rPr>
              <a:t>Businesspeople at office meeting</a:t>
            </a:r>
            <a:endParaRPr sz="1400">
              <a:solidFill>
                <a:schemeClr val="accent6"/>
              </a:solidFill>
              <a:latin typeface="Darker Grotesque Medium"/>
              <a:ea typeface="Darker Grotesque Medium"/>
              <a:cs typeface="Darker Grotesque Medium"/>
              <a:sym typeface="Darker Grotesque Medium"/>
            </a:endParaRPr>
          </a:p>
          <a:p>
            <a:pPr indent="-317500" lvl="0" marL="457200" marR="50800" rtl="0" algn="l">
              <a:spcBef>
                <a:spcPts val="0"/>
              </a:spcBef>
              <a:spcAft>
                <a:spcPts val="0"/>
              </a:spcAft>
              <a:buClr>
                <a:schemeClr val="accent1"/>
              </a:buClr>
              <a:buSzPts val="1400"/>
              <a:buFont typeface="Darker Grotesque Medium"/>
              <a:buChar char="●"/>
            </a:pPr>
            <a:r>
              <a:rPr lang="en" sz="1400">
                <a:solidFill>
                  <a:schemeClr val="accent6"/>
                </a:solidFill>
                <a:uFill>
                  <a:noFill/>
                </a:uFill>
                <a:latin typeface="Darker Grotesque Medium"/>
                <a:ea typeface="Darker Grotesque Medium"/>
                <a:cs typeface="Darker Grotesque Medium"/>
                <a:sym typeface="Darker Grotesque Medium"/>
                <a:hlinkClick r:id="rId12">
                  <a:extLst>
                    <a:ext uri="{A12FA001-AC4F-418D-AE19-62706E023703}">
                      <ahyp:hlinkClr val="tx"/>
                    </a:ext>
                  </a:extLst>
                </a:hlinkClick>
              </a:rPr>
              <a:t>Business people meeting at office working</a:t>
            </a:r>
            <a:endParaRPr sz="1400">
              <a:latin typeface="Darker Grotesque Medium"/>
              <a:ea typeface="Darker Grotesque Medium"/>
              <a:cs typeface="Darker Grotesque Medium"/>
              <a:sym typeface="Darker Grotesque Medium"/>
            </a:endParaRPr>
          </a:p>
          <a:p>
            <a:pPr indent="0" lvl="0" marL="457200" marR="50800" rtl="0" algn="l">
              <a:spcBef>
                <a:spcPts val="0"/>
              </a:spcBef>
              <a:spcAft>
                <a:spcPts val="0"/>
              </a:spcAft>
              <a:buNone/>
            </a:pPr>
            <a:r>
              <a:t/>
            </a:r>
            <a:endParaRPr sz="1400">
              <a:latin typeface="Darker Grotesque Medium"/>
              <a:ea typeface="Darker Grotesque Medium"/>
              <a:cs typeface="Darker Grotesque Medium"/>
              <a:sym typeface="Darker Grotesque Medium"/>
            </a:endParaRPr>
          </a:p>
          <a:p>
            <a:pPr indent="0" lvl="0" marL="0" rtl="0" algn="l">
              <a:spcBef>
                <a:spcPts val="0"/>
              </a:spcBef>
              <a:spcAft>
                <a:spcPts val="0"/>
              </a:spcAft>
              <a:buNone/>
            </a:pPr>
            <a:r>
              <a:rPr b="1" lang="en" sz="1800">
                <a:solidFill>
                  <a:schemeClr val="dk1"/>
                </a:solidFill>
                <a:latin typeface="Montserrat"/>
                <a:ea typeface="Montserrat"/>
                <a:cs typeface="Montserrat"/>
                <a:sym typeface="Montserrat"/>
              </a:rPr>
              <a:t>Icons</a:t>
            </a:r>
            <a:endParaRPr b="1" sz="1800">
              <a:solidFill>
                <a:schemeClr val="dk1"/>
              </a:solidFill>
              <a:latin typeface="Montserrat"/>
              <a:ea typeface="Montserrat"/>
              <a:cs typeface="Montserrat"/>
              <a:sym typeface="Montserrat"/>
            </a:endParaRPr>
          </a:p>
          <a:p>
            <a:pPr indent="-317500" lvl="0" marL="457200" rtl="0" algn="l">
              <a:lnSpc>
                <a:spcPct val="140000"/>
              </a:lnSpc>
              <a:spcBef>
                <a:spcPts val="1000"/>
              </a:spcBef>
              <a:spcAft>
                <a:spcPts val="0"/>
              </a:spcAft>
              <a:buClr>
                <a:schemeClr val="dk2"/>
              </a:buClr>
              <a:buSzPts val="1400"/>
              <a:buFont typeface="Darker Grotesque Medium"/>
              <a:buChar char="●"/>
            </a:pPr>
            <a:r>
              <a:rPr lang="en" sz="1400">
                <a:solidFill>
                  <a:schemeClr val="hlink"/>
                </a:solidFill>
                <a:uFill>
                  <a:noFill/>
                </a:uFill>
                <a:latin typeface="Darker Grotesque Medium"/>
                <a:ea typeface="Darker Grotesque Medium"/>
                <a:cs typeface="Darker Grotesque Medium"/>
                <a:sym typeface="Darker Grotesque Medium"/>
                <a:hlinkClick r:id="rId13"/>
              </a:rPr>
              <a:t>Icon Pack: Web Design</a:t>
            </a:r>
            <a:endParaRPr sz="1400">
              <a:latin typeface="Darker Grotesque Medium"/>
              <a:ea typeface="Darker Grotesque Medium"/>
              <a:cs typeface="Darker Grotesque Medium"/>
              <a:sym typeface="Darker Grotesque Medium"/>
            </a:endParaRPr>
          </a:p>
          <a:p>
            <a:pPr indent="0" lvl="0" marL="0" rtl="0" algn="l">
              <a:spcBef>
                <a:spcPts val="0"/>
              </a:spcBef>
              <a:spcAft>
                <a:spcPts val="1000"/>
              </a:spcAft>
              <a:buNone/>
            </a:pPr>
            <a:r>
              <a:t/>
            </a:r>
            <a:endParaRPr b="1" sz="1800">
              <a:latin typeface="Montserrat"/>
              <a:ea typeface="Montserrat"/>
              <a:cs typeface="Montserrat"/>
              <a:sym typeface="Montserrat"/>
            </a:endParaRPr>
          </a:p>
        </p:txBody>
      </p:sp>
      <p:sp>
        <p:nvSpPr>
          <p:cNvPr id="3262" name="Google Shape;3262;p78"/>
          <p:cNvSpPr/>
          <p:nvPr/>
        </p:nvSpPr>
        <p:spPr>
          <a:xfrm>
            <a:off x="836690" y="4148860"/>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3" name="Google Shape;3263;p78"/>
          <p:cNvGrpSpPr/>
          <p:nvPr/>
        </p:nvGrpSpPr>
        <p:grpSpPr>
          <a:xfrm flipH="1" rot="10800000">
            <a:off x="3059599" y="4477840"/>
            <a:ext cx="825589" cy="93999"/>
            <a:chOff x="5718423" y="809024"/>
            <a:chExt cx="830071" cy="94500"/>
          </a:xfrm>
        </p:grpSpPr>
        <p:sp>
          <p:nvSpPr>
            <p:cNvPr id="3264" name="Google Shape;3264;p78"/>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8"/>
            <p:cNvSpPr/>
            <p:nvPr/>
          </p:nvSpPr>
          <p:spPr>
            <a:xfrm>
              <a:off x="5963614" y="809024"/>
              <a:ext cx="94500" cy="94500"/>
            </a:xfrm>
            <a:prstGeom prst="ellipse">
              <a:avLst/>
            </a:prstGeom>
            <a:solidFill>
              <a:srgbClr val="F1F0FF">
                <a:alpha val="8973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8"/>
            <p:cNvSpPr/>
            <p:nvPr/>
          </p:nvSpPr>
          <p:spPr>
            <a:xfrm>
              <a:off x="6208804" y="809024"/>
              <a:ext cx="94500" cy="94500"/>
            </a:xfrm>
            <a:prstGeom prst="ellipse">
              <a:avLst/>
            </a:prstGeom>
            <a:solidFill>
              <a:srgbClr val="F1F0FF">
                <a:alpha val="665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8"/>
            <p:cNvSpPr/>
            <p:nvPr/>
          </p:nvSpPr>
          <p:spPr>
            <a:xfrm>
              <a:off x="6453994" y="809024"/>
              <a:ext cx="94500" cy="94500"/>
            </a:xfrm>
            <a:prstGeom prst="ellipse">
              <a:avLst/>
            </a:prstGeom>
            <a:solidFill>
              <a:srgbClr val="F1F0FF">
                <a:alpha val="5402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78"/>
          <p:cNvGrpSpPr/>
          <p:nvPr/>
        </p:nvGrpSpPr>
        <p:grpSpPr>
          <a:xfrm flipH="1" rot="10800000">
            <a:off x="902039" y="4174910"/>
            <a:ext cx="429322" cy="93999"/>
            <a:chOff x="5795037" y="809024"/>
            <a:chExt cx="431653" cy="94500"/>
          </a:xfrm>
        </p:grpSpPr>
        <p:sp>
          <p:nvSpPr>
            <p:cNvPr id="3269" name="Google Shape;3269;p78"/>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8"/>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8"/>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78"/>
          <p:cNvGrpSpPr/>
          <p:nvPr/>
        </p:nvGrpSpPr>
        <p:grpSpPr>
          <a:xfrm>
            <a:off x="836751" y="4471300"/>
            <a:ext cx="2068955" cy="107096"/>
            <a:chOff x="1213356" y="786822"/>
            <a:chExt cx="3880261" cy="200855"/>
          </a:xfrm>
        </p:grpSpPr>
        <p:sp>
          <p:nvSpPr>
            <p:cNvPr id="3273" name="Google Shape;3273;p78"/>
            <p:cNvSpPr/>
            <p:nvPr/>
          </p:nvSpPr>
          <p:spPr>
            <a:xfrm>
              <a:off x="1213356" y="786822"/>
              <a:ext cx="3880261" cy="200855"/>
            </a:xfrm>
            <a:custGeom>
              <a:rect b="b" l="l" r="r" t="t"/>
              <a:pathLst>
                <a:path extrusionOk="0" h="8035" w="207362">
                  <a:moveTo>
                    <a:pt x="4007" y="0"/>
                  </a:moveTo>
                  <a:cubicBezTo>
                    <a:pt x="1799" y="0"/>
                    <a:pt x="1" y="1798"/>
                    <a:pt x="1" y="4008"/>
                  </a:cubicBezTo>
                  <a:cubicBezTo>
                    <a:pt x="1" y="6236"/>
                    <a:pt x="1799" y="8034"/>
                    <a:pt x="4007" y="8034"/>
                  </a:cubicBezTo>
                  <a:lnTo>
                    <a:pt x="203335" y="8034"/>
                  </a:lnTo>
                  <a:cubicBezTo>
                    <a:pt x="205563" y="8034"/>
                    <a:pt x="207361" y="6236"/>
                    <a:pt x="207361" y="4008"/>
                  </a:cubicBezTo>
                  <a:cubicBezTo>
                    <a:pt x="207361" y="1798"/>
                    <a:pt x="205563" y="0"/>
                    <a:pt x="203335" y="0"/>
                  </a:cubicBezTo>
                  <a:close/>
                </a:path>
              </a:pathLst>
            </a:custGeom>
            <a:solidFill>
              <a:schemeClr val="accent1"/>
            </a:solidFill>
            <a:ln>
              <a:noFill/>
            </a:ln>
            <a:effectLst>
              <a:outerShdw blurRad="57150" rotWithShape="0" algn="bl" dir="5400000" dist="19050">
                <a:schemeClr val="dk1">
                  <a:alpha val="14000"/>
                </a:scheme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8"/>
            <p:cNvSpPr/>
            <p:nvPr/>
          </p:nvSpPr>
          <p:spPr>
            <a:xfrm>
              <a:off x="1323786" y="858650"/>
              <a:ext cx="2208200" cy="57175"/>
            </a:xfrm>
            <a:custGeom>
              <a:rect b="b" l="l" r="r" t="t"/>
              <a:pathLst>
                <a:path extrusionOk="0" h="2287" w="88328">
                  <a:moveTo>
                    <a:pt x="1153" y="0"/>
                  </a:moveTo>
                  <a:cubicBezTo>
                    <a:pt x="509" y="0"/>
                    <a:pt x="1" y="508"/>
                    <a:pt x="1" y="1134"/>
                  </a:cubicBezTo>
                  <a:cubicBezTo>
                    <a:pt x="1" y="1778"/>
                    <a:pt x="509" y="2286"/>
                    <a:pt x="1153" y="2286"/>
                  </a:cubicBezTo>
                  <a:lnTo>
                    <a:pt x="87175" y="2286"/>
                  </a:lnTo>
                  <a:cubicBezTo>
                    <a:pt x="87819" y="2286"/>
                    <a:pt x="88328" y="1778"/>
                    <a:pt x="88328" y="1134"/>
                  </a:cubicBezTo>
                  <a:cubicBezTo>
                    <a:pt x="88328" y="508"/>
                    <a:pt x="87819" y="0"/>
                    <a:pt x="87175" y="0"/>
                  </a:cubicBezTo>
                  <a:close/>
                </a:path>
              </a:pathLst>
            </a:custGeom>
            <a:solidFill>
              <a:schemeClr val="accent6"/>
            </a:solidFill>
            <a:ln>
              <a:noFill/>
            </a:ln>
            <a:effectLst>
              <a:outerShdw blurRad="57150" rotWithShape="0" algn="bl" dir="5400000" dist="19050">
                <a:schemeClr val="dk1">
                  <a:alpha val="14000"/>
                </a:scheme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8"/>
            <p:cNvSpPr/>
            <p:nvPr/>
          </p:nvSpPr>
          <p:spPr>
            <a:xfrm>
              <a:off x="3676611" y="858650"/>
              <a:ext cx="927000" cy="57175"/>
            </a:xfrm>
            <a:custGeom>
              <a:rect b="b" l="l" r="r" t="t"/>
              <a:pathLst>
                <a:path extrusionOk="0" h="2287" w="37080">
                  <a:moveTo>
                    <a:pt x="1154" y="0"/>
                  </a:moveTo>
                  <a:cubicBezTo>
                    <a:pt x="529" y="0"/>
                    <a:pt x="0" y="508"/>
                    <a:pt x="0" y="1134"/>
                  </a:cubicBezTo>
                  <a:cubicBezTo>
                    <a:pt x="0" y="1778"/>
                    <a:pt x="529" y="2286"/>
                    <a:pt x="1154" y="2286"/>
                  </a:cubicBezTo>
                  <a:lnTo>
                    <a:pt x="35925" y="2286"/>
                  </a:lnTo>
                  <a:cubicBezTo>
                    <a:pt x="36551" y="2286"/>
                    <a:pt x="37079" y="1778"/>
                    <a:pt x="37079" y="1134"/>
                  </a:cubicBezTo>
                  <a:cubicBezTo>
                    <a:pt x="37079" y="508"/>
                    <a:pt x="36551" y="0"/>
                    <a:pt x="35925" y="0"/>
                  </a:cubicBezTo>
                  <a:close/>
                </a:path>
              </a:pathLst>
            </a:custGeom>
            <a:solidFill>
              <a:schemeClr val="accent6"/>
            </a:solidFill>
            <a:ln>
              <a:noFill/>
            </a:ln>
            <a:effectLst>
              <a:outerShdw blurRad="57150" rotWithShape="0" algn="bl" dir="5400000" dist="19050">
                <a:schemeClr val="dk1">
                  <a:alpha val="14000"/>
                </a:schemeClr>
              </a:outerShdw>
              <a:reflection blurRad="0" dir="5400000" dist="38100" endA="0" endPos="12000" fadeDir="5400012" kx="0" rotWithShape="0" algn="bl" stA="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279" name="Shape 3279"/>
        <p:cNvGrpSpPr/>
        <p:nvPr/>
      </p:nvGrpSpPr>
      <p:grpSpPr>
        <a:xfrm>
          <a:off x="0" y="0"/>
          <a:ext cx="0" cy="0"/>
          <a:chOff x="0" y="0"/>
          <a:chExt cx="0" cy="0"/>
        </a:xfrm>
      </p:grpSpPr>
      <p:sp>
        <p:nvSpPr>
          <p:cNvPr id="3280" name="Google Shape;3280;p79"/>
          <p:cNvSpPr txBox="1"/>
          <p:nvPr>
            <p:ph idx="4294967295" type="title"/>
          </p:nvPr>
        </p:nvSpPr>
        <p:spPr>
          <a:xfrm>
            <a:off x="1048350" y="756213"/>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3281" name="Google Shape;3281;p79"/>
          <p:cNvSpPr txBox="1"/>
          <p:nvPr>
            <p:ph idx="4294967295" type="body"/>
          </p:nvPr>
        </p:nvSpPr>
        <p:spPr>
          <a:xfrm>
            <a:off x="1048350" y="1211513"/>
            <a:ext cx="7047300" cy="2735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u="sng">
                <a:solidFill>
                  <a:srgbClr val="869FB2"/>
                </a:solidFill>
                <a:latin typeface="Arial"/>
                <a:ea typeface="Arial"/>
                <a:cs typeface="Arial"/>
                <a:sym typeface="Arial"/>
                <a:hlinkClick action="ppaction://hlinksldjump" r:id="rId4">
                  <a:extLst>
                    <a:ext uri="{A12FA001-AC4F-418D-AE19-62706E023703}">
                      <ahyp:hlinkClr val="tx"/>
                    </a:ext>
                  </a:extLst>
                </a:hlinkClick>
              </a:rPr>
              <a:t>Thanks</a:t>
            </a:r>
            <a:r>
              <a:rPr lang="en" sz="1200" u="sng">
                <a:solidFill>
                  <a:srgbClr val="869FB2"/>
                </a:solidFill>
                <a:latin typeface="Arial"/>
                <a:ea typeface="Arial"/>
                <a:cs typeface="Arial"/>
                <a:sym typeface="Arial"/>
                <a:hlinkClick action="ppaction://hlinksldjump" r:id="rId5">
                  <a:extLst>
                    <a:ext uri="{A12FA001-AC4F-418D-AE19-62706E023703}">
                      <ahyp:hlinkClr val="tx"/>
                    </a:ext>
                  </a:extLst>
                </a:hlinkClick>
              </a:rPr>
              <a:t> </a:t>
            </a:r>
            <a:r>
              <a:rPr lang="en"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3282" name="Google Shape;3282;p79"/>
          <p:cNvSpPr txBox="1"/>
          <p:nvPr>
            <p:ph idx="4294967295" type="body"/>
          </p:nvPr>
        </p:nvSpPr>
        <p:spPr>
          <a:xfrm>
            <a:off x="1048350" y="3947187"/>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7">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44"/>
          <p:cNvSpPr/>
          <p:nvPr/>
        </p:nvSpPr>
        <p:spPr>
          <a:xfrm>
            <a:off x="7678745" y="2157024"/>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4"/>
          <p:cNvSpPr/>
          <p:nvPr/>
        </p:nvSpPr>
        <p:spPr>
          <a:xfrm flipH="1">
            <a:off x="546633" y="1601999"/>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4"/>
          <p:cNvSpPr/>
          <p:nvPr/>
        </p:nvSpPr>
        <p:spPr>
          <a:xfrm>
            <a:off x="7583488" y="1997113"/>
            <a:ext cx="60951" cy="52551"/>
          </a:xfrm>
          <a:custGeom>
            <a:rect b="b" l="l" r="r" t="t"/>
            <a:pathLst>
              <a:path extrusionOk="0" h="1713" w="1987">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accent2"/>
          </a:solidFill>
          <a:ln>
            <a:noFill/>
          </a:ln>
          <a:effectLst>
            <a:outerShdw blurRad="57150" rotWithShape="0" algn="bl" dir="5400000" dist="19050">
              <a:schemeClr val="dk1">
                <a:alpha val="18000"/>
              </a:schemeClr>
            </a:outerShdw>
            <a:reflection blurRad="0" dir="5400000" dist="381000" endA="0" endPos="54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4"/>
          <p:cNvSpPr/>
          <p:nvPr/>
        </p:nvSpPr>
        <p:spPr>
          <a:xfrm>
            <a:off x="962675" y="1358025"/>
            <a:ext cx="7236600" cy="2329800"/>
          </a:xfrm>
          <a:prstGeom prst="roundRect">
            <a:avLst>
              <a:gd fmla="val 5229" name="adj"/>
            </a:avLst>
          </a:prstGeom>
          <a:solidFill>
            <a:schemeClr val="lt1"/>
          </a:solidFill>
          <a:ln cap="flat" cmpd="sng" w="9525">
            <a:solidFill>
              <a:schemeClr val="accent6"/>
            </a:solidFill>
            <a:prstDash val="solid"/>
            <a:round/>
            <a:headEnd len="sm" w="sm" type="none"/>
            <a:tailEnd len="sm" w="sm" type="none"/>
          </a:ln>
          <a:effectLst>
            <a:outerShdw blurRad="57150"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4"/>
          <p:cNvSpPr txBox="1"/>
          <p:nvPr>
            <p:ph idx="1" type="subTitle"/>
          </p:nvPr>
        </p:nvSpPr>
        <p:spPr>
          <a:xfrm>
            <a:off x="1833445" y="1819588"/>
            <a:ext cx="5502000" cy="147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689" name="Google Shape;689;p44"/>
          <p:cNvSpPr/>
          <p:nvPr/>
        </p:nvSpPr>
        <p:spPr>
          <a:xfrm>
            <a:off x="5113788" y="3348364"/>
            <a:ext cx="3309000" cy="436800"/>
          </a:xfrm>
          <a:prstGeom prst="roundRect">
            <a:avLst>
              <a:gd fmla="val 50000" name="adj"/>
            </a:avLst>
          </a:prstGeom>
          <a:solidFill>
            <a:schemeClr val="accent6"/>
          </a:solidFill>
          <a:ln cap="flat" cmpd="sng" w="9525">
            <a:solidFill>
              <a:schemeClr val="accent6"/>
            </a:solidFill>
            <a:prstDash val="solid"/>
            <a:round/>
            <a:headEnd len="sm" w="sm" type="none"/>
            <a:tailEnd len="sm" w="sm" type="none"/>
          </a:ln>
          <a:effectLst>
            <a:outerShdw blurRad="242888" rotWithShape="0" algn="bl" dir="5400000" dist="19050">
              <a:schemeClr val="dk1">
                <a:alpha val="50000"/>
              </a:schemeClr>
            </a:outerShdw>
            <a:reflection blurRad="0" dir="5400000" dist="38100" endA="0" endPos="30000" fadeDir="5400012" kx="0" rotWithShape="0" algn="bl" stA="9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4"/>
          <p:cNvSpPr txBox="1"/>
          <p:nvPr>
            <p:ph type="title"/>
          </p:nvPr>
        </p:nvSpPr>
        <p:spPr>
          <a:xfrm>
            <a:off x="5277495" y="3445970"/>
            <a:ext cx="2994600" cy="25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—SOMEONE FAMOUS</a:t>
            </a:r>
            <a:endParaRPr/>
          </a:p>
        </p:txBody>
      </p:sp>
      <p:grpSp>
        <p:nvGrpSpPr>
          <p:cNvPr id="691" name="Google Shape;691;p44"/>
          <p:cNvGrpSpPr/>
          <p:nvPr/>
        </p:nvGrpSpPr>
        <p:grpSpPr>
          <a:xfrm>
            <a:off x="1190564" y="3354617"/>
            <a:ext cx="627083" cy="436814"/>
            <a:chOff x="5779976" y="1418876"/>
            <a:chExt cx="421200" cy="293400"/>
          </a:xfrm>
        </p:grpSpPr>
        <p:sp>
          <p:nvSpPr>
            <p:cNvPr id="692" name="Google Shape;692;p44"/>
            <p:cNvSpPr/>
            <p:nvPr/>
          </p:nvSpPr>
          <p:spPr>
            <a:xfrm>
              <a:off x="5779976" y="1418876"/>
              <a:ext cx="421200" cy="293400"/>
            </a:xfrm>
            <a:prstGeom prst="wedgeRoundRectCallout">
              <a:avLst>
                <a:gd fmla="val -17374" name="adj1"/>
                <a:gd fmla="val 73101" name="adj2"/>
                <a:gd fmla="val 0" name="adj3"/>
              </a:avLst>
            </a:prstGeom>
            <a:solidFill>
              <a:schemeClr val="accent4"/>
            </a:soli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4"/>
            <p:cNvSpPr/>
            <p:nvPr/>
          </p:nvSpPr>
          <p:spPr>
            <a:xfrm>
              <a:off x="5908478" y="1501513"/>
              <a:ext cx="157557" cy="139114"/>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rotWithShape="0" algn="bl" dir="5400000" dist="19050">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4" name="Google Shape;694;p44"/>
          <p:cNvGrpSpPr/>
          <p:nvPr/>
        </p:nvGrpSpPr>
        <p:grpSpPr>
          <a:xfrm>
            <a:off x="7531488" y="1224238"/>
            <a:ext cx="891300" cy="486300"/>
            <a:chOff x="6930163" y="1358338"/>
            <a:chExt cx="891300" cy="486300"/>
          </a:xfrm>
        </p:grpSpPr>
        <p:sp>
          <p:nvSpPr>
            <p:cNvPr id="695" name="Google Shape;695;p44"/>
            <p:cNvSpPr/>
            <p:nvPr/>
          </p:nvSpPr>
          <p:spPr>
            <a:xfrm>
              <a:off x="6930163" y="1358338"/>
              <a:ext cx="891300" cy="486300"/>
            </a:xfrm>
            <a:prstGeom prst="wedgeRoundRectCallout">
              <a:avLst>
                <a:gd fmla="val -20923" name="adj1"/>
                <a:gd fmla="val 78986" name="adj2"/>
                <a:gd fmla="val 0" name="adj3"/>
              </a:avLst>
            </a:prstGeom>
            <a:gradFill>
              <a:gsLst>
                <a:gs pos="0">
                  <a:srgbClr val="81EEEB"/>
                </a:gs>
                <a:gs pos="100000">
                  <a:srgbClr val="3AE4DF"/>
                </a:gs>
              </a:gsLst>
              <a:lin ang="5400012" scaled="0"/>
            </a:gradFill>
            <a:ln>
              <a:noFill/>
            </a:ln>
            <a:effectLst>
              <a:outerShdw blurRad="57150" rotWithShape="0" algn="bl" dir="5400000" dist="19050">
                <a:schemeClr val="dk1">
                  <a:alpha val="2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 name="Google Shape;696;p44"/>
            <p:cNvGrpSpPr/>
            <p:nvPr/>
          </p:nvGrpSpPr>
          <p:grpSpPr>
            <a:xfrm>
              <a:off x="7109579" y="1554476"/>
              <a:ext cx="532464" cy="94014"/>
              <a:chOff x="4703325" y="2297975"/>
              <a:chExt cx="242525" cy="42825"/>
            </a:xfrm>
          </p:grpSpPr>
          <p:sp>
            <p:nvSpPr>
              <p:cNvPr id="697" name="Google Shape;697;p44"/>
              <p:cNvSpPr/>
              <p:nvPr/>
            </p:nvSpPr>
            <p:spPr>
              <a:xfrm>
                <a:off x="4703325" y="2297975"/>
                <a:ext cx="50225" cy="42825"/>
              </a:xfrm>
              <a:custGeom>
                <a:rect b="b" l="l" r="r" t="t"/>
                <a:pathLst>
                  <a:path extrusionOk="0" h="1713" w="2009">
                    <a:moveTo>
                      <a:pt x="1141" y="1"/>
                    </a:moveTo>
                    <a:cubicBezTo>
                      <a:pt x="571" y="1"/>
                      <a:pt x="0" y="298"/>
                      <a:pt x="0" y="868"/>
                    </a:cubicBezTo>
                    <a:cubicBezTo>
                      <a:pt x="0" y="1439"/>
                      <a:pt x="571" y="1713"/>
                      <a:pt x="1141" y="1713"/>
                    </a:cubicBezTo>
                    <a:cubicBezTo>
                      <a:pt x="1712" y="1713"/>
                      <a:pt x="2009" y="1439"/>
                      <a:pt x="2009" y="868"/>
                    </a:cubicBezTo>
                    <a:cubicBezTo>
                      <a:pt x="2009" y="298"/>
                      <a:pt x="1712" y="1"/>
                      <a:pt x="1141" y="1"/>
                    </a:cubicBezTo>
                    <a:close/>
                  </a:path>
                </a:pathLst>
              </a:custGeom>
              <a:solidFill>
                <a:schemeClr val="lt1"/>
              </a:solidFill>
              <a:ln>
                <a:noFill/>
              </a:ln>
              <a:effectLst>
                <a:outerShdw blurRad="57150" rotWithShape="0" algn="bl" dir="5400000" dist="19050">
                  <a:schemeClr val="dk1">
                    <a:alpha val="18000"/>
                  </a:schemeClr>
                </a:outerShdw>
                <a:reflection blurRad="0" dir="5400000" dist="381000" endA="0" endPos="54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4"/>
              <p:cNvSpPr/>
              <p:nvPr/>
            </p:nvSpPr>
            <p:spPr>
              <a:xfrm>
                <a:off x="4803175" y="2297975"/>
                <a:ext cx="42825" cy="42825"/>
              </a:xfrm>
              <a:custGeom>
                <a:rect b="b" l="l" r="r" t="t"/>
                <a:pathLst>
                  <a:path extrusionOk="0" h="1713" w="1713">
                    <a:moveTo>
                      <a:pt x="868" y="1"/>
                    </a:moveTo>
                    <a:cubicBezTo>
                      <a:pt x="297" y="1"/>
                      <a:pt x="0" y="298"/>
                      <a:pt x="0" y="868"/>
                    </a:cubicBezTo>
                    <a:cubicBezTo>
                      <a:pt x="0" y="1439"/>
                      <a:pt x="297" y="1713"/>
                      <a:pt x="868" y="1713"/>
                    </a:cubicBezTo>
                    <a:cubicBezTo>
                      <a:pt x="1438" y="1713"/>
                      <a:pt x="1712" y="1439"/>
                      <a:pt x="1712" y="868"/>
                    </a:cubicBezTo>
                    <a:cubicBezTo>
                      <a:pt x="1712" y="298"/>
                      <a:pt x="1438" y="1"/>
                      <a:pt x="868" y="1"/>
                    </a:cubicBezTo>
                    <a:close/>
                  </a:path>
                </a:pathLst>
              </a:custGeom>
              <a:solidFill>
                <a:schemeClr val="lt1"/>
              </a:solidFill>
              <a:ln>
                <a:noFill/>
              </a:ln>
              <a:effectLst>
                <a:outerShdw blurRad="57150" rotWithShape="0" algn="bl" dir="5400000" dist="19050">
                  <a:schemeClr val="dk1">
                    <a:alpha val="18000"/>
                  </a:schemeClr>
                </a:outerShdw>
                <a:reflection blurRad="0" dir="5400000" dist="381000" endA="0" endPos="54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4"/>
              <p:cNvSpPr/>
              <p:nvPr/>
            </p:nvSpPr>
            <p:spPr>
              <a:xfrm>
                <a:off x="4896175" y="2297975"/>
                <a:ext cx="49675" cy="42825"/>
              </a:xfrm>
              <a:custGeom>
                <a:rect b="b" l="l" r="r" t="t"/>
                <a:pathLst>
                  <a:path extrusionOk="0" h="1713" w="1987">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lt1"/>
              </a:solidFill>
              <a:ln>
                <a:noFill/>
              </a:ln>
              <a:effectLst>
                <a:outerShdw blurRad="57150" rotWithShape="0" algn="bl" dir="5400000" dist="19050">
                  <a:schemeClr val="dk1">
                    <a:alpha val="18000"/>
                  </a:schemeClr>
                </a:outerShdw>
                <a:reflection blurRad="0" dir="5400000" dist="381000" endA="0" endPos="54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0" name="Google Shape;700;p44"/>
          <p:cNvSpPr/>
          <p:nvPr/>
        </p:nvSpPr>
        <p:spPr>
          <a:xfrm>
            <a:off x="8034120" y="3437577"/>
            <a:ext cx="270900" cy="270900"/>
          </a:xfrm>
          <a:prstGeom prst="ellipse">
            <a:avLst/>
          </a:prstGeom>
          <a:solidFill>
            <a:schemeClr val="dk1"/>
          </a:solidFill>
          <a:ln>
            <a:noFill/>
          </a:ln>
          <a:effectLst>
            <a:outerShdw blurRad="157163" rotWithShape="0" algn="bl" dir="5400000" dist="85725">
              <a:schemeClr val="dk1">
                <a:alpha val="38000"/>
              </a:schemeClr>
            </a:outerShdw>
            <a:reflection blurRad="0" dir="5400000" dist="152400" endA="0" endPos="30000" fadeDir="5400012" kx="0" rotWithShape="0" algn="bl" stA="2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4"/>
          <p:cNvSpPr/>
          <p:nvPr/>
        </p:nvSpPr>
        <p:spPr>
          <a:xfrm>
            <a:off x="618690" y="2979599"/>
            <a:ext cx="94500" cy="94500"/>
          </a:xfrm>
          <a:prstGeom prst="ellipse">
            <a:avLst/>
          </a:prstGeom>
          <a:solidFill>
            <a:schemeClr val="accent1"/>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4"/>
          <p:cNvSpPr/>
          <p:nvPr/>
        </p:nvSpPr>
        <p:spPr>
          <a:xfrm>
            <a:off x="824473" y="3270650"/>
            <a:ext cx="60900" cy="60900"/>
          </a:xfrm>
          <a:prstGeom prst="ellipse">
            <a:avLst/>
          </a:prstGeom>
          <a:solidFill>
            <a:schemeClr val="accent1"/>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4"/>
          <p:cNvSpPr/>
          <p:nvPr/>
        </p:nvSpPr>
        <p:spPr>
          <a:xfrm>
            <a:off x="8272090" y="2034524"/>
            <a:ext cx="94500" cy="94500"/>
          </a:xfrm>
          <a:prstGeom prst="ellipse">
            <a:avLst/>
          </a:prstGeom>
          <a:solidFill>
            <a:schemeClr val="accent1"/>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 name="Google Shape;704;p44"/>
          <p:cNvGrpSpPr/>
          <p:nvPr/>
        </p:nvGrpSpPr>
        <p:grpSpPr>
          <a:xfrm>
            <a:off x="1131900" y="1506184"/>
            <a:ext cx="2008800" cy="146100"/>
            <a:chOff x="847125" y="3296850"/>
            <a:chExt cx="2008800" cy="146100"/>
          </a:xfrm>
        </p:grpSpPr>
        <p:sp>
          <p:nvSpPr>
            <p:cNvPr id="705" name="Google Shape;705;p44"/>
            <p:cNvSpPr/>
            <p:nvPr/>
          </p:nvSpPr>
          <p:spPr>
            <a:xfrm>
              <a:off x="847125" y="3296850"/>
              <a:ext cx="2008800" cy="146100"/>
            </a:xfrm>
            <a:prstGeom prst="roundRect">
              <a:avLst>
                <a:gd fmla="val 50000" name="adj"/>
              </a:avLst>
            </a:prstGeom>
            <a:solidFill>
              <a:schemeClr val="lt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 name="Google Shape;706;p44"/>
            <p:cNvGrpSpPr/>
            <p:nvPr/>
          </p:nvGrpSpPr>
          <p:grpSpPr>
            <a:xfrm flipH="1" rot="10800000">
              <a:off x="878209" y="3322949"/>
              <a:ext cx="429322" cy="93999"/>
              <a:chOff x="5795037" y="809024"/>
              <a:chExt cx="431653" cy="94500"/>
            </a:xfrm>
          </p:grpSpPr>
          <p:sp>
            <p:nvSpPr>
              <p:cNvPr id="707" name="Google Shape;707;p44"/>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4"/>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4"/>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286" name="Shape 3286"/>
        <p:cNvGrpSpPr/>
        <p:nvPr/>
      </p:nvGrpSpPr>
      <p:grpSpPr>
        <a:xfrm>
          <a:off x="0" y="0"/>
          <a:ext cx="0" cy="0"/>
          <a:chOff x="0" y="0"/>
          <a:chExt cx="0" cy="0"/>
        </a:xfrm>
      </p:grpSpPr>
      <p:sp>
        <p:nvSpPr>
          <p:cNvPr id="3287" name="Google Shape;3287;p80"/>
          <p:cNvSpPr txBox="1"/>
          <p:nvPr>
            <p:ph idx="4294967295" type="title"/>
          </p:nvPr>
        </p:nvSpPr>
        <p:spPr>
          <a:xfrm>
            <a:off x="1048350" y="761678"/>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288" name="Google Shape;3288;p80"/>
          <p:cNvSpPr txBox="1"/>
          <p:nvPr>
            <p:ph idx="4294967295" type="body"/>
          </p:nvPr>
        </p:nvSpPr>
        <p:spPr>
          <a:xfrm>
            <a:off x="1048350" y="1265153"/>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3289" name="Google Shape;3289;p80"/>
          <p:cNvSpPr txBox="1"/>
          <p:nvPr>
            <p:ph idx="4294967295" type="body"/>
          </p:nvPr>
        </p:nvSpPr>
        <p:spPr>
          <a:xfrm>
            <a:off x="1048350" y="1726327"/>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Montserrat</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uFill>
                  <a:noFill/>
                </a:uFill>
                <a:latin typeface="Arial"/>
                <a:ea typeface="Arial"/>
                <a:cs typeface="Arial"/>
                <a:sym typeface="Arial"/>
                <a:hlinkClick r:id="rId3">
                  <a:extLst>
                    <a:ext uri="{A12FA001-AC4F-418D-AE19-62706E023703}">
                      <ahyp:hlinkClr val="tx"/>
                    </a:ext>
                  </a:extLst>
                </a:hlinkClick>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https://fonts.google.com/specimen/Montserrat</a:t>
            </a:r>
            <a:r>
              <a:rPr lang="en">
                <a:solidFill>
                  <a:srgbClr val="FFFFFF"/>
                </a:solidFill>
                <a:uFill>
                  <a:noFill/>
                </a:uFill>
                <a:latin typeface="Arial"/>
                <a:ea typeface="Arial"/>
                <a:cs typeface="Arial"/>
                <a:sym typeface="Arial"/>
                <a:hlinkClick r:id="rId5">
                  <a:extLst>
                    <a:ext uri="{A12FA001-AC4F-418D-AE19-62706E023703}">
                      <ahyp:hlinkClr val="tx"/>
                    </a:ext>
                  </a:extLst>
                </a:hlinkClick>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Darker Grotesque</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6">
                  <a:extLst>
                    <a:ext uri="{A12FA001-AC4F-418D-AE19-62706E023703}">
                      <ahyp:hlinkClr val="tx"/>
                    </a:ext>
                  </a:extLst>
                </a:hlinkClick>
              </a:rPr>
              <a:t>(</a:t>
            </a:r>
            <a:r>
              <a:rPr lang="en">
                <a:solidFill>
                  <a:schemeClr val="lt1"/>
                </a:solidFill>
                <a:uFill>
                  <a:noFill/>
                </a:uFill>
                <a:latin typeface="Arial"/>
                <a:ea typeface="Arial"/>
                <a:cs typeface="Arial"/>
                <a:sym typeface="Arial"/>
                <a:hlinkClick r:id="rId7">
                  <a:extLst>
                    <a:ext uri="{A12FA001-AC4F-418D-AE19-62706E023703}">
                      <ahyp:hlinkClr val="tx"/>
                    </a:ext>
                  </a:extLst>
                </a:hlinkClick>
              </a:rPr>
              <a:t>https://fonts.google.com/specimen/Darker+Grotesque</a:t>
            </a:r>
            <a:r>
              <a:rPr lang="en">
                <a:solidFill>
                  <a:schemeClr val="lt1"/>
                </a:solidFill>
                <a:uFill>
                  <a:noFill/>
                </a:uFill>
                <a:latin typeface="Arial"/>
                <a:ea typeface="Arial"/>
                <a:cs typeface="Arial"/>
                <a:sym typeface="Arial"/>
                <a:hlinkClick r:id="rId8">
                  <a:extLst>
                    <a:ext uri="{A12FA001-AC4F-418D-AE19-62706E023703}">
                      <ahyp:hlinkClr val="tx"/>
                    </a:ext>
                  </a:extLst>
                </a:hlinkClick>
              </a:rPr>
              <a:t>)</a:t>
            </a:r>
            <a:endParaRPr>
              <a:solidFill>
                <a:schemeClr val="lt1"/>
              </a:solidFill>
              <a:latin typeface="Arial"/>
              <a:ea typeface="Arial"/>
              <a:cs typeface="Arial"/>
              <a:sym typeface="Arial"/>
            </a:endParaRPr>
          </a:p>
        </p:txBody>
      </p:sp>
      <p:grpSp>
        <p:nvGrpSpPr>
          <p:cNvPr id="3290" name="Google Shape;3290;p80"/>
          <p:cNvGrpSpPr/>
          <p:nvPr/>
        </p:nvGrpSpPr>
        <p:grpSpPr>
          <a:xfrm>
            <a:off x="448407" y="3381290"/>
            <a:ext cx="3183886" cy="603813"/>
            <a:chOff x="2052655" y="3498875"/>
            <a:chExt cx="3976875" cy="754200"/>
          </a:xfrm>
        </p:grpSpPr>
        <p:sp>
          <p:nvSpPr>
            <p:cNvPr id="3291" name="Google Shape;3291;p80"/>
            <p:cNvSpPr/>
            <p:nvPr/>
          </p:nvSpPr>
          <p:spPr>
            <a:xfrm>
              <a:off x="3114480" y="3498875"/>
              <a:ext cx="791400" cy="754200"/>
            </a:xfrm>
            <a:prstGeom prst="roundRect">
              <a:avLst>
                <a:gd fmla="val 16667" name="adj"/>
              </a:avLst>
            </a:prstGeom>
            <a:solidFill>
              <a:srgbClr val="7882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292" name="Google Shape;3292;p80"/>
            <p:cNvSpPr/>
            <p:nvPr/>
          </p:nvSpPr>
          <p:spPr>
            <a:xfrm>
              <a:off x="4176300" y="3498875"/>
              <a:ext cx="791400" cy="754200"/>
            </a:xfrm>
            <a:prstGeom prst="roundRect">
              <a:avLst>
                <a:gd fmla="val 16667" name="adj"/>
              </a:avLst>
            </a:prstGeom>
            <a:solidFill>
              <a:srgbClr val="9EA6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293" name="Google Shape;3293;p80"/>
            <p:cNvSpPr/>
            <p:nvPr/>
          </p:nvSpPr>
          <p:spPr>
            <a:xfrm>
              <a:off x="5238120" y="3498875"/>
              <a:ext cx="791400" cy="754200"/>
            </a:xfrm>
            <a:prstGeom prst="roundRect">
              <a:avLst>
                <a:gd fmla="val 16667" name="adj"/>
              </a:avLst>
            </a:prstGeom>
            <a:solidFill>
              <a:srgbClr val="D2D6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294" name="Google Shape;3294;p80"/>
            <p:cNvSpPr/>
            <p:nvPr/>
          </p:nvSpPr>
          <p:spPr>
            <a:xfrm>
              <a:off x="2052655" y="3498875"/>
              <a:ext cx="791400" cy="754200"/>
            </a:xfrm>
            <a:prstGeom prst="roundRect">
              <a:avLst>
                <a:gd fmla="val 16667" name="adj"/>
              </a:avLst>
            </a:prstGeom>
            <a:solidFill>
              <a:srgbClr val="5352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295" name="Google Shape;3295;p80"/>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#7882f3</a:t>
              </a:r>
              <a:endParaRPr sz="900">
                <a:solidFill>
                  <a:srgbClr val="FFFFFF"/>
                </a:solidFill>
              </a:endParaRPr>
            </a:p>
          </p:txBody>
        </p:sp>
        <p:sp>
          <p:nvSpPr>
            <p:cNvPr id="3296" name="Google Shape;3296;p80"/>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#9ea6ff</a:t>
              </a:r>
              <a:endParaRPr sz="900">
                <a:solidFill>
                  <a:srgbClr val="FFFFFF"/>
                </a:solidFill>
              </a:endParaRPr>
            </a:p>
          </p:txBody>
        </p:sp>
        <p:sp>
          <p:nvSpPr>
            <p:cNvPr id="3297" name="Google Shape;3297;p80"/>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#d2d6ff</a:t>
              </a:r>
              <a:endParaRPr sz="900">
                <a:solidFill>
                  <a:srgbClr val="FFFFFF"/>
                </a:solidFill>
              </a:endParaRPr>
            </a:p>
          </p:txBody>
        </p:sp>
        <p:sp>
          <p:nvSpPr>
            <p:cNvPr id="3298" name="Google Shape;3298;p80"/>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#5352ee</a:t>
              </a:r>
              <a:endParaRPr sz="900">
                <a:solidFill>
                  <a:srgbClr val="FFFFFF"/>
                </a:solidFill>
              </a:endParaRPr>
            </a:p>
          </p:txBody>
        </p:sp>
      </p:grpSp>
      <p:grpSp>
        <p:nvGrpSpPr>
          <p:cNvPr id="3299" name="Google Shape;3299;p80"/>
          <p:cNvGrpSpPr/>
          <p:nvPr/>
        </p:nvGrpSpPr>
        <p:grpSpPr>
          <a:xfrm>
            <a:off x="7211749" y="3381290"/>
            <a:ext cx="1483692" cy="603813"/>
            <a:chOff x="2052655" y="3498875"/>
            <a:chExt cx="1853225" cy="754200"/>
          </a:xfrm>
        </p:grpSpPr>
        <p:sp>
          <p:nvSpPr>
            <p:cNvPr id="3300" name="Google Shape;3300;p80"/>
            <p:cNvSpPr/>
            <p:nvPr/>
          </p:nvSpPr>
          <p:spPr>
            <a:xfrm>
              <a:off x="3114480" y="34988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301" name="Google Shape;3301;p80"/>
            <p:cNvSpPr/>
            <p:nvPr/>
          </p:nvSpPr>
          <p:spPr>
            <a:xfrm>
              <a:off x="2052655" y="3498875"/>
              <a:ext cx="791400" cy="754200"/>
            </a:xfrm>
            <a:prstGeom prst="roundRect">
              <a:avLst>
                <a:gd fmla="val 16667" name="adj"/>
              </a:avLst>
            </a:prstGeom>
            <a:solidFill>
              <a:srgbClr val="F1F0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302" name="Google Shape;3302;p80"/>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#ffffffff</a:t>
              </a:r>
              <a:endParaRPr sz="900">
                <a:solidFill>
                  <a:schemeClr val="dk1"/>
                </a:solidFill>
              </a:endParaRPr>
            </a:p>
          </p:txBody>
        </p:sp>
        <p:sp>
          <p:nvSpPr>
            <p:cNvPr id="3303" name="Google Shape;3303;p80"/>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#f1f0ff</a:t>
              </a:r>
              <a:endParaRPr sz="900">
                <a:solidFill>
                  <a:schemeClr val="dk1"/>
                </a:solidFill>
              </a:endParaRPr>
            </a:p>
          </p:txBody>
        </p:sp>
      </p:grpSp>
      <p:grpSp>
        <p:nvGrpSpPr>
          <p:cNvPr id="3304" name="Google Shape;3304;p80"/>
          <p:cNvGrpSpPr/>
          <p:nvPr/>
        </p:nvGrpSpPr>
        <p:grpSpPr>
          <a:xfrm>
            <a:off x="3832435" y="3381290"/>
            <a:ext cx="3183886" cy="603813"/>
            <a:chOff x="2052655" y="3498875"/>
            <a:chExt cx="3976875" cy="754200"/>
          </a:xfrm>
        </p:grpSpPr>
        <p:sp>
          <p:nvSpPr>
            <p:cNvPr id="3305" name="Google Shape;3305;p80"/>
            <p:cNvSpPr/>
            <p:nvPr/>
          </p:nvSpPr>
          <p:spPr>
            <a:xfrm>
              <a:off x="3114480" y="3498875"/>
              <a:ext cx="791400" cy="754200"/>
            </a:xfrm>
            <a:prstGeom prst="roundRect">
              <a:avLst>
                <a:gd fmla="val 16667" name="adj"/>
              </a:avLst>
            </a:prstGeom>
            <a:solidFill>
              <a:srgbClr val="FFC3D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306" name="Google Shape;3306;p80"/>
            <p:cNvSpPr/>
            <p:nvPr/>
          </p:nvSpPr>
          <p:spPr>
            <a:xfrm>
              <a:off x="4176300" y="3498875"/>
              <a:ext cx="791400" cy="754200"/>
            </a:xfrm>
            <a:prstGeom prst="roundRect">
              <a:avLst>
                <a:gd fmla="val 16667" name="adj"/>
              </a:avLst>
            </a:prstGeom>
            <a:solidFill>
              <a:srgbClr val="81EE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307" name="Google Shape;3307;p80"/>
            <p:cNvSpPr/>
            <p:nvPr/>
          </p:nvSpPr>
          <p:spPr>
            <a:xfrm>
              <a:off x="5238120" y="3498875"/>
              <a:ext cx="791400" cy="754200"/>
            </a:xfrm>
            <a:prstGeom prst="roundRect">
              <a:avLst>
                <a:gd fmla="val 16667" name="adj"/>
              </a:avLst>
            </a:prstGeom>
            <a:solidFill>
              <a:srgbClr val="3AE4D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308" name="Google Shape;3308;p80"/>
            <p:cNvSpPr/>
            <p:nvPr/>
          </p:nvSpPr>
          <p:spPr>
            <a:xfrm>
              <a:off x="2052655" y="3498875"/>
              <a:ext cx="791400" cy="754200"/>
            </a:xfrm>
            <a:prstGeom prst="roundRect">
              <a:avLst>
                <a:gd fmla="val 16667" name="adj"/>
              </a:avLst>
            </a:prstGeom>
            <a:solidFill>
              <a:srgbClr val="A1C3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p>
          </p:txBody>
        </p:sp>
        <p:sp>
          <p:nvSpPr>
            <p:cNvPr id="3309" name="Google Shape;3309;p80"/>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#ffc3d0</a:t>
              </a:r>
              <a:endParaRPr sz="900">
                <a:solidFill>
                  <a:srgbClr val="FFFFFF"/>
                </a:solidFill>
              </a:endParaRPr>
            </a:p>
          </p:txBody>
        </p:sp>
        <p:sp>
          <p:nvSpPr>
            <p:cNvPr id="3310" name="Google Shape;3310;p80"/>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#81eeeb</a:t>
              </a:r>
              <a:endParaRPr sz="900">
                <a:solidFill>
                  <a:srgbClr val="FFFFFF"/>
                </a:solidFill>
              </a:endParaRPr>
            </a:p>
          </p:txBody>
        </p:sp>
        <p:sp>
          <p:nvSpPr>
            <p:cNvPr id="3311" name="Google Shape;3311;p80"/>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#3ae4df</a:t>
              </a:r>
              <a:endParaRPr sz="900">
                <a:solidFill>
                  <a:srgbClr val="FFFFFF"/>
                </a:solidFill>
              </a:endParaRPr>
            </a:p>
          </p:txBody>
        </p:sp>
        <p:sp>
          <p:nvSpPr>
            <p:cNvPr id="3312" name="Google Shape;3312;p80"/>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#a1c3ff</a:t>
              </a:r>
              <a:endParaRPr sz="900">
                <a:solidFill>
                  <a:srgbClr val="FFFFFF"/>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16" name="Shape 3316"/>
        <p:cNvGrpSpPr/>
        <p:nvPr/>
      </p:nvGrpSpPr>
      <p:grpSpPr>
        <a:xfrm>
          <a:off x="0" y="0"/>
          <a:ext cx="0" cy="0"/>
          <a:chOff x="0" y="0"/>
          <a:chExt cx="0" cy="0"/>
        </a:xfrm>
      </p:grpSpPr>
      <p:sp>
        <p:nvSpPr>
          <p:cNvPr id="3317" name="Google Shape;3317;p81"/>
          <p:cNvSpPr txBox="1"/>
          <p:nvPr>
            <p:ph idx="4294967295" type="title"/>
          </p:nvPr>
        </p:nvSpPr>
        <p:spPr>
          <a:xfrm>
            <a:off x="1048350" y="7589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3318" name="Google Shape;3318;p81"/>
          <p:cNvSpPr txBox="1"/>
          <p:nvPr/>
        </p:nvSpPr>
        <p:spPr>
          <a:xfrm>
            <a:off x="1044250" y="1279300"/>
            <a:ext cx="7047300" cy="758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3319" name="Google Shape;3319;p81"/>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3320" name="Google Shape;3320;p81">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321" name="Google Shape;3321;p81">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322" name="Google Shape;3322;p81">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323" name="Google Shape;3323;p81">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324" name="Google Shape;3324;p81"/>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3325" name="Google Shape;3325;p81"/>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3326" name="Google Shape;3326;p81"/>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3327" name="Google Shape;3327;p81"/>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3328" name="Google Shape;3328;p81">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32" name="Shape 3332"/>
        <p:cNvGrpSpPr/>
        <p:nvPr/>
      </p:nvGrpSpPr>
      <p:grpSpPr>
        <a:xfrm>
          <a:off x="0" y="0"/>
          <a:ext cx="0" cy="0"/>
          <a:chOff x="0" y="0"/>
          <a:chExt cx="0" cy="0"/>
        </a:xfrm>
      </p:grpSpPr>
      <p:sp>
        <p:nvSpPr>
          <p:cNvPr id="3333" name="Google Shape;3333;p82"/>
          <p:cNvSpPr txBox="1"/>
          <p:nvPr/>
        </p:nvSpPr>
        <p:spPr>
          <a:xfrm>
            <a:off x="1068100" y="1354053"/>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3334" name="Google Shape;3334;p82"/>
          <p:cNvGrpSpPr/>
          <p:nvPr/>
        </p:nvGrpSpPr>
        <p:grpSpPr>
          <a:xfrm>
            <a:off x="5082708" y="3095784"/>
            <a:ext cx="442841" cy="514271"/>
            <a:chOff x="4727025" y="1332775"/>
            <a:chExt cx="59900" cy="69625"/>
          </a:xfrm>
        </p:grpSpPr>
        <p:sp>
          <p:nvSpPr>
            <p:cNvPr id="3335" name="Google Shape;3335;p8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7" name="Google Shape;3337;p82"/>
          <p:cNvGrpSpPr/>
          <p:nvPr/>
        </p:nvGrpSpPr>
        <p:grpSpPr>
          <a:xfrm>
            <a:off x="5758025" y="2343272"/>
            <a:ext cx="500909" cy="500899"/>
            <a:chOff x="4820425" y="1329900"/>
            <a:chExt cx="70175" cy="70350"/>
          </a:xfrm>
        </p:grpSpPr>
        <p:sp>
          <p:nvSpPr>
            <p:cNvPr id="3338" name="Google Shape;3338;p8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2" name="Google Shape;3342;p82"/>
          <p:cNvGrpSpPr/>
          <p:nvPr/>
        </p:nvGrpSpPr>
        <p:grpSpPr>
          <a:xfrm>
            <a:off x="6410648" y="2355062"/>
            <a:ext cx="538135" cy="493119"/>
            <a:chOff x="4903200" y="1331525"/>
            <a:chExt cx="73575" cy="67425"/>
          </a:xfrm>
        </p:grpSpPr>
        <p:sp>
          <p:nvSpPr>
            <p:cNvPr id="3343" name="Google Shape;3343;p8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344" name="Google Shape;3344;p8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82"/>
          <p:cNvGrpSpPr/>
          <p:nvPr/>
        </p:nvGrpSpPr>
        <p:grpSpPr>
          <a:xfrm>
            <a:off x="5670599" y="3097040"/>
            <a:ext cx="544563" cy="511895"/>
            <a:chOff x="4815575" y="1416800"/>
            <a:chExt cx="73750" cy="71400"/>
          </a:xfrm>
        </p:grpSpPr>
        <p:sp>
          <p:nvSpPr>
            <p:cNvPr id="3346" name="Google Shape;3346;p8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9" name="Google Shape;3349;p82"/>
          <p:cNvGrpSpPr/>
          <p:nvPr/>
        </p:nvGrpSpPr>
        <p:grpSpPr>
          <a:xfrm>
            <a:off x="6367224" y="3096746"/>
            <a:ext cx="602914" cy="512477"/>
            <a:chOff x="4902475" y="1418875"/>
            <a:chExt cx="74500" cy="63775"/>
          </a:xfrm>
        </p:grpSpPr>
        <p:sp>
          <p:nvSpPr>
            <p:cNvPr id="3350" name="Google Shape;3350;p8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2" name="Google Shape;3352;p82"/>
          <p:cNvGrpSpPr/>
          <p:nvPr/>
        </p:nvGrpSpPr>
        <p:grpSpPr>
          <a:xfrm>
            <a:off x="5783096" y="3835985"/>
            <a:ext cx="515391" cy="525699"/>
            <a:chOff x="4818100" y="1507675"/>
            <a:chExt cx="71225" cy="71625"/>
          </a:xfrm>
        </p:grpSpPr>
        <p:sp>
          <p:nvSpPr>
            <p:cNvPr id="3353" name="Google Shape;3353;p8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82"/>
          <p:cNvGrpSpPr/>
          <p:nvPr/>
        </p:nvGrpSpPr>
        <p:grpSpPr>
          <a:xfrm>
            <a:off x="5121199" y="3857517"/>
            <a:ext cx="522956" cy="489869"/>
            <a:chOff x="4721450" y="1509475"/>
            <a:chExt cx="79350" cy="74325"/>
          </a:xfrm>
        </p:grpSpPr>
        <p:sp>
          <p:nvSpPr>
            <p:cNvPr id="3358" name="Google Shape;3358;p8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82"/>
          <p:cNvGrpSpPr/>
          <p:nvPr/>
        </p:nvGrpSpPr>
        <p:grpSpPr>
          <a:xfrm>
            <a:off x="6444441" y="3837269"/>
            <a:ext cx="525704" cy="535436"/>
            <a:chOff x="4906800" y="1507500"/>
            <a:chExt cx="70350" cy="71075"/>
          </a:xfrm>
        </p:grpSpPr>
        <p:sp>
          <p:nvSpPr>
            <p:cNvPr id="3363" name="Google Shape;3363;p8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8" name="Google Shape;3368;p82"/>
          <p:cNvGrpSpPr/>
          <p:nvPr/>
        </p:nvGrpSpPr>
        <p:grpSpPr>
          <a:xfrm>
            <a:off x="4477263" y="2343250"/>
            <a:ext cx="508054" cy="508095"/>
            <a:chOff x="3736598" y="2170606"/>
            <a:chExt cx="404889" cy="404889"/>
          </a:xfrm>
        </p:grpSpPr>
        <p:sp>
          <p:nvSpPr>
            <p:cNvPr id="3369" name="Google Shape;3369;p8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82"/>
          <p:cNvGrpSpPr/>
          <p:nvPr/>
        </p:nvGrpSpPr>
        <p:grpSpPr>
          <a:xfrm>
            <a:off x="3765303" y="2343345"/>
            <a:ext cx="575790" cy="507904"/>
            <a:chOff x="3161917" y="2170682"/>
            <a:chExt cx="458870" cy="404737"/>
          </a:xfrm>
        </p:grpSpPr>
        <p:sp>
          <p:nvSpPr>
            <p:cNvPr id="3374" name="Google Shape;3374;p8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375" name="Google Shape;3375;p8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82"/>
          <p:cNvGrpSpPr/>
          <p:nvPr/>
        </p:nvGrpSpPr>
        <p:grpSpPr>
          <a:xfrm>
            <a:off x="3792833" y="3103717"/>
            <a:ext cx="520730" cy="498567"/>
            <a:chOff x="3179914" y="2889488"/>
            <a:chExt cx="422876" cy="404911"/>
          </a:xfrm>
        </p:grpSpPr>
        <p:sp>
          <p:nvSpPr>
            <p:cNvPr id="3378" name="Google Shape;3378;p8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82"/>
          <p:cNvGrpSpPr/>
          <p:nvPr/>
        </p:nvGrpSpPr>
        <p:grpSpPr>
          <a:xfrm>
            <a:off x="4421513" y="3103677"/>
            <a:ext cx="516145" cy="498648"/>
            <a:chOff x="3729467" y="2889422"/>
            <a:chExt cx="419153" cy="404977"/>
          </a:xfrm>
        </p:grpSpPr>
        <p:sp>
          <p:nvSpPr>
            <p:cNvPr id="3385" name="Google Shape;3385;p8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2" name="Google Shape;3392;p8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6" name="Google Shape;3396;p82"/>
          <p:cNvGrpSpPr/>
          <p:nvPr/>
        </p:nvGrpSpPr>
        <p:grpSpPr>
          <a:xfrm>
            <a:off x="7141841" y="2550562"/>
            <a:ext cx="166473" cy="141497"/>
            <a:chOff x="4660325" y="1866850"/>
            <a:chExt cx="68350" cy="58100"/>
          </a:xfrm>
        </p:grpSpPr>
        <p:sp>
          <p:nvSpPr>
            <p:cNvPr id="3397" name="Google Shape;3397;p8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82"/>
          <p:cNvGrpSpPr/>
          <p:nvPr/>
        </p:nvGrpSpPr>
        <p:grpSpPr>
          <a:xfrm>
            <a:off x="7451186" y="2576286"/>
            <a:ext cx="162515" cy="90049"/>
            <a:chOff x="4791775" y="1877500"/>
            <a:chExt cx="66725" cy="36975"/>
          </a:xfrm>
        </p:grpSpPr>
        <p:sp>
          <p:nvSpPr>
            <p:cNvPr id="3400" name="Google Shape;3400;p8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82"/>
          <p:cNvGrpSpPr/>
          <p:nvPr/>
        </p:nvGrpSpPr>
        <p:grpSpPr>
          <a:xfrm>
            <a:off x="7772899" y="2576286"/>
            <a:ext cx="144979" cy="90049"/>
            <a:chOff x="4923925" y="1877500"/>
            <a:chExt cx="59525" cy="36975"/>
          </a:xfrm>
        </p:grpSpPr>
        <p:sp>
          <p:nvSpPr>
            <p:cNvPr id="3403" name="Google Shape;3403;p8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5" name="Google Shape;3405;p82"/>
          <p:cNvGrpSpPr/>
          <p:nvPr/>
        </p:nvGrpSpPr>
        <p:grpSpPr>
          <a:xfrm>
            <a:off x="8067390" y="2558477"/>
            <a:ext cx="141447" cy="125667"/>
            <a:chOff x="5058450" y="1870100"/>
            <a:chExt cx="58075" cy="51600"/>
          </a:xfrm>
        </p:grpSpPr>
        <p:sp>
          <p:nvSpPr>
            <p:cNvPr id="3406" name="Google Shape;3406;p8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82"/>
          <p:cNvGrpSpPr/>
          <p:nvPr/>
        </p:nvGrpSpPr>
        <p:grpSpPr>
          <a:xfrm>
            <a:off x="7481905" y="2980885"/>
            <a:ext cx="101077" cy="107645"/>
            <a:chOff x="4811425" y="2065025"/>
            <a:chExt cx="41500" cy="44200"/>
          </a:xfrm>
        </p:grpSpPr>
        <p:sp>
          <p:nvSpPr>
            <p:cNvPr id="3409" name="Google Shape;3409;p8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1" name="Google Shape;3411;p82"/>
          <p:cNvGrpSpPr/>
          <p:nvPr/>
        </p:nvGrpSpPr>
        <p:grpSpPr>
          <a:xfrm>
            <a:off x="7774342" y="2981098"/>
            <a:ext cx="120867" cy="107218"/>
            <a:chOff x="4929875" y="2065025"/>
            <a:chExt cx="49625" cy="44025"/>
          </a:xfrm>
        </p:grpSpPr>
        <p:sp>
          <p:nvSpPr>
            <p:cNvPr id="3412" name="Google Shape;3412;p8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82"/>
          <p:cNvGrpSpPr/>
          <p:nvPr/>
        </p:nvGrpSpPr>
        <p:grpSpPr>
          <a:xfrm>
            <a:off x="8103011" y="2984112"/>
            <a:ext cx="70206" cy="101191"/>
            <a:chOff x="5083925" y="2066350"/>
            <a:chExt cx="28825" cy="41550"/>
          </a:xfrm>
        </p:grpSpPr>
        <p:sp>
          <p:nvSpPr>
            <p:cNvPr id="3415" name="Google Shape;3415;p8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7" name="Google Shape;3417;p82"/>
          <p:cNvGrpSpPr/>
          <p:nvPr/>
        </p:nvGrpSpPr>
        <p:grpSpPr>
          <a:xfrm>
            <a:off x="7134565" y="2999759"/>
            <a:ext cx="181026" cy="69896"/>
            <a:chOff x="4659775" y="2072775"/>
            <a:chExt cx="74325" cy="28700"/>
          </a:xfrm>
        </p:grpSpPr>
        <p:sp>
          <p:nvSpPr>
            <p:cNvPr id="3418" name="Google Shape;3418;p8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1" name="Google Shape;3421;p82"/>
          <p:cNvGrpSpPr/>
          <p:nvPr/>
        </p:nvGrpSpPr>
        <p:grpSpPr>
          <a:xfrm>
            <a:off x="8054421" y="2790324"/>
            <a:ext cx="167387" cy="89197"/>
            <a:chOff x="4662475" y="1976500"/>
            <a:chExt cx="68725" cy="36625"/>
          </a:xfrm>
        </p:grpSpPr>
        <p:sp>
          <p:nvSpPr>
            <p:cNvPr id="3422" name="Google Shape;3422;p8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82"/>
          <p:cNvGrpSpPr/>
          <p:nvPr/>
        </p:nvGrpSpPr>
        <p:grpSpPr>
          <a:xfrm>
            <a:off x="7751326" y="2793764"/>
            <a:ext cx="166899" cy="82317"/>
            <a:chOff x="4920150" y="1977875"/>
            <a:chExt cx="68525" cy="33800"/>
          </a:xfrm>
        </p:grpSpPr>
        <p:sp>
          <p:nvSpPr>
            <p:cNvPr id="3426" name="Google Shape;3426;p8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9" name="Google Shape;3429;p82"/>
          <p:cNvGrpSpPr/>
          <p:nvPr/>
        </p:nvGrpSpPr>
        <p:grpSpPr>
          <a:xfrm>
            <a:off x="7162483" y="3197682"/>
            <a:ext cx="125190" cy="127859"/>
            <a:chOff x="4676550" y="2160575"/>
            <a:chExt cx="51400" cy="52500"/>
          </a:xfrm>
        </p:grpSpPr>
        <p:sp>
          <p:nvSpPr>
            <p:cNvPr id="3430" name="Google Shape;3430;p8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3" name="Google Shape;3433;p82"/>
          <p:cNvGrpSpPr/>
          <p:nvPr/>
        </p:nvGrpSpPr>
        <p:grpSpPr>
          <a:xfrm>
            <a:off x="7459741" y="3204714"/>
            <a:ext cx="145405" cy="113794"/>
            <a:chOff x="4768325" y="2163475"/>
            <a:chExt cx="59700" cy="46725"/>
          </a:xfrm>
        </p:grpSpPr>
        <p:sp>
          <p:nvSpPr>
            <p:cNvPr id="3434" name="Google Shape;3434;p8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6" name="Google Shape;3436;p8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2" name="Google Shape;3442;p82"/>
          <p:cNvGrpSpPr/>
          <p:nvPr/>
        </p:nvGrpSpPr>
        <p:grpSpPr>
          <a:xfrm>
            <a:off x="7476059" y="3459808"/>
            <a:ext cx="112768" cy="106853"/>
            <a:chOff x="4768575" y="2253950"/>
            <a:chExt cx="46300" cy="43875"/>
          </a:xfrm>
        </p:grpSpPr>
        <p:sp>
          <p:nvSpPr>
            <p:cNvPr id="3443" name="Google Shape;3443;p8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5" name="Google Shape;3445;p82"/>
          <p:cNvGrpSpPr/>
          <p:nvPr/>
        </p:nvGrpSpPr>
        <p:grpSpPr>
          <a:xfrm>
            <a:off x="7775682" y="3948834"/>
            <a:ext cx="118187" cy="146246"/>
            <a:chOff x="4960900" y="2433225"/>
            <a:chExt cx="48525" cy="60050"/>
          </a:xfrm>
        </p:grpSpPr>
        <p:sp>
          <p:nvSpPr>
            <p:cNvPr id="3446" name="Google Shape;3446;p8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8" name="Google Shape;3448;p82"/>
          <p:cNvGrpSpPr/>
          <p:nvPr/>
        </p:nvGrpSpPr>
        <p:grpSpPr>
          <a:xfrm>
            <a:off x="7464247" y="4212895"/>
            <a:ext cx="136394" cy="143810"/>
            <a:chOff x="4854075" y="2527625"/>
            <a:chExt cx="56000" cy="59050"/>
          </a:xfrm>
        </p:grpSpPr>
        <p:sp>
          <p:nvSpPr>
            <p:cNvPr id="3449" name="Google Shape;3449;p8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1" name="Google Shape;3451;p8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4" name="Google Shape;3454;p82"/>
          <p:cNvGrpSpPr/>
          <p:nvPr/>
        </p:nvGrpSpPr>
        <p:grpSpPr>
          <a:xfrm>
            <a:off x="8088458" y="3676639"/>
            <a:ext cx="99312" cy="160797"/>
            <a:chOff x="5059700" y="2334775"/>
            <a:chExt cx="40775" cy="66025"/>
          </a:xfrm>
        </p:grpSpPr>
        <p:sp>
          <p:nvSpPr>
            <p:cNvPr id="3455" name="Google Shape;3455;p8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82"/>
          <p:cNvGrpSpPr/>
          <p:nvPr/>
        </p:nvGrpSpPr>
        <p:grpSpPr>
          <a:xfrm>
            <a:off x="8045622" y="3941771"/>
            <a:ext cx="184984" cy="160371"/>
            <a:chOff x="5037700" y="2430325"/>
            <a:chExt cx="75950" cy="65850"/>
          </a:xfrm>
        </p:grpSpPr>
        <p:sp>
          <p:nvSpPr>
            <p:cNvPr id="3465" name="Google Shape;3465;p8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82"/>
          <p:cNvGrpSpPr/>
          <p:nvPr/>
        </p:nvGrpSpPr>
        <p:grpSpPr>
          <a:xfrm>
            <a:off x="7465128" y="3708223"/>
            <a:ext cx="173014" cy="97629"/>
            <a:chOff x="4756975" y="2341800"/>
            <a:chExt cx="91975" cy="51925"/>
          </a:xfrm>
        </p:grpSpPr>
        <p:sp>
          <p:nvSpPr>
            <p:cNvPr id="3468" name="Google Shape;3468;p8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8" name="Google Shape;3488;p82"/>
          <p:cNvGrpSpPr/>
          <p:nvPr/>
        </p:nvGrpSpPr>
        <p:grpSpPr>
          <a:xfrm>
            <a:off x="7732065" y="4196920"/>
            <a:ext cx="212497" cy="175761"/>
            <a:chOff x="4943575" y="2516350"/>
            <a:chExt cx="98675" cy="81700"/>
          </a:xfrm>
        </p:grpSpPr>
        <p:sp>
          <p:nvSpPr>
            <p:cNvPr id="3489" name="Google Shape;3489;p8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82"/>
          <p:cNvGrpSpPr/>
          <p:nvPr/>
        </p:nvGrpSpPr>
        <p:grpSpPr>
          <a:xfrm>
            <a:off x="1990126" y="3423163"/>
            <a:ext cx="965351" cy="134611"/>
            <a:chOff x="4411970" y="2962952"/>
            <a:chExt cx="706544" cy="104212"/>
          </a:xfrm>
        </p:grpSpPr>
        <p:sp>
          <p:nvSpPr>
            <p:cNvPr id="3568" name="Google Shape;3568;p8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2" name="Google Shape;3572;p82"/>
          <p:cNvGrpSpPr/>
          <p:nvPr/>
        </p:nvGrpSpPr>
        <p:grpSpPr>
          <a:xfrm>
            <a:off x="1990126" y="3012077"/>
            <a:ext cx="960158" cy="289172"/>
            <a:chOff x="4411970" y="2726085"/>
            <a:chExt cx="643107" cy="193659"/>
          </a:xfrm>
        </p:grpSpPr>
        <p:sp>
          <p:nvSpPr>
            <p:cNvPr id="3573" name="Google Shape;3573;p8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6" name="Google Shape;3576;p82"/>
          <p:cNvGrpSpPr/>
          <p:nvPr/>
        </p:nvGrpSpPr>
        <p:grpSpPr>
          <a:xfrm>
            <a:off x="993018" y="3278187"/>
            <a:ext cx="833173" cy="259209"/>
            <a:chOff x="4411970" y="4340222"/>
            <a:chExt cx="779467" cy="242683"/>
          </a:xfrm>
        </p:grpSpPr>
        <p:sp>
          <p:nvSpPr>
            <p:cNvPr id="3577" name="Google Shape;3577;p8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0" name="Google Shape;3580;p82"/>
          <p:cNvGrpSpPr/>
          <p:nvPr/>
        </p:nvGrpSpPr>
        <p:grpSpPr>
          <a:xfrm>
            <a:off x="1990126" y="2673933"/>
            <a:ext cx="965160" cy="216230"/>
            <a:chOff x="4411970" y="2468674"/>
            <a:chExt cx="747317" cy="167425"/>
          </a:xfrm>
        </p:grpSpPr>
        <p:sp>
          <p:nvSpPr>
            <p:cNvPr id="3581" name="Google Shape;3581;p8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3" name="Google Shape;3583;p82"/>
          <p:cNvGrpSpPr/>
          <p:nvPr/>
        </p:nvGrpSpPr>
        <p:grpSpPr>
          <a:xfrm>
            <a:off x="988873" y="2578650"/>
            <a:ext cx="810451" cy="319148"/>
            <a:chOff x="4411970" y="3686602"/>
            <a:chExt cx="797845" cy="314215"/>
          </a:xfrm>
        </p:grpSpPr>
        <p:sp>
          <p:nvSpPr>
            <p:cNvPr id="3584" name="Google Shape;3584;p8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9" name="Google Shape;3589;p82"/>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0" name="Google Shape;3590;p82"/>
          <p:cNvGrpSpPr/>
          <p:nvPr/>
        </p:nvGrpSpPr>
        <p:grpSpPr>
          <a:xfrm>
            <a:off x="988970" y="2333174"/>
            <a:ext cx="1970333" cy="208784"/>
            <a:chOff x="6336019" y="3733725"/>
            <a:chExt cx="2566206" cy="351310"/>
          </a:xfrm>
        </p:grpSpPr>
        <p:sp>
          <p:nvSpPr>
            <p:cNvPr id="3591" name="Google Shape;3591;p8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5" name="Google Shape;3595;p82"/>
          <p:cNvGrpSpPr/>
          <p:nvPr/>
        </p:nvGrpSpPr>
        <p:grpSpPr>
          <a:xfrm>
            <a:off x="1990126" y="3940729"/>
            <a:ext cx="946551" cy="153200"/>
            <a:chOff x="4404545" y="3301592"/>
            <a:chExt cx="782403" cy="129272"/>
          </a:xfrm>
        </p:grpSpPr>
        <p:sp>
          <p:nvSpPr>
            <p:cNvPr id="3596" name="Google Shape;3596;p8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8" name="Google Shape;3598;p82"/>
          <p:cNvGrpSpPr/>
          <p:nvPr/>
        </p:nvGrpSpPr>
        <p:grpSpPr>
          <a:xfrm>
            <a:off x="1990126" y="3679688"/>
            <a:ext cx="962257" cy="139127"/>
            <a:chOff x="4411970" y="3131459"/>
            <a:chExt cx="710520" cy="117397"/>
          </a:xfrm>
        </p:grpSpPr>
        <p:sp>
          <p:nvSpPr>
            <p:cNvPr id="3599" name="Google Shape;3599;p8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601" name="Google Shape;3601;p82"/>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2" name="Google Shape;3602;p82"/>
          <p:cNvGrpSpPr/>
          <p:nvPr/>
        </p:nvGrpSpPr>
        <p:grpSpPr>
          <a:xfrm>
            <a:off x="990271" y="3614482"/>
            <a:ext cx="823838" cy="458988"/>
            <a:chOff x="4411970" y="1801825"/>
            <a:chExt cx="734586" cy="409262"/>
          </a:xfrm>
        </p:grpSpPr>
        <p:sp>
          <p:nvSpPr>
            <p:cNvPr id="3603" name="Google Shape;3603;p8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82"/>
          <p:cNvGrpSpPr/>
          <p:nvPr/>
        </p:nvGrpSpPr>
        <p:grpSpPr>
          <a:xfrm>
            <a:off x="990271" y="4162908"/>
            <a:ext cx="856348" cy="212039"/>
            <a:chOff x="4411970" y="2233974"/>
            <a:chExt cx="763574" cy="189068"/>
          </a:xfrm>
        </p:grpSpPr>
        <p:sp>
          <p:nvSpPr>
            <p:cNvPr id="3606" name="Google Shape;3606;p8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82"/>
          <p:cNvGrpSpPr/>
          <p:nvPr/>
        </p:nvGrpSpPr>
        <p:grpSpPr>
          <a:xfrm>
            <a:off x="3100467" y="2338244"/>
            <a:ext cx="511602" cy="511602"/>
            <a:chOff x="5681300" y="2527788"/>
            <a:chExt cx="805800" cy="805800"/>
          </a:xfrm>
        </p:grpSpPr>
        <p:sp>
          <p:nvSpPr>
            <p:cNvPr id="3609" name="Google Shape;3609;p8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82"/>
          <p:cNvGrpSpPr/>
          <p:nvPr/>
        </p:nvGrpSpPr>
        <p:grpSpPr>
          <a:xfrm>
            <a:off x="3097662" y="3104827"/>
            <a:ext cx="513021" cy="512935"/>
            <a:chOff x="4049800" y="640400"/>
            <a:chExt cx="858900" cy="858900"/>
          </a:xfrm>
        </p:grpSpPr>
        <p:sp>
          <p:nvSpPr>
            <p:cNvPr id="3612" name="Google Shape;3612;p8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4" name="Google Shape;3614;p82"/>
          <p:cNvGrpSpPr/>
          <p:nvPr/>
        </p:nvGrpSpPr>
        <p:grpSpPr>
          <a:xfrm>
            <a:off x="3014861" y="3756719"/>
            <a:ext cx="686489" cy="686585"/>
            <a:chOff x="5080188" y="927900"/>
            <a:chExt cx="961200" cy="961200"/>
          </a:xfrm>
        </p:grpSpPr>
        <p:sp>
          <p:nvSpPr>
            <p:cNvPr id="3615" name="Google Shape;3615;p8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3" name="Google Shape;3623;p82"/>
          <p:cNvGrpSpPr/>
          <p:nvPr/>
        </p:nvGrpSpPr>
        <p:grpSpPr>
          <a:xfrm>
            <a:off x="3798012" y="3849448"/>
            <a:ext cx="510373" cy="510937"/>
            <a:chOff x="7508249" y="1522825"/>
            <a:chExt cx="1326332" cy="1322987"/>
          </a:xfrm>
        </p:grpSpPr>
        <p:sp>
          <p:nvSpPr>
            <p:cNvPr id="3624" name="Google Shape;3624;p8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82"/>
          <p:cNvGrpSpPr/>
          <p:nvPr/>
        </p:nvGrpSpPr>
        <p:grpSpPr>
          <a:xfrm>
            <a:off x="4489605" y="3850853"/>
            <a:ext cx="492652" cy="503348"/>
            <a:chOff x="6039282" y="1042577"/>
            <a:chExt cx="734315" cy="731929"/>
          </a:xfrm>
        </p:grpSpPr>
        <p:sp>
          <p:nvSpPr>
            <p:cNvPr id="3635" name="Google Shape;3635;p8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82"/>
          <p:cNvGrpSpPr/>
          <p:nvPr/>
        </p:nvGrpSpPr>
        <p:grpSpPr>
          <a:xfrm>
            <a:off x="5130019" y="2346894"/>
            <a:ext cx="483304" cy="504902"/>
            <a:chOff x="1825800" y="1651625"/>
            <a:chExt cx="568125" cy="591775"/>
          </a:xfrm>
        </p:grpSpPr>
        <p:sp>
          <p:nvSpPr>
            <p:cNvPr id="3657" name="Google Shape;3657;p8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3" name="Google Shape;3663;p8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2"/>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2"/>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2"/>
          <p:cNvSpPr txBox="1"/>
          <p:nvPr>
            <p:ph idx="4294967295" type="title"/>
          </p:nvPr>
        </p:nvSpPr>
        <p:spPr>
          <a:xfrm>
            <a:off x="1068100" y="749106"/>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1" name="Shape 3671"/>
        <p:cNvGrpSpPr/>
        <p:nvPr/>
      </p:nvGrpSpPr>
      <p:grpSpPr>
        <a:xfrm>
          <a:off x="0" y="0"/>
          <a:ext cx="0" cy="0"/>
          <a:chOff x="0" y="0"/>
          <a:chExt cx="0" cy="0"/>
        </a:xfrm>
      </p:grpSpPr>
      <p:grpSp>
        <p:nvGrpSpPr>
          <p:cNvPr id="3672" name="Google Shape;3672;p83"/>
          <p:cNvGrpSpPr/>
          <p:nvPr/>
        </p:nvGrpSpPr>
        <p:grpSpPr>
          <a:xfrm>
            <a:off x="745571" y="1168666"/>
            <a:ext cx="2492868" cy="1379876"/>
            <a:chOff x="2654821" y="2311071"/>
            <a:chExt cx="2279715" cy="1262120"/>
          </a:xfrm>
        </p:grpSpPr>
        <p:grpSp>
          <p:nvGrpSpPr>
            <p:cNvPr id="3673" name="Google Shape;3673;p83"/>
            <p:cNvGrpSpPr/>
            <p:nvPr/>
          </p:nvGrpSpPr>
          <p:grpSpPr>
            <a:xfrm>
              <a:off x="4034269" y="2840745"/>
              <a:ext cx="40212" cy="36437"/>
              <a:chOff x="4293400" y="2574725"/>
              <a:chExt cx="84425" cy="80100"/>
            </a:xfrm>
          </p:grpSpPr>
          <p:sp>
            <p:nvSpPr>
              <p:cNvPr id="3674" name="Google Shape;3674;p8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675" name="Google Shape;3675;p8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6" name="Google Shape;3676;p83"/>
            <p:cNvGrpSpPr/>
            <p:nvPr/>
          </p:nvGrpSpPr>
          <p:grpSpPr>
            <a:xfrm>
              <a:off x="3894606" y="2334874"/>
              <a:ext cx="913198" cy="518984"/>
              <a:chOff x="4000175" y="1462675"/>
              <a:chExt cx="1917275" cy="1140875"/>
            </a:xfrm>
          </p:grpSpPr>
          <p:sp>
            <p:nvSpPr>
              <p:cNvPr id="3677" name="Google Shape;3677;p8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678" name="Google Shape;3678;p83"/>
              <p:cNvGrpSpPr/>
              <p:nvPr/>
            </p:nvGrpSpPr>
            <p:grpSpPr>
              <a:xfrm>
                <a:off x="4000175" y="1462675"/>
                <a:ext cx="1917275" cy="1140875"/>
                <a:chOff x="4000175" y="1462675"/>
                <a:chExt cx="1917275" cy="1140875"/>
              </a:xfrm>
            </p:grpSpPr>
            <p:sp>
              <p:nvSpPr>
                <p:cNvPr id="3679" name="Google Shape;3679;p8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680" name="Google Shape;3680;p8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84" name="Google Shape;3684;p8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85" name="Google Shape;3685;p83"/>
            <p:cNvGrpSpPr/>
            <p:nvPr/>
          </p:nvGrpSpPr>
          <p:grpSpPr>
            <a:xfrm>
              <a:off x="3875768" y="2846704"/>
              <a:ext cx="44796" cy="47366"/>
              <a:chOff x="3960625" y="2587825"/>
              <a:chExt cx="94050" cy="104125"/>
            </a:xfrm>
          </p:grpSpPr>
          <p:sp>
            <p:nvSpPr>
              <p:cNvPr id="3686" name="Google Shape;3686;p8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687" name="Google Shape;3687;p8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8" name="Google Shape;3688;p83"/>
            <p:cNvGrpSpPr/>
            <p:nvPr/>
          </p:nvGrpSpPr>
          <p:grpSpPr>
            <a:xfrm>
              <a:off x="3782759" y="2807162"/>
              <a:ext cx="82686" cy="85487"/>
              <a:chOff x="3765350" y="2500900"/>
              <a:chExt cx="173600" cy="187925"/>
            </a:xfrm>
          </p:grpSpPr>
          <p:sp>
            <p:nvSpPr>
              <p:cNvPr id="3689" name="Google Shape;3689;p8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690" name="Google Shape;3690;p8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5" name="Google Shape;3695;p83"/>
            <p:cNvGrpSpPr/>
            <p:nvPr/>
          </p:nvGrpSpPr>
          <p:grpSpPr>
            <a:xfrm>
              <a:off x="3775674" y="2798496"/>
              <a:ext cx="40545" cy="23564"/>
              <a:chOff x="3750475" y="2481850"/>
              <a:chExt cx="85125" cy="51800"/>
            </a:xfrm>
          </p:grpSpPr>
          <p:sp>
            <p:nvSpPr>
              <p:cNvPr id="3696" name="Google Shape;3696;p8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698" name="Google Shape;3698;p83"/>
            <p:cNvGrpSpPr/>
            <p:nvPr/>
          </p:nvGrpSpPr>
          <p:grpSpPr>
            <a:xfrm>
              <a:off x="3716946" y="2776024"/>
              <a:ext cx="81971" cy="76912"/>
              <a:chOff x="3627175" y="2432450"/>
              <a:chExt cx="172100" cy="169075"/>
            </a:xfrm>
          </p:grpSpPr>
          <p:sp>
            <p:nvSpPr>
              <p:cNvPr id="3699" name="Google Shape;3699;p8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701" name="Google Shape;3701;p8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702" name="Google Shape;3702;p83"/>
            <p:cNvGrpSpPr/>
            <p:nvPr/>
          </p:nvGrpSpPr>
          <p:grpSpPr>
            <a:xfrm>
              <a:off x="3685682" y="2845624"/>
              <a:ext cx="29311" cy="45055"/>
              <a:chOff x="3561536" y="2585450"/>
              <a:chExt cx="61539" cy="99045"/>
            </a:xfrm>
          </p:grpSpPr>
          <p:sp>
            <p:nvSpPr>
              <p:cNvPr id="3703" name="Google Shape;3703;p8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705" name="Google Shape;3705;p83"/>
            <p:cNvGrpSpPr/>
            <p:nvPr/>
          </p:nvGrpSpPr>
          <p:grpSpPr>
            <a:xfrm>
              <a:off x="3849905" y="2572252"/>
              <a:ext cx="74339" cy="119559"/>
              <a:chOff x="3906325" y="1984500"/>
              <a:chExt cx="156075" cy="262825"/>
            </a:xfrm>
          </p:grpSpPr>
          <p:sp>
            <p:nvSpPr>
              <p:cNvPr id="3706" name="Google Shape;3706;p8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707" name="Google Shape;3707;p8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83"/>
            <p:cNvGrpSpPr/>
            <p:nvPr/>
          </p:nvGrpSpPr>
          <p:grpSpPr>
            <a:xfrm>
              <a:off x="2654821" y="2414345"/>
              <a:ext cx="667570" cy="558731"/>
              <a:chOff x="1397225" y="1637375"/>
              <a:chExt cx="1401575" cy="1228250"/>
            </a:xfrm>
          </p:grpSpPr>
          <p:sp>
            <p:nvSpPr>
              <p:cNvPr id="3709" name="Google Shape;3709;p8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710" name="Google Shape;3710;p83"/>
              <p:cNvGrpSpPr/>
              <p:nvPr/>
            </p:nvGrpSpPr>
            <p:grpSpPr>
              <a:xfrm>
                <a:off x="1397225" y="1637375"/>
                <a:ext cx="1398775" cy="1228250"/>
                <a:chOff x="1397225" y="1637375"/>
                <a:chExt cx="1398775" cy="1228250"/>
              </a:xfrm>
            </p:grpSpPr>
            <p:sp>
              <p:nvSpPr>
                <p:cNvPr id="3711" name="Google Shape;3711;p8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13" name="Google Shape;3713;p83"/>
            <p:cNvGrpSpPr/>
            <p:nvPr/>
          </p:nvGrpSpPr>
          <p:grpSpPr>
            <a:xfrm>
              <a:off x="3230417" y="3103734"/>
              <a:ext cx="282982" cy="280332"/>
              <a:chOff x="2605700" y="3152850"/>
              <a:chExt cx="594125" cy="616250"/>
            </a:xfrm>
          </p:grpSpPr>
          <p:sp>
            <p:nvSpPr>
              <p:cNvPr id="3714" name="Google Shape;3714;p8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715" name="Google Shape;3715;p8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716" name="Google Shape;3716;p83"/>
            <p:cNvGrpSpPr/>
            <p:nvPr/>
          </p:nvGrpSpPr>
          <p:grpSpPr>
            <a:xfrm>
              <a:off x="3265985" y="3226989"/>
              <a:ext cx="87151" cy="346202"/>
              <a:chOff x="2680375" y="3423800"/>
              <a:chExt cx="182975" cy="761050"/>
            </a:xfrm>
          </p:grpSpPr>
          <p:sp>
            <p:nvSpPr>
              <p:cNvPr id="3717" name="Google Shape;3717;p8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718" name="Google Shape;3718;p8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9" name="Google Shape;3719;p83"/>
            <p:cNvGrpSpPr/>
            <p:nvPr/>
          </p:nvGrpSpPr>
          <p:grpSpPr>
            <a:xfrm>
              <a:off x="3855466" y="3289811"/>
              <a:ext cx="112514" cy="94210"/>
              <a:chOff x="3918000" y="3561900"/>
              <a:chExt cx="236225" cy="207100"/>
            </a:xfrm>
          </p:grpSpPr>
          <p:sp>
            <p:nvSpPr>
              <p:cNvPr id="3720" name="Google Shape;3720;p8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721" name="Google Shape;3721;p8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2" name="Google Shape;3722;p8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725" name="Google Shape;3725;p83"/>
            <p:cNvGrpSpPr/>
            <p:nvPr/>
          </p:nvGrpSpPr>
          <p:grpSpPr>
            <a:xfrm>
              <a:off x="2905224" y="2311071"/>
              <a:ext cx="596721" cy="528992"/>
              <a:chOff x="1922950" y="1410350"/>
              <a:chExt cx="1252825" cy="1162875"/>
            </a:xfrm>
          </p:grpSpPr>
          <p:sp>
            <p:nvSpPr>
              <p:cNvPr id="3726" name="Google Shape;3726;p8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742" name="Google Shape;3742;p8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762" name="Google Shape;3762;p8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763" name="Google Shape;3763;p8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4" name="Google Shape;3764;p83"/>
            <p:cNvGrpSpPr/>
            <p:nvPr/>
          </p:nvGrpSpPr>
          <p:grpSpPr>
            <a:xfrm>
              <a:off x="3280929" y="3294542"/>
              <a:ext cx="109894" cy="272224"/>
              <a:chOff x="2711750" y="3572300"/>
              <a:chExt cx="230725" cy="598425"/>
            </a:xfrm>
          </p:grpSpPr>
          <p:sp>
            <p:nvSpPr>
              <p:cNvPr id="3765" name="Google Shape;3765;p8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7" name="Google Shape;3767;p8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8" name="Google Shape;3768;p83"/>
            <p:cNvGrpSpPr/>
            <p:nvPr/>
          </p:nvGrpSpPr>
          <p:grpSpPr>
            <a:xfrm>
              <a:off x="3790439" y="2408636"/>
              <a:ext cx="73017" cy="75684"/>
              <a:chOff x="3781475" y="1624825"/>
              <a:chExt cx="153300" cy="166375"/>
            </a:xfrm>
          </p:grpSpPr>
          <p:sp>
            <p:nvSpPr>
              <p:cNvPr id="3769" name="Google Shape;3769;p8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3" name="Google Shape;3773;p8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0" name="Google Shape;3780;p83"/>
            <p:cNvGrpSpPr/>
            <p:nvPr/>
          </p:nvGrpSpPr>
          <p:grpSpPr>
            <a:xfrm>
              <a:off x="4403342" y="3107749"/>
              <a:ext cx="316680" cy="101374"/>
              <a:chOff x="5068275" y="3161675"/>
              <a:chExt cx="664875" cy="222850"/>
            </a:xfrm>
          </p:grpSpPr>
          <p:sp>
            <p:nvSpPr>
              <p:cNvPr id="3781" name="Google Shape;3781;p8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5" name="Google Shape;3785;p8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4" name="Google Shape;3814;p83"/>
            <p:cNvGrpSpPr/>
            <p:nvPr/>
          </p:nvGrpSpPr>
          <p:grpSpPr>
            <a:xfrm>
              <a:off x="3697513" y="2707266"/>
              <a:ext cx="59549" cy="79733"/>
              <a:chOff x="3586375" y="2281300"/>
              <a:chExt cx="125025" cy="175275"/>
            </a:xfrm>
          </p:grpSpPr>
          <p:sp>
            <p:nvSpPr>
              <p:cNvPr id="3815" name="Google Shape;3815;p8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7" name="Google Shape;3817;p8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8" name="Google Shape;3818;p83"/>
            <p:cNvGrpSpPr/>
            <p:nvPr/>
          </p:nvGrpSpPr>
          <p:grpSpPr>
            <a:xfrm>
              <a:off x="4513224" y="3221724"/>
              <a:ext cx="274563" cy="280321"/>
              <a:chOff x="5298975" y="3412225"/>
              <a:chExt cx="576450" cy="616225"/>
            </a:xfrm>
          </p:grpSpPr>
          <p:sp>
            <p:nvSpPr>
              <p:cNvPr id="3819" name="Google Shape;3819;p8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820" name="Google Shape;3820;p8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83"/>
            <p:cNvGrpSpPr/>
            <p:nvPr/>
          </p:nvGrpSpPr>
          <p:grpSpPr>
            <a:xfrm>
              <a:off x="4824403" y="3421846"/>
              <a:ext cx="110132" cy="130647"/>
              <a:chOff x="5952300" y="3852150"/>
              <a:chExt cx="231225" cy="287200"/>
            </a:xfrm>
          </p:grpSpPr>
          <p:sp>
            <p:nvSpPr>
              <p:cNvPr id="3822" name="Google Shape;3822;p8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4" name="Google Shape;3824;p8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2" name="Google Shape;3832;p83"/>
            <p:cNvGrpSpPr/>
            <p:nvPr/>
          </p:nvGrpSpPr>
          <p:grpSpPr>
            <a:xfrm>
              <a:off x="4295710" y="3079670"/>
              <a:ext cx="14968" cy="27135"/>
              <a:chOff x="4842300" y="3099950"/>
              <a:chExt cx="31425" cy="59650"/>
            </a:xfrm>
          </p:grpSpPr>
          <p:sp>
            <p:nvSpPr>
              <p:cNvPr id="3833" name="Google Shape;3833;p8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7" name="Google Shape;3837;p8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5" name="Google Shape;3845;p83"/>
            <p:cNvGrpSpPr/>
            <p:nvPr/>
          </p:nvGrpSpPr>
          <p:grpSpPr>
            <a:xfrm>
              <a:off x="3831056" y="2816010"/>
              <a:ext cx="37378" cy="27612"/>
              <a:chOff x="3866750" y="2520350"/>
              <a:chExt cx="78475" cy="60700"/>
            </a:xfrm>
          </p:grpSpPr>
          <p:sp>
            <p:nvSpPr>
              <p:cNvPr id="3846" name="Google Shape;3846;p8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0" name="Google Shape;3850;p8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867" name="Google Shape;3867;p8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879" name="Google Shape;3879;p8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2" name="Google Shape;3892;p83"/>
            <p:cNvGrpSpPr/>
            <p:nvPr/>
          </p:nvGrpSpPr>
          <p:grpSpPr>
            <a:xfrm>
              <a:off x="3632736" y="3051591"/>
              <a:ext cx="63288" cy="45217"/>
              <a:chOff x="3450375" y="3038225"/>
              <a:chExt cx="132875" cy="99400"/>
            </a:xfrm>
          </p:grpSpPr>
          <p:sp>
            <p:nvSpPr>
              <p:cNvPr id="3893" name="Google Shape;3893;p8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5" name="Google Shape;3895;p8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904" name="Google Shape;3904;p8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914" name="Google Shape;3914;p8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920" name="Google Shape;3920;p8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83"/>
          <p:cNvGrpSpPr/>
          <p:nvPr/>
        </p:nvGrpSpPr>
        <p:grpSpPr>
          <a:xfrm>
            <a:off x="3508906" y="1213377"/>
            <a:ext cx="2078182" cy="1366558"/>
            <a:chOff x="235800" y="830650"/>
            <a:chExt cx="6978450" cy="4588844"/>
          </a:xfrm>
        </p:grpSpPr>
        <p:sp>
          <p:nvSpPr>
            <p:cNvPr id="3931" name="Google Shape;3931;p8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83"/>
          <p:cNvGrpSpPr/>
          <p:nvPr/>
        </p:nvGrpSpPr>
        <p:grpSpPr>
          <a:xfrm>
            <a:off x="742628" y="3064442"/>
            <a:ext cx="2622876" cy="1333540"/>
            <a:chOff x="238125" y="1038125"/>
            <a:chExt cx="7146800" cy="3633625"/>
          </a:xfrm>
        </p:grpSpPr>
        <p:sp>
          <p:nvSpPr>
            <p:cNvPr id="3938" name="Google Shape;3938;p8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83"/>
          <p:cNvGrpSpPr/>
          <p:nvPr/>
        </p:nvGrpSpPr>
        <p:grpSpPr>
          <a:xfrm>
            <a:off x="5857556" y="1206552"/>
            <a:ext cx="2590840" cy="1380235"/>
            <a:chOff x="233350" y="949250"/>
            <a:chExt cx="7137300" cy="3802300"/>
          </a:xfrm>
        </p:grpSpPr>
        <p:sp>
          <p:nvSpPr>
            <p:cNvPr id="5511" name="Google Shape;5511;p8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83"/>
          <p:cNvGrpSpPr/>
          <p:nvPr/>
        </p:nvGrpSpPr>
        <p:grpSpPr>
          <a:xfrm>
            <a:off x="7671985" y="3251325"/>
            <a:ext cx="104231" cy="320340"/>
            <a:chOff x="7564426" y="3224343"/>
            <a:chExt cx="119985" cy="368801"/>
          </a:xfrm>
        </p:grpSpPr>
        <p:sp>
          <p:nvSpPr>
            <p:cNvPr id="5563" name="Google Shape;5563;p8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83"/>
          <p:cNvGrpSpPr/>
          <p:nvPr/>
        </p:nvGrpSpPr>
        <p:grpSpPr>
          <a:xfrm>
            <a:off x="7371473" y="3245427"/>
            <a:ext cx="189489" cy="332132"/>
            <a:chOff x="8370831" y="3202002"/>
            <a:chExt cx="218129" cy="382376"/>
          </a:xfrm>
        </p:grpSpPr>
        <p:sp>
          <p:nvSpPr>
            <p:cNvPr id="5566" name="Google Shape;5566;p8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83"/>
          <p:cNvGrpSpPr/>
          <p:nvPr/>
        </p:nvGrpSpPr>
        <p:grpSpPr>
          <a:xfrm>
            <a:off x="8094863" y="3656559"/>
            <a:ext cx="309429" cy="267000"/>
            <a:chOff x="6742064" y="3750480"/>
            <a:chExt cx="399315" cy="344560"/>
          </a:xfrm>
        </p:grpSpPr>
        <p:sp>
          <p:nvSpPr>
            <p:cNvPr id="5569" name="Google Shape;5569;p8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83"/>
          <p:cNvGrpSpPr/>
          <p:nvPr/>
        </p:nvGrpSpPr>
        <p:grpSpPr>
          <a:xfrm>
            <a:off x="7633882" y="4007606"/>
            <a:ext cx="180437" cy="281608"/>
            <a:chOff x="7248525" y="3739696"/>
            <a:chExt cx="230531" cy="359790"/>
          </a:xfrm>
        </p:grpSpPr>
        <p:sp>
          <p:nvSpPr>
            <p:cNvPr id="5572" name="Google Shape;5572;p8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83"/>
          <p:cNvGrpSpPr/>
          <p:nvPr/>
        </p:nvGrpSpPr>
        <p:grpSpPr>
          <a:xfrm>
            <a:off x="7879801" y="3650830"/>
            <a:ext cx="162896" cy="278710"/>
            <a:chOff x="7601242" y="3729267"/>
            <a:chExt cx="222566" cy="380803"/>
          </a:xfrm>
        </p:grpSpPr>
        <p:sp>
          <p:nvSpPr>
            <p:cNvPr id="5575" name="Google Shape;5575;p8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7" name="Google Shape;5577;p83"/>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8" name="Google Shape;5578;p83"/>
          <p:cNvGrpSpPr/>
          <p:nvPr/>
        </p:nvGrpSpPr>
        <p:grpSpPr>
          <a:xfrm>
            <a:off x="7369446" y="3651971"/>
            <a:ext cx="193543" cy="275990"/>
            <a:chOff x="8304647" y="3738687"/>
            <a:chExt cx="225076" cy="320956"/>
          </a:xfrm>
        </p:grpSpPr>
        <p:sp>
          <p:nvSpPr>
            <p:cNvPr id="5579" name="Google Shape;5579;p8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83"/>
          <p:cNvGrpSpPr/>
          <p:nvPr/>
        </p:nvGrpSpPr>
        <p:grpSpPr>
          <a:xfrm>
            <a:off x="7641939" y="3651971"/>
            <a:ext cx="178492" cy="275990"/>
            <a:chOff x="8615101" y="3738687"/>
            <a:chExt cx="207573" cy="320956"/>
          </a:xfrm>
        </p:grpSpPr>
        <p:sp>
          <p:nvSpPr>
            <p:cNvPr id="5583" name="Google Shape;5583;p8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6" name="Google Shape;5586;p83"/>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7" name="Google Shape;5587;p83"/>
          <p:cNvGrpSpPr/>
          <p:nvPr/>
        </p:nvGrpSpPr>
        <p:grpSpPr>
          <a:xfrm>
            <a:off x="6036644" y="3773459"/>
            <a:ext cx="557670" cy="511283"/>
            <a:chOff x="6015419" y="3716859"/>
            <a:chExt cx="557671" cy="511283"/>
          </a:xfrm>
        </p:grpSpPr>
        <p:sp>
          <p:nvSpPr>
            <p:cNvPr id="5588" name="Google Shape;5588;p8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9" name="Google Shape;5589;p83"/>
            <p:cNvGrpSpPr/>
            <p:nvPr/>
          </p:nvGrpSpPr>
          <p:grpSpPr>
            <a:xfrm>
              <a:off x="6036094" y="3716980"/>
              <a:ext cx="529860" cy="510468"/>
              <a:chOff x="6036094" y="3716980"/>
              <a:chExt cx="529860" cy="510468"/>
            </a:xfrm>
          </p:grpSpPr>
          <p:sp>
            <p:nvSpPr>
              <p:cNvPr id="5590" name="Google Shape;5590;p8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00" name="Google Shape;5600;p83"/>
          <p:cNvGrpSpPr/>
          <p:nvPr/>
        </p:nvGrpSpPr>
        <p:grpSpPr>
          <a:xfrm>
            <a:off x="6665529" y="3130228"/>
            <a:ext cx="576302" cy="511871"/>
            <a:chOff x="6644304" y="3073628"/>
            <a:chExt cx="576302" cy="511871"/>
          </a:xfrm>
        </p:grpSpPr>
        <p:sp>
          <p:nvSpPr>
            <p:cNvPr id="5601" name="Google Shape;5601;p8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2" name="Google Shape;5602;p83"/>
            <p:cNvGrpSpPr/>
            <p:nvPr/>
          </p:nvGrpSpPr>
          <p:grpSpPr>
            <a:xfrm>
              <a:off x="6712169" y="3085440"/>
              <a:ext cx="481622" cy="494913"/>
              <a:chOff x="6712169" y="3085440"/>
              <a:chExt cx="481622" cy="494913"/>
            </a:xfrm>
          </p:grpSpPr>
          <p:sp>
            <p:nvSpPr>
              <p:cNvPr id="5603" name="Google Shape;5603;p8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8" name="Google Shape;5608;p8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1" name="Google Shape;5611;p83"/>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2" name="Google Shape;5612;p83"/>
          <p:cNvGrpSpPr/>
          <p:nvPr/>
        </p:nvGrpSpPr>
        <p:grpSpPr>
          <a:xfrm>
            <a:off x="6673379" y="3773223"/>
            <a:ext cx="560631" cy="511352"/>
            <a:chOff x="6652154" y="3716623"/>
            <a:chExt cx="560631" cy="511352"/>
          </a:xfrm>
        </p:grpSpPr>
        <p:sp>
          <p:nvSpPr>
            <p:cNvPr id="5613" name="Google Shape;5613;p8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4" name="Google Shape;5614;p83"/>
            <p:cNvGrpSpPr/>
            <p:nvPr/>
          </p:nvGrpSpPr>
          <p:grpSpPr>
            <a:xfrm>
              <a:off x="6669657" y="3716715"/>
              <a:ext cx="466779" cy="464290"/>
              <a:chOff x="6669657" y="3716715"/>
              <a:chExt cx="466779" cy="464290"/>
            </a:xfrm>
          </p:grpSpPr>
          <p:sp>
            <p:nvSpPr>
              <p:cNvPr id="5615" name="Google Shape;5615;p8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8" name="Google Shape;5628;p83"/>
          <p:cNvGrpSpPr/>
          <p:nvPr/>
        </p:nvGrpSpPr>
        <p:grpSpPr>
          <a:xfrm>
            <a:off x="7867470" y="4054631"/>
            <a:ext cx="187557" cy="187557"/>
            <a:chOff x="8565775" y="671075"/>
            <a:chExt cx="441000" cy="441000"/>
          </a:xfrm>
        </p:grpSpPr>
        <p:sp>
          <p:nvSpPr>
            <p:cNvPr id="5629" name="Google Shape;5629;p8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1" name="Google Shape;5631;p83"/>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3"/>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3" name="Google Shape;5633;p83"/>
          <p:cNvGrpSpPr/>
          <p:nvPr/>
        </p:nvGrpSpPr>
        <p:grpSpPr>
          <a:xfrm>
            <a:off x="6021325" y="3132850"/>
            <a:ext cx="587871" cy="512373"/>
            <a:chOff x="6000100" y="3076250"/>
            <a:chExt cx="587871" cy="512373"/>
          </a:xfrm>
        </p:grpSpPr>
        <p:sp>
          <p:nvSpPr>
            <p:cNvPr id="5634" name="Google Shape;5634;p8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5" name="Google Shape;5635;p83"/>
            <p:cNvGrpSpPr/>
            <p:nvPr/>
          </p:nvGrpSpPr>
          <p:grpSpPr>
            <a:xfrm>
              <a:off x="6031360" y="3076713"/>
              <a:ext cx="539107" cy="480965"/>
              <a:chOff x="6031360" y="3076713"/>
              <a:chExt cx="539107" cy="480965"/>
            </a:xfrm>
          </p:grpSpPr>
          <p:sp>
            <p:nvSpPr>
              <p:cNvPr id="5636" name="Google Shape;5636;p8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3" name="Google Shape;5643;p83"/>
          <p:cNvGrpSpPr/>
          <p:nvPr/>
        </p:nvGrpSpPr>
        <p:grpSpPr>
          <a:xfrm>
            <a:off x="3597785" y="3065882"/>
            <a:ext cx="2241344" cy="1330656"/>
            <a:chOff x="3597785" y="3065882"/>
            <a:chExt cx="2241344" cy="1330656"/>
          </a:xfrm>
        </p:grpSpPr>
        <p:grpSp>
          <p:nvGrpSpPr>
            <p:cNvPr id="5644" name="Google Shape;5644;p83"/>
            <p:cNvGrpSpPr/>
            <p:nvPr/>
          </p:nvGrpSpPr>
          <p:grpSpPr>
            <a:xfrm>
              <a:off x="5296908" y="3937355"/>
              <a:ext cx="143198" cy="32380"/>
              <a:chOff x="5296908" y="3937355"/>
              <a:chExt cx="143198" cy="32380"/>
            </a:xfrm>
          </p:grpSpPr>
          <p:sp>
            <p:nvSpPr>
              <p:cNvPr id="5645" name="Google Shape;5645;p83"/>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6" name="Google Shape;5646;p83"/>
              <p:cNvGrpSpPr/>
              <p:nvPr/>
            </p:nvGrpSpPr>
            <p:grpSpPr>
              <a:xfrm>
                <a:off x="5402331" y="3937355"/>
                <a:ext cx="37776" cy="32380"/>
                <a:chOff x="5402331" y="3937355"/>
                <a:chExt cx="37776" cy="32380"/>
              </a:xfrm>
            </p:grpSpPr>
            <p:sp>
              <p:nvSpPr>
                <p:cNvPr id="5647" name="Google Shape;5647;p8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83"/>
              <p:cNvGrpSpPr/>
              <p:nvPr/>
            </p:nvGrpSpPr>
            <p:grpSpPr>
              <a:xfrm>
                <a:off x="5296908" y="3937355"/>
                <a:ext cx="37783" cy="32380"/>
                <a:chOff x="5296908" y="3937355"/>
                <a:chExt cx="37783" cy="32380"/>
              </a:xfrm>
            </p:grpSpPr>
            <p:sp>
              <p:nvSpPr>
                <p:cNvPr id="5650" name="Google Shape;5650;p8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2" name="Google Shape;5652;p83"/>
            <p:cNvGrpSpPr/>
            <p:nvPr/>
          </p:nvGrpSpPr>
          <p:grpSpPr>
            <a:xfrm>
              <a:off x="4724163" y="3119631"/>
              <a:ext cx="120838" cy="84218"/>
              <a:chOff x="4724163" y="3119631"/>
              <a:chExt cx="120838" cy="84218"/>
            </a:xfrm>
          </p:grpSpPr>
          <p:grpSp>
            <p:nvGrpSpPr>
              <p:cNvPr id="5653" name="Google Shape;5653;p83"/>
              <p:cNvGrpSpPr/>
              <p:nvPr/>
            </p:nvGrpSpPr>
            <p:grpSpPr>
              <a:xfrm>
                <a:off x="4746712" y="3132773"/>
                <a:ext cx="86869" cy="56424"/>
                <a:chOff x="4746712" y="3132773"/>
                <a:chExt cx="86869" cy="56424"/>
              </a:xfrm>
            </p:grpSpPr>
            <p:sp>
              <p:nvSpPr>
                <p:cNvPr id="5654" name="Google Shape;5654;p8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3"/>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83"/>
              <p:cNvGrpSpPr/>
              <p:nvPr/>
            </p:nvGrpSpPr>
            <p:grpSpPr>
              <a:xfrm>
                <a:off x="4773634" y="3143336"/>
                <a:ext cx="37776" cy="32451"/>
                <a:chOff x="4773634" y="3143336"/>
                <a:chExt cx="37776" cy="32451"/>
              </a:xfrm>
            </p:grpSpPr>
            <p:sp>
              <p:nvSpPr>
                <p:cNvPr id="5657" name="Google Shape;5657;p8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83"/>
              <p:cNvGrpSpPr/>
              <p:nvPr/>
            </p:nvGrpSpPr>
            <p:grpSpPr>
              <a:xfrm>
                <a:off x="4724163" y="3131248"/>
                <a:ext cx="37776" cy="32459"/>
                <a:chOff x="4724163" y="3131248"/>
                <a:chExt cx="37776" cy="32459"/>
              </a:xfrm>
            </p:grpSpPr>
            <p:sp>
              <p:nvSpPr>
                <p:cNvPr id="5660" name="Google Shape;5660;p8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83"/>
              <p:cNvGrpSpPr/>
              <p:nvPr/>
            </p:nvGrpSpPr>
            <p:grpSpPr>
              <a:xfrm>
                <a:off x="4755081" y="3176054"/>
                <a:ext cx="32357" cy="27795"/>
                <a:chOff x="4755081" y="3176054"/>
                <a:chExt cx="32357" cy="27795"/>
              </a:xfrm>
            </p:grpSpPr>
            <p:sp>
              <p:nvSpPr>
                <p:cNvPr id="5663" name="Google Shape;5663;p8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83"/>
              <p:cNvGrpSpPr/>
              <p:nvPr/>
            </p:nvGrpSpPr>
            <p:grpSpPr>
              <a:xfrm>
                <a:off x="4812550" y="3119631"/>
                <a:ext cx="32451" cy="27803"/>
                <a:chOff x="4812550" y="3119631"/>
                <a:chExt cx="32451" cy="27803"/>
              </a:xfrm>
            </p:grpSpPr>
            <p:sp>
              <p:nvSpPr>
                <p:cNvPr id="5666" name="Google Shape;5666;p8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8" name="Google Shape;5668;p83"/>
            <p:cNvGrpSpPr/>
            <p:nvPr/>
          </p:nvGrpSpPr>
          <p:grpSpPr>
            <a:xfrm>
              <a:off x="5382826" y="4027197"/>
              <a:ext cx="268967" cy="250422"/>
              <a:chOff x="5382826" y="4027197"/>
              <a:chExt cx="268967" cy="250422"/>
            </a:xfrm>
          </p:grpSpPr>
          <p:grpSp>
            <p:nvGrpSpPr>
              <p:cNvPr id="5669" name="Google Shape;5669;p83"/>
              <p:cNvGrpSpPr/>
              <p:nvPr/>
            </p:nvGrpSpPr>
            <p:grpSpPr>
              <a:xfrm>
                <a:off x="5405280" y="4042510"/>
                <a:ext cx="237570" cy="218647"/>
                <a:chOff x="5405280" y="4042510"/>
                <a:chExt cx="237570" cy="218647"/>
              </a:xfrm>
            </p:grpSpPr>
            <p:sp>
              <p:nvSpPr>
                <p:cNvPr id="5670" name="Google Shape;5670;p8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3"/>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3"/>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3"/>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3"/>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83"/>
              <p:cNvGrpSpPr/>
              <p:nvPr/>
            </p:nvGrpSpPr>
            <p:grpSpPr>
              <a:xfrm>
                <a:off x="5382826" y="4125549"/>
                <a:ext cx="37776" cy="32380"/>
                <a:chOff x="5382826" y="4125549"/>
                <a:chExt cx="37776" cy="32380"/>
              </a:xfrm>
            </p:grpSpPr>
            <p:sp>
              <p:nvSpPr>
                <p:cNvPr id="5677" name="Google Shape;5677;p8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83"/>
              <p:cNvGrpSpPr/>
              <p:nvPr/>
            </p:nvGrpSpPr>
            <p:grpSpPr>
              <a:xfrm>
                <a:off x="5475680" y="4195587"/>
                <a:ext cx="37783" cy="32364"/>
                <a:chOff x="5475680" y="4195587"/>
                <a:chExt cx="37783" cy="32364"/>
              </a:xfrm>
            </p:grpSpPr>
            <p:sp>
              <p:nvSpPr>
                <p:cNvPr id="5680" name="Google Shape;5680;p8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2" name="Google Shape;5682;p83"/>
              <p:cNvGrpSpPr/>
              <p:nvPr/>
            </p:nvGrpSpPr>
            <p:grpSpPr>
              <a:xfrm>
                <a:off x="5532575" y="4027197"/>
                <a:ext cx="33308" cy="32262"/>
                <a:chOff x="5532575" y="4027197"/>
                <a:chExt cx="33308" cy="32262"/>
              </a:xfrm>
            </p:grpSpPr>
            <p:sp>
              <p:nvSpPr>
                <p:cNvPr id="5683" name="Google Shape;5683;p8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5" name="Google Shape;5685;p83"/>
              <p:cNvGrpSpPr/>
              <p:nvPr/>
            </p:nvGrpSpPr>
            <p:grpSpPr>
              <a:xfrm>
                <a:off x="5590706" y="4245348"/>
                <a:ext cx="33497" cy="32270"/>
                <a:chOff x="5590706" y="4245348"/>
                <a:chExt cx="33497" cy="32270"/>
              </a:xfrm>
            </p:grpSpPr>
            <p:sp>
              <p:nvSpPr>
                <p:cNvPr id="5686" name="Google Shape;5686;p8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83"/>
              <p:cNvGrpSpPr/>
              <p:nvPr/>
            </p:nvGrpSpPr>
            <p:grpSpPr>
              <a:xfrm>
                <a:off x="5618681" y="4109677"/>
                <a:ext cx="33112" cy="32357"/>
                <a:chOff x="5618681" y="4109677"/>
                <a:chExt cx="33112" cy="32357"/>
              </a:xfrm>
            </p:grpSpPr>
            <p:sp>
              <p:nvSpPr>
                <p:cNvPr id="5689" name="Google Shape;5689;p8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83"/>
              <p:cNvGrpSpPr/>
              <p:nvPr/>
            </p:nvGrpSpPr>
            <p:grpSpPr>
              <a:xfrm>
                <a:off x="5479298" y="4128262"/>
                <a:ext cx="31405" cy="26906"/>
                <a:chOff x="5479298" y="4128262"/>
                <a:chExt cx="31405" cy="26906"/>
              </a:xfrm>
            </p:grpSpPr>
            <p:sp>
              <p:nvSpPr>
                <p:cNvPr id="5692" name="Google Shape;5692;p8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83"/>
              <p:cNvGrpSpPr/>
              <p:nvPr/>
            </p:nvGrpSpPr>
            <p:grpSpPr>
              <a:xfrm>
                <a:off x="5582903" y="4180116"/>
                <a:ext cx="31499" cy="26898"/>
                <a:chOff x="5582903" y="4180116"/>
                <a:chExt cx="31499" cy="26898"/>
              </a:xfrm>
            </p:grpSpPr>
            <p:sp>
              <p:nvSpPr>
                <p:cNvPr id="5695" name="Google Shape;5695;p8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7" name="Google Shape;5697;p83"/>
            <p:cNvGrpSpPr/>
            <p:nvPr/>
          </p:nvGrpSpPr>
          <p:grpSpPr>
            <a:xfrm>
              <a:off x="3977681" y="3230323"/>
              <a:ext cx="94584" cy="84085"/>
              <a:chOff x="3977681" y="3230323"/>
              <a:chExt cx="94584" cy="84085"/>
            </a:xfrm>
          </p:grpSpPr>
          <p:grpSp>
            <p:nvGrpSpPr>
              <p:cNvPr id="5698" name="Google Shape;5698;p83"/>
              <p:cNvGrpSpPr/>
              <p:nvPr/>
            </p:nvGrpSpPr>
            <p:grpSpPr>
              <a:xfrm>
                <a:off x="4000135" y="3243041"/>
                <a:ext cx="59570" cy="57186"/>
                <a:chOff x="4000135" y="3243041"/>
                <a:chExt cx="59570" cy="57186"/>
              </a:xfrm>
            </p:grpSpPr>
            <p:sp>
              <p:nvSpPr>
                <p:cNvPr id="5699" name="Google Shape;5699;p8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3"/>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3"/>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83"/>
              <p:cNvGrpSpPr/>
              <p:nvPr/>
            </p:nvGrpSpPr>
            <p:grpSpPr>
              <a:xfrm>
                <a:off x="3977681" y="3245872"/>
                <a:ext cx="37783" cy="32380"/>
                <a:chOff x="3977681" y="3245872"/>
                <a:chExt cx="37783" cy="32380"/>
              </a:xfrm>
            </p:grpSpPr>
            <p:sp>
              <p:nvSpPr>
                <p:cNvPr id="5703" name="Google Shape;5703;p8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83"/>
              <p:cNvGrpSpPr/>
              <p:nvPr/>
            </p:nvGrpSpPr>
            <p:grpSpPr>
              <a:xfrm>
                <a:off x="4040860" y="3262672"/>
                <a:ext cx="31405" cy="27001"/>
                <a:chOff x="4040860" y="3262672"/>
                <a:chExt cx="31405" cy="27001"/>
              </a:xfrm>
            </p:grpSpPr>
            <p:sp>
              <p:nvSpPr>
                <p:cNvPr id="5706" name="Google Shape;5706;p8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83"/>
              <p:cNvGrpSpPr/>
              <p:nvPr/>
            </p:nvGrpSpPr>
            <p:grpSpPr>
              <a:xfrm>
                <a:off x="4021072" y="3230323"/>
                <a:ext cx="31397" cy="26906"/>
                <a:chOff x="4021072" y="3230323"/>
                <a:chExt cx="31397" cy="26906"/>
              </a:xfrm>
            </p:grpSpPr>
            <p:sp>
              <p:nvSpPr>
                <p:cNvPr id="5709" name="Google Shape;5709;p8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83"/>
              <p:cNvGrpSpPr/>
              <p:nvPr/>
            </p:nvGrpSpPr>
            <p:grpSpPr>
              <a:xfrm>
                <a:off x="4001472" y="3287462"/>
                <a:ext cx="31499" cy="26945"/>
                <a:chOff x="4001472" y="3287462"/>
                <a:chExt cx="31499" cy="26945"/>
              </a:xfrm>
            </p:grpSpPr>
            <p:sp>
              <p:nvSpPr>
                <p:cNvPr id="5712" name="Google Shape;5712;p8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4" name="Google Shape;5714;p83"/>
            <p:cNvGrpSpPr/>
            <p:nvPr/>
          </p:nvGrpSpPr>
          <p:grpSpPr>
            <a:xfrm>
              <a:off x="4084715" y="3258865"/>
              <a:ext cx="184961" cy="137268"/>
              <a:chOff x="4084715" y="3258865"/>
              <a:chExt cx="184961" cy="137268"/>
            </a:xfrm>
          </p:grpSpPr>
          <p:grpSp>
            <p:nvGrpSpPr>
              <p:cNvPr id="5715" name="Google Shape;5715;p83"/>
              <p:cNvGrpSpPr/>
              <p:nvPr/>
            </p:nvGrpSpPr>
            <p:grpSpPr>
              <a:xfrm>
                <a:off x="4107453" y="3271583"/>
                <a:ext cx="153470" cy="110275"/>
                <a:chOff x="4107453" y="3271583"/>
                <a:chExt cx="153470" cy="110275"/>
              </a:xfrm>
            </p:grpSpPr>
            <p:sp>
              <p:nvSpPr>
                <p:cNvPr id="5716" name="Google Shape;5716;p8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3"/>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3"/>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3"/>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83"/>
              <p:cNvGrpSpPr/>
              <p:nvPr/>
            </p:nvGrpSpPr>
            <p:grpSpPr>
              <a:xfrm>
                <a:off x="4136947" y="3258865"/>
                <a:ext cx="31499" cy="27001"/>
                <a:chOff x="4136947" y="3258865"/>
                <a:chExt cx="31499" cy="27001"/>
              </a:xfrm>
            </p:grpSpPr>
            <p:sp>
              <p:nvSpPr>
                <p:cNvPr id="5721" name="Google Shape;5721;p8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83"/>
              <p:cNvGrpSpPr/>
              <p:nvPr/>
            </p:nvGrpSpPr>
            <p:grpSpPr>
              <a:xfrm>
                <a:off x="4084715" y="3266478"/>
                <a:ext cx="31468" cy="26898"/>
                <a:chOff x="4084715" y="3266478"/>
                <a:chExt cx="31468" cy="26898"/>
              </a:xfrm>
            </p:grpSpPr>
            <p:sp>
              <p:nvSpPr>
                <p:cNvPr id="5724" name="Google Shape;5724;p8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83"/>
              <p:cNvGrpSpPr/>
              <p:nvPr/>
            </p:nvGrpSpPr>
            <p:grpSpPr>
              <a:xfrm>
                <a:off x="4159213" y="3279849"/>
                <a:ext cx="31405" cy="26945"/>
                <a:chOff x="4159213" y="3279849"/>
                <a:chExt cx="31405" cy="26945"/>
              </a:xfrm>
            </p:grpSpPr>
            <p:sp>
              <p:nvSpPr>
                <p:cNvPr id="5727" name="Google Shape;5727;p8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83"/>
              <p:cNvGrpSpPr/>
              <p:nvPr/>
            </p:nvGrpSpPr>
            <p:grpSpPr>
              <a:xfrm>
                <a:off x="4201550" y="3266502"/>
                <a:ext cx="31405" cy="26883"/>
                <a:chOff x="4201550" y="3266502"/>
                <a:chExt cx="31405" cy="26883"/>
              </a:xfrm>
            </p:grpSpPr>
            <p:sp>
              <p:nvSpPr>
                <p:cNvPr id="5730" name="Google Shape;5730;p8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83"/>
              <p:cNvGrpSpPr/>
              <p:nvPr/>
            </p:nvGrpSpPr>
            <p:grpSpPr>
              <a:xfrm>
                <a:off x="4201550" y="3338278"/>
                <a:ext cx="31405" cy="26930"/>
                <a:chOff x="4201550" y="3338278"/>
                <a:chExt cx="31405" cy="26930"/>
              </a:xfrm>
            </p:grpSpPr>
            <p:sp>
              <p:nvSpPr>
                <p:cNvPr id="5733" name="Google Shape;5733;p8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83"/>
              <p:cNvGrpSpPr/>
              <p:nvPr/>
            </p:nvGrpSpPr>
            <p:grpSpPr>
              <a:xfrm>
                <a:off x="4238272" y="3369132"/>
                <a:ext cx="31405" cy="27001"/>
                <a:chOff x="4238272" y="3369132"/>
                <a:chExt cx="31405" cy="27001"/>
              </a:xfrm>
            </p:grpSpPr>
            <p:sp>
              <p:nvSpPr>
                <p:cNvPr id="5736" name="Google Shape;5736;p8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8" name="Google Shape;5738;p83"/>
            <p:cNvGrpSpPr/>
            <p:nvPr/>
          </p:nvGrpSpPr>
          <p:grpSpPr>
            <a:xfrm>
              <a:off x="4068639" y="3200169"/>
              <a:ext cx="77643" cy="37272"/>
              <a:chOff x="4068639" y="3200169"/>
              <a:chExt cx="77643" cy="37272"/>
            </a:xfrm>
          </p:grpSpPr>
          <p:sp>
            <p:nvSpPr>
              <p:cNvPr id="5739" name="Google Shape;5739;p83"/>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0" name="Google Shape;5740;p83"/>
              <p:cNvGrpSpPr/>
              <p:nvPr/>
            </p:nvGrpSpPr>
            <p:grpSpPr>
              <a:xfrm>
                <a:off x="4114878" y="3200169"/>
                <a:ext cx="31405" cy="26993"/>
                <a:chOff x="4114878" y="3200169"/>
                <a:chExt cx="31405" cy="26993"/>
              </a:xfrm>
            </p:grpSpPr>
            <p:sp>
              <p:nvSpPr>
                <p:cNvPr id="5741" name="Google Shape;5741;p8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83"/>
              <p:cNvGrpSpPr/>
              <p:nvPr/>
            </p:nvGrpSpPr>
            <p:grpSpPr>
              <a:xfrm>
                <a:off x="4068639" y="3210535"/>
                <a:ext cx="31499" cy="26906"/>
                <a:chOff x="4068639" y="3210535"/>
                <a:chExt cx="31499" cy="26906"/>
              </a:xfrm>
            </p:grpSpPr>
            <p:sp>
              <p:nvSpPr>
                <p:cNvPr id="5744" name="Google Shape;5744;p8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6" name="Google Shape;5746;p83"/>
            <p:cNvGrpSpPr/>
            <p:nvPr/>
          </p:nvGrpSpPr>
          <p:grpSpPr>
            <a:xfrm>
              <a:off x="3869702" y="3066935"/>
              <a:ext cx="382664" cy="190294"/>
              <a:chOff x="3869702" y="3066935"/>
              <a:chExt cx="382664" cy="190294"/>
            </a:xfrm>
          </p:grpSpPr>
          <p:grpSp>
            <p:nvGrpSpPr>
              <p:cNvPr id="5747" name="Google Shape;5747;p83"/>
              <p:cNvGrpSpPr/>
              <p:nvPr/>
            </p:nvGrpSpPr>
            <p:grpSpPr>
              <a:xfrm>
                <a:off x="3888633" y="3082351"/>
                <a:ext cx="351172" cy="160698"/>
                <a:chOff x="3888633" y="3082351"/>
                <a:chExt cx="351172" cy="160698"/>
              </a:xfrm>
            </p:grpSpPr>
            <p:sp>
              <p:nvSpPr>
                <p:cNvPr id="5748" name="Google Shape;5748;p8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3"/>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3"/>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3"/>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3"/>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3"/>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83"/>
              <p:cNvGrpSpPr/>
              <p:nvPr/>
            </p:nvGrpSpPr>
            <p:grpSpPr>
              <a:xfrm>
                <a:off x="4143703" y="3066935"/>
                <a:ext cx="37783" cy="32357"/>
                <a:chOff x="4143703" y="3066935"/>
                <a:chExt cx="37783" cy="32357"/>
              </a:xfrm>
            </p:grpSpPr>
            <p:sp>
              <p:nvSpPr>
                <p:cNvPr id="5755" name="Google Shape;5755;p8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83"/>
              <p:cNvGrpSpPr/>
              <p:nvPr/>
            </p:nvGrpSpPr>
            <p:grpSpPr>
              <a:xfrm>
                <a:off x="4044565" y="3103563"/>
                <a:ext cx="37783" cy="32451"/>
                <a:chOff x="4044565" y="3103563"/>
                <a:chExt cx="37783" cy="32451"/>
              </a:xfrm>
            </p:grpSpPr>
            <p:sp>
              <p:nvSpPr>
                <p:cNvPr id="5758" name="Google Shape;5758;p8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83"/>
              <p:cNvGrpSpPr/>
              <p:nvPr/>
            </p:nvGrpSpPr>
            <p:grpSpPr>
              <a:xfrm>
                <a:off x="4017454" y="3188237"/>
                <a:ext cx="37776" cy="32357"/>
                <a:chOff x="4017454" y="3188237"/>
                <a:chExt cx="37776" cy="32357"/>
              </a:xfrm>
            </p:grpSpPr>
            <p:sp>
              <p:nvSpPr>
                <p:cNvPr id="5761" name="Google Shape;5761;p8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83"/>
              <p:cNvGrpSpPr/>
              <p:nvPr/>
            </p:nvGrpSpPr>
            <p:grpSpPr>
              <a:xfrm>
                <a:off x="3921548" y="3157509"/>
                <a:ext cx="37783" cy="32357"/>
                <a:chOff x="3921548" y="3157509"/>
                <a:chExt cx="37783" cy="32357"/>
              </a:xfrm>
            </p:grpSpPr>
            <p:sp>
              <p:nvSpPr>
                <p:cNvPr id="5764" name="Google Shape;5764;p8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83"/>
              <p:cNvGrpSpPr/>
              <p:nvPr/>
            </p:nvGrpSpPr>
            <p:grpSpPr>
              <a:xfrm>
                <a:off x="3939056" y="3211620"/>
                <a:ext cx="37783" cy="32380"/>
                <a:chOff x="3939056" y="3211620"/>
                <a:chExt cx="37783" cy="32380"/>
              </a:xfrm>
            </p:grpSpPr>
            <p:sp>
              <p:nvSpPr>
                <p:cNvPr id="5767" name="Google Shape;5767;p8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83"/>
              <p:cNvGrpSpPr/>
              <p:nvPr/>
            </p:nvGrpSpPr>
            <p:grpSpPr>
              <a:xfrm>
                <a:off x="4176240" y="3136965"/>
                <a:ext cx="31405" cy="26930"/>
                <a:chOff x="4176240" y="3136965"/>
                <a:chExt cx="31405" cy="26930"/>
              </a:xfrm>
            </p:grpSpPr>
            <p:sp>
              <p:nvSpPr>
                <p:cNvPr id="5770" name="Google Shape;5770;p8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83"/>
              <p:cNvGrpSpPr/>
              <p:nvPr/>
            </p:nvGrpSpPr>
            <p:grpSpPr>
              <a:xfrm>
                <a:off x="4133148" y="3152593"/>
                <a:ext cx="31499" cy="27001"/>
                <a:chOff x="4133148" y="3152593"/>
                <a:chExt cx="31499" cy="27001"/>
              </a:xfrm>
            </p:grpSpPr>
            <p:sp>
              <p:nvSpPr>
                <p:cNvPr id="5773" name="Google Shape;5773;p8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83"/>
              <p:cNvGrpSpPr/>
              <p:nvPr/>
            </p:nvGrpSpPr>
            <p:grpSpPr>
              <a:xfrm>
                <a:off x="4220866" y="3073534"/>
                <a:ext cx="31499" cy="26898"/>
                <a:chOff x="4220866" y="3073534"/>
                <a:chExt cx="31499" cy="26898"/>
              </a:xfrm>
            </p:grpSpPr>
            <p:sp>
              <p:nvSpPr>
                <p:cNvPr id="5776" name="Google Shape;5776;p8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83"/>
              <p:cNvGrpSpPr/>
              <p:nvPr/>
            </p:nvGrpSpPr>
            <p:grpSpPr>
              <a:xfrm>
                <a:off x="3869702" y="3230323"/>
                <a:ext cx="31499" cy="26906"/>
                <a:chOff x="3869702" y="3230323"/>
                <a:chExt cx="31499" cy="26906"/>
              </a:xfrm>
            </p:grpSpPr>
            <p:sp>
              <p:nvSpPr>
                <p:cNvPr id="5779" name="Google Shape;5779;p8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81" name="Google Shape;5781;p83"/>
            <p:cNvGrpSpPr/>
            <p:nvPr/>
          </p:nvGrpSpPr>
          <p:grpSpPr>
            <a:xfrm>
              <a:off x="4271383" y="3065882"/>
              <a:ext cx="304556" cy="341663"/>
              <a:chOff x="4271383" y="3065882"/>
              <a:chExt cx="304556" cy="341663"/>
            </a:xfrm>
          </p:grpSpPr>
          <p:grpSp>
            <p:nvGrpSpPr>
              <p:cNvPr id="5782" name="Google Shape;5782;p83"/>
              <p:cNvGrpSpPr/>
              <p:nvPr/>
            </p:nvGrpSpPr>
            <p:grpSpPr>
              <a:xfrm>
                <a:off x="4293838" y="3078639"/>
                <a:ext cx="269353" cy="311973"/>
                <a:chOff x="4293838" y="3078639"/>
                <a:chExt cx="269353" cy="311973"/>
              </a:xfrm>
            </p:grpSpPr>
            <p:sp>
              <p:nvSpPr>
                <p:cNvPr id="5783" name="Google Shape;5783;p8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3"/>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3"/>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3"/>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3"/>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3"/>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3"/>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3"/>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3"/>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3"/>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3"/>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3"/>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3"/>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3"/>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3"/>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3"/>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3"/>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83"/>
              <p:cNvGrpSpPr/>
              <p:nvPr/>
            </p:nvGrpSpPr>
            <p:grpSpPr>
              <a:xfrm>
                <a:off x="4538164" y="3342061"/>
                <a:ext cx="37776" cy="32380"/>
                <a:chOff x="4538164" y="3342061"/>
                <a:chExt cx="37776" cy="32380"/>
              </a:xfrm>
            </p:grpSpPr>
            <p:sp>
              <p:nvSpPr>
                <p:cNvPr id="5801" name="Google Shape;5801;p8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83"/>
              <p:cNvGrpSpPr/>
              <p:nvPr/>
            </p:nvGrpSpPr>
            <p:grpSpPr>
              <a:xfrm>
                <a:off x="4271383" y="3194742"/>
                <a:ext cx="37783" cy="32420"/>
                <a:chOff x="4271383" y="3194742"/>
                <a:chExt cx="37783" cy="32420"/>
              </a:xfrm>
            </p:grpSpPr>
            <p:sp>
              <p:nvSpPr>
                <p:cNvPr id="5804" name="Google Shape;5804;p8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83"/>
              <p:cNvGrpSpPr/>
              <p:nvPr/>
            </p:nvGrpSpPr>
            <p:grpSpPr>
              <a:xfrm>
                <a:off x="4284416" y="3084058"/>
                <a:ext cx="37783" cy="32357"/>
                <a:chOff x="4284416" y="3084058"/>
                <a:chExt cx="37783" cy="32357"/>
              </a:xfrm>
            </p:grpSpPr>
            <p:sp>
              <p:nvSpPr>
                <p:cNvPr id="5807" name="Google Shape;5807;p8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83"/>
              <p:cNvGrpSpPr/>
              <p:nvPr/>
            </p:nvGrpSpPr>
            <p:grpSpPr>
              <a:xfrm>
                <a:off x="4478697" y="3297561"/>
                <a:ext cx="37776" cy="32451"/>
                <a:chOff x="4478697" y="3297561"/>
                <a:chExt cx="37776" cy="32451"/>
              </a:xfrm>
            </p:grpSpPr>
            <p:sp>
              <p:nvSpPr>
                <p:cNvPr id="5810" name="Google Shape;5810;p8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2" name="Google Shape;5812;p83"/>
              <p:cNvGrpSpPr/>
              <p:nvPr/>
            </p:nvGrpSpPr>
            <p:grpSpPr>
              <a:xfrm>
                <a:off x="4411813" y="3331711"/>
                <a:ext cx="37776" cy="32451"/>
                <a:chOff x="4411813" y="3331711"/>
                <a:chExt cx="37776" cy="32451"/>
              </a:xfrm>
            </p:grpSpPr>
            <p:sp>
              <p:nvSpPr>
                <p:cNvPr id="5813" name="Google Shape;5813;p8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83"/>
              <p:cNvGrpSpPr/>
              <p:nvPr/>
            </p:nvGrpSpPr>
            <p:grpSpPr>
              <a:xfrm>
                <a:off x="4337984" y="3375188"/>
                <a:ext cx="37776" cy="32357"/>
                <a:chOff x="4337984" y="3375188"/>
                <a:chExt cx="37776" cy="32357"/>
              </a:xfrm>
            </p:grpSpPr>
            <p:sp>
              <p:nvSpPr>
                <p:cNvPr id="5816" name="Google Shape;5816;p8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83"/>
              <p:cNvGrpSpPr/>
              <p:nvPr/>
            </p:nvGrpSpPr>
            <p:grpSpPr>
              <a:xfrm>
                <a:off x="4494867" y="3090530"/>
                <a:ext cx="37878" cy="32451"/>
                <a:chOff x="4494867" y="3090530"/>
                <a:chExt cx="37878" cy="32451"/>
              </a:xfrm>
            </p:grpSpPr>
            <p:sp>
              <p:nvSpPr>
                <p:cNvPr id="5819" name="Google Shape;5819;p8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83"/>
              <p:cNvGrpSpPr/>
              <p:nvPr/>
            </p:nvGrpSpPr>
            <p:grpSpPr>
              <a:xfrm>
                <a:off x="4525124" y="3207774"/>
                <a:ext cx="37783" cy="32420"/>
                <a:chOff x="4525124" y="3207774"/>
                <a:chExt cx="37783" cy="32420"/>
              </a:xfrm>
            </p:grpSpPr>
            <p:sp>
              <p:nvSpPr>
                <p:cNvPr id="5822" name="Google Shape;5822;p8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83"/>
              <p:cNvGrpSpPr/>
              <p:nvPr/>
            </p:nvGrpSpPr>
            <p:grpSpPr>
              <a:xfrm>
                <a:off x="4440544" y="3176479"/>
                <a:ext cx="31499" cy="26898"/>
                <a:chOff x="4440544" y="3176479"/>
                <a:chExt cx="31499" cy="26898"/>
              </a:xfrm>
            </p:grpSpPr>
            <p:sp>
              <p:nvSpPr>
                <p:cNvPr id="5825" name="Google Shape;5825;p8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83"/>
              <p:cNvGrpSpPr/>
              <p:nvPr/>
            </p:nvGrpSpPr>
            <p:grpSpPr>
              <a:xfrm>
                <a:off x="4350545" y="3156400"/>
                <a:ext cx="31405" cy="27001"/>
                <a:chOff x="4350545" y="3156400"/>
                <a:chExt cx="31405" cy="27001"/>
              </a:xfrm>
            </p:grpSpPr>
            <p:sp>
              <p:nvSpPr>
                <p:cNvPr id="5828" name="Google Shape;5828;p8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83"/>
              <p:cNvGrpSpPr/>
              <p:nvPr/>
            </p:nvGrpSpPr>
            <p:grpSpPr>
              <a:xfrm>
                <a:off x="4376703" y="3255058"/>
                <a:ext cx="31405" cy="27001"/>
                <a:chOff x="4376703" y="3255058"/>
                <a:chExt cx="31405" cy="27001"/>
              </a:xfrm>
            </p:grpSpPr>
            <p:sp>
              <p:nvSpPr>
                <p:cNvPr id="5831" name="Google Shape;5831;p8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83"/>
              <p:cNvGrpSpPr/>
              <p:nvPr/>
            </p:nvGrpSpPr>
            <p:grpSpPr>
              <a:xfrm>
                <a:off x="4331322" y="3283656"/>
                <a:ext cx="31405" cy="26945"/>
                <a:chOff x="4331322" y="3283656"/>
                <a:chExt cx="31405" cy="26945"/>
              </a:xfrm>
            </p:grpSpPr>
            <p:sp>
              <p:nvSpPr>
                <p:cNvPr id="5834" name="Google Shape;5834;p8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83"/>
              <p:cNvGrpSpPr/>
              <p:nvPr/>
            </p:nvGrpSpPr>
            <p:grpSpPr>
              <a:xfrm>
                <a:off x="4380510" y="3065882"/>
                <a:ext cx="31405" cy="26938"/>
                <a:chOff x="4380510" y="3065882"/>
                <a:chExt cx="31405" cy="26938"/>
              </a:xfrm>
            </p:grpSpPr>
            <p:sp>
              <p:nvSpPr>
                <p:cNvPr id="5837" name="Google Shape;5837;p8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9" name="Google Shape;5839;p83"/>
            <p:cNvGrpSpPr/>
            <p:nvPr/>
          </p:nvGrpSpPr>
          <p:grpSpPr>
            <a:xfrm>
              <a:off x="4558998" y="3188237"/>
              <a:ext cx="1280131" cy="1052746"/>
              <a:chOff x="4558998" y="3188237"/>
              <a:chExt cx="1280131" cy="1052746"/>
            </a:xfrm>
          </p:grpSpPr>
          <p:sp>
            <p:nvSpPr>
              <p:cNvPr id="5840" name="Google Shape;5840;p83"/>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1" name="Google Shape;5841;p83"/>
              <p:cNvGrpSpPr/>
              <p:nvPr/>
            </p:nvGrpSpPr>
            <p:grpSpPr>
              <a:xfrm>
                <a:off x="4579164" y="3203653"/>
                <a:ext cx="1244833" cy="1020397"/>
                <a:chOff x="4579164" y="3203653"/>
                <a:chExt cx="1244833" cy="1020397"/>
              </a:xfrm>
            </p:grpSpPr>
            <p:sp>
              <p:nvSpPr>
                <p:cNvPr id="5842" name="Google Shape;5842;p83"/>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3"/>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4" name="Google Shape;5844;p83"/>
                <p:cNvGrpSpPr/>
                <p:nvPr/>
              </p:nvGrpSpPr>
              <p:grpSpPr>
                <a:xfrm>
                  <a:off x="4579164" y="3203653"/>
                  <a:ext cx="1244833" cy="1020397"/>
                  <a:chOff x="4579164" y="3203653"/>
                  <a:chExt cx="1244833" cy="1020397"/>
                </a:xfrm>
              </p:grpSpPr>
              <p:sp>
                <p:nvSpPr>
                  <p:cNvPr id="5845" name="Google Shape;5845;p83"/>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3"/>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7" name="Google Shape;5847;p83"/>
                  <p:cNvGrpSpPr/>
                  <p:nvPr/>
                </p:nvGrpSpPr>
                <p:grpSpPr>
                  <a:xfrm>
                    <a:off x="4579164" y="3203653"/>
                    <a:ext cx="1244833" cy="1020397"/>
                    <a:chOff x="4579164" y="3203653"/>
                    <a:chExt cx="1244833" cy="1020397"/>
                  </a:xfrm>
                </p:grpSpPr>
                <p:sp>
                  <p:nvSpPr>
                    <p:cNvPr id="5848" name="Google Shape;5848;p83"/>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3"/>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3"/>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3"/>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3"/>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3"/>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3"/>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3"/>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6" name="Google Shape;5856;p83"/>
                    <p:cNvGrpSpPr/>
                    <p:nvPr/>
                  </p:nvGrpSpPr>
                  <p:grpSpPr>
                    <a:xfrm>
                      <a:off x="4579164" y="3203653"/>
                      <a:ext cx="1244833" cy="1020397"/>
                      <a:chOff x="4579164" y="3203653"/>
                      <a:chExt cx="1244833" cy="1020397"/>
                    </a:xfrm>
                  </p:grpSpPr>
                  <p:sp>
                    <p:nvSpPr>
                      <p:cNvPr id="5857" name="Google Shape;5857;p83"/>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3"/>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3"/>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3"/>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3"/>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3"/>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3"/>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3"/>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3"/>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3"/>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3"/>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3"/>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3"/>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3"/>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1" name="Google Shape;5871;p83"/>
                      <p:cNvGrpSpPr/>
                      <p:nvPr/>
                    </p:nvGrpSpPr>
                    <p:grpSpPr>
                      <a:xfrm>
                        <a:off x="4579164" y="3203653"/>
                        <a:ext cx="1244833" cy="1020397"/>
                        <a:chOff x="4579164" y="3203653"/>
                        <a:chExt cx="1244833" cy="1020397"/>
                      </a:xfrm>
                    </p:grpSpPr>
                    <p:sp>
                      <p:nvSpPr>
                        <p:cNvPr id="5872" name="Google Shape;5872;p83"/>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3"/>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3"/>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3"/>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3"/>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3"/>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3"/>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3"/>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3"/>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3"/>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3"/>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3"/>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3"/>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3"/>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3"/>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3"/>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3"/>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3"/>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3"/>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3"/>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3"/>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6" name="Google Shape;5896;p83"/>
                        <p:cNvGrpSpPr/>
                        <p:nvPr/>
                      </p:nvGrpSpPr>
                      <p:grpSpPr>
                        <a:xfrm>
                          <a:off x="4579164" y="3203653"/>
                          <a:ext cx="1244833" cy="1020397"/>
                          <a:chOff x="4579164" y="3203653"/>
                          <a:chExt cx="1244833" cy="1020397"/>
                        </a:xfrm>
                      </p:grpSpPr>
                      <p:sp>
                        <p:nvSpPr>
                          <p:cNvPr id="5897" name="Google Shape;5897;p83"/>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8" name="Google Shape;5898;p83"/>
                          <p:cNvGrpSpPr/>
                          <p:nvPr/>
                        </p:nvGrpSpPr>
                        <p:grpSpPr>
                          <a:xfrm>
                            <a:off x="4579164" y="3203653"/>
                            <a:ext cx="1244833" cy="1020397"/>
                            <a:chOff x="4579164" y="3203653"/>
                            <a:chExt cx="1244833" cy="1020397"/>
                          </a:xfrm>
                        </p:grpSpPr>
                        <p:sp>
                          <p:nvSpPr>
                            <p:cNvPr id="5899" name="Google Shape;5899;p83"/>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3"/>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3"/>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3"/>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3"/>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3"/>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3"/>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6" name="Google Shape;5906;p83"/>
                            <p:cNvGrpSpPr/>
                            <p:nvPr/>
                          </p:nvGrpSpPr>
                          <p:grpSpPr>
                            <a:xfrm>
                              <a:off x="4579164" y="3203653"/>
                              <a:ext cx="1244833" cy="1020397"/>
                              <a:chOff x="4579164" y="3203653"/>
                              <a:chExt cx="1244833" cy="1020397"/>
                            </a:xfrm>
                          </p:grpSpPr>
                          <p:sp>
                            <p:nvSpPr>
                              <p:cNvPr id="5907" name="Google Shape;5907;p83"/>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3"/>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3"/>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3"/>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3"/>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3"/>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3"/>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3"/>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3"/>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3"/>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3"/>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3"/>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3"/>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0" name="Google Shape;5920;p83"/>
                              <p:cNvGrpSpPr/>
                              <p:nvPr/>
                            </p:nvGrpSpPr>
                            <p:grpSpPr>
                              <a:xfrm>
                                <a:off x="4579164" y="3203653"/>
                                <a:ext cx="1244833" cy="1020397"/>
                                <a:chOff x="4579164" y="3203653"/>
                                <a:chExt cx="1244833" cy="1020397"/>
                              </a:xfrm>
                            </p:grpSpPr>
                            <p:sp>
                              <p:nvSpPr>
                                <p:cNvPr id="5921" name="Google Shape;5921;p83"/>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3"/>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3"/>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3"/>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3"/>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3"/>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3"/>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8" name="Google Shape;5928;p83"/>
                                <p:cNvGrpSpPr/>
                                <p:nvPr/>
                              </p:nvGrpSpPr>
                              <p:grpSpPr>
                                <a:xfrm>
                                  <a:off x="4579164" y="3203653"/>
                                  <a:ext cx="1244833" cy="1020397"/>
                                  <a:chOff x="4579164" y="3203653"/>
                                  <a:chExt cx="1244833" cy="1020397"/>
                                </a:xfrm>
                              </p:grpSpPr>
                              <p:sp>
                                <p:nvSpPr>
                                  <p:cNvPr id="5929" name="Google Shape;5929;p83"/>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3"/>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3"/>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3"/>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3"/>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4" name="Google Shape;5934;p83"/>
                                  <p:cNvGrpSpPr/>
                                  <p:nvPr/>
                                </p:nvGrpSpPr>
                                <p:grpSpPr>
                                  <a:xfrm>
                                    <a:off x="4579164" y="3203653"/>
                                    <a:ext cx="1244833" cy="1020397"/>
                                    <a:chOff x="4579164" y="3203653"/>
                                    <a:chExt cx="1244833" cy="1020397"/>
                                  </a:xfrm>
                                </p:grpSpPr>
                                <p:sp>
                                  <p:nvSpPr>
                                    <p:cNvPr id="5935" name="Google Shape;5935;p8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3"/>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939" name="Google Shape;5939;p83"/>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3"/>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3"/>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42" name="Google Shape;5942;p83"/>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943" name="Google Shape;5943;p83"/>
              <p:cNvGrpSpPr/>
              <p:nvPr/>
            </p:nvGrpSpPr>
            <p:grpSpPr>
              <a:xfrm>
                <a:off x="4595437" y="3598775"/>
                <a:ext cx="37776" cy="32451"/>
                <a:chOff x="4595437" y="3598775"/>
                <a:chExt cx="37776" cy="32451"/>
              </a:xfrm>
            </p:grpSpPr>
            <p:sp>
              <p:nvSpPr>
                <p:cNvPr id="5944" name="Google Shape;5944;p8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83"/>
              <p:cNvGrpSpPr/>
              <p:nvPr/>
            </p:nvGrpSpPr>
            <p:grpSpPr>
              <a:xfrm>
                <a:off x="4641864" y="3524443"/>
                <a:ext cx="37776" cy="32380"/>
                <a:chOff x="4641864" y="3524443"/>
                <a:chExt cx="37776" cy="32380"/>
              </a:xfrm>
            </p:grpSpPr>
            <p:sp>
              <p:nvSpPr>
                <p:cNvPr id="5947" name="Google Shape;5947;p8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9" name="Google Shape;5949;p83"/>
              <p:cNvGrpSpPr/>
              <p:nvPr/>
            </p:nvGrpSpPr>
            <p:grpSpPr>
              <a:xfrm>
                <a:off x="4648431" y="3893901"/>
                <a:ext cx="37776" cy="32357"/>
                <a:chOff x="4648431" y="3893901"/>
                <a:chExt cx="37776" cy="32357"/>
              </a:xfrm>
            </p:grpSpPr>
            <p:sp>
              <p:nvSpPr>
                <p:cNvPr id="5950" name="Google Shape;5950;p8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83"/>
              <p:cNvGrpSpPr/>
              <p:nvPr/>
            </p:nvGrpSpPr>
            <p:grpSpPr>
              <a:xfrm>
                <a:off x="4567752" y="3722908"/>
                <a:ext cx="37870" cy="32380"/>
                <a:chOff x="4567752" y="3722908"/>
                <a:chExt cx="37870" cy="32380"/>
              </a:xfrm>
            </p:grpSpPr>
            <p:sp>
              <p:nvSpPr>
                <p:cNvPr id="5953" name="Google Shape;5953;p8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83"/>
              <p:cNvGrpSpPr/>
              <p:nvPr/>
            </p:nvGrpSpPr>
            <p:grpSpPr>
              <a:xfrm>
                <a:off x="4617506" y="3652052"/>
                <a:ext cx="37783" cy="32357"/>
                <a:chOff x="4617506" y="3652052"/>
                <a:chExt cx="37783" cy="32357"/>
              </a:xfrm>
            </p:grpSpPr>
            <p:sp>
              <p:nvSpPr>
                <p:cNvPr id="5956" name="Google Shape;5956;p8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83"/>
              <p:cNvGrpSpPr/>
              <p:nvPr/>
            </p:nvGrpSpPr>
            <p:grpSpPr>
              <a:xfrm>
                <a:off x="4739005" y="3554149"/>
                <a:ext cx="37870" cy="32357"/>
                <a:chOff x="4739005" y="3554149"/>
                <a:chExt cx="37870" cy="32357"/>
              </a:xfrm>
            </p:grpSpPr>
            <p:sp>
              <p:nvSpPr>
                <p:cNvPr id="5959" name="Google Shape;5959;p8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83"/>
              <p:cNvGrpSpPr/>
              <p:nvPr/>
            </p:nvGrpSpPr>
            <p:grpSpPr>
              <a:xfrm>
                <a:off x="4806557" y="3630258"/>
                <a:ext cx="37776" cy="32364"/>
                <a:chOff x="4806557" y="3630258"/>
                <a:chExt cx="37776" cy="32364"/>
              </a:xfrm>
            </p:grpSpPr>
            <p:sp>
              <p:nvSpPr>
                <p:cNvPr id="5962" name="Google Shape;5962;p8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83"/>
              <p:cNvGrpSpPr/>
              <p:nvPr/>
            </p:nvGrpSpPr>
            <p:grpSpPr>
              <a:xfrm>
                <a:off x="4737007" y="4004357"/>
                <a:ext cx="37870" cy="32357"/>
                <a:chOff x="4737007" y="4004357"/>
                <a:chExt cx="37870" cy="32357"/>
              </a:xfrm>
            </p:grpSpPr>
            <p:sp>
              <p:nvSpPr>
                <p:cNvPr id="5965" name="Google Shape;5965;p8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83"/>
              <p:cNvGrpSpPr/>
              <p:nvPr/>
            </p:nvGrpSpPr>
            <p:grpSpPr>
              <a:xfrm>
                <a:off x="4773634" y="4208627"/>
                <a:ext cx="37776" cy="32357"/>
                <a:chOff x="4773634" y="4208627"/>
                <a:chExt cx="37776" cy="32357"/>
              </a:xfrm>
            </p:grpSpPr>
            <p:sp>
              <p:nvSpPr>
                <p:cNvPr id="5968" name="Google Shape;5968;p8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83"/>
              <p:cNvGrpSpPr/>
              <p:nvPr/>
            </p:nvGrpSpPr>
            <p:grpSpPr>
              <a:xfrm>
                <a:off x="4888282" y="4074764"/>
                <a:ext cx="37776" cy="32451"/>
                <a:chOff x="4888282" y="4074764"/>
                <a:chExt cx="37776" cy="32451"/>
              </a:xfrm>
            </p:grpSpPr>
            <p:sp>
              <p:nvSpPr>
                <p:cNvPr id="5971" name="Google Shape;5971;p8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83"/>
              <p:cNvGrpSpPr/>
              <p:nvPr/>
            </p:nvGrpSpPr>
            <p:grpSpPr>
              <a:xfrm>
                <a:off x="4901315" y="3804271"/>
                <a:ext cx="37776" cy="32364"/>
                <a:chOff x="4901315" y="3804271"/>
                <a:chExt cx="37776" cy="32364"/>
              </a:xfrm>
            </p:grpSpPr>
            <p:sp>
              <p:nvSpPr>
                <p:cNvPr id="5974" name="Google Shape;5974;p8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83"/>
              <p:cNvGrpSpPr/>
              <p:nvPr/>
            </p:nvGrpSpPr>
            <p:grpSpPr>
              <a:xfrm>
                <a:off x="4866394" y="3715035"/>
                <a:ext cx="37846" cy="32357"/>
                <a:chOff x="4866394" y="3715035"/>
                <a:chExt cx="37846" cy="32357"/>
              </a:xfrm>
            </p:grpSpPr>
            <p:sp>
              <p:nvSpPr>
                <p:cNvPr id="5977" name="Google Shape;5977;p8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83"/>
              <p:cNvGrpSpPr/>
              <p:nvPr/>
            </p:nvGrpSpPr>
            <p:grpSpPr>
              <a:xfrm>
                <a:off x="4979233" y="3839798"/>
                <a:ext cx="37878" cy="32420"/>
                <a:chOff x="4979233" y="3839798"/>
                <a:chExt cx="37878" cy="32420"/>
              </a:xfrm>
            </p:grpSpPr>
            <p:sp>
              <p:nvSpPr>
                <p:cNvPr id="5980" name="Google Shape;5980;p8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83"/>
              <p:cNvGrpSpPr/>
              <p:nvPr/>
            </p:nvGrpSpPr>
            <p:grpSpPr>
              <a:xfrm>
                <a:off x="4790662" y="3679147"/>
                <a:ext cx="37783" cy="32380"/>
                <a:chOff x="4790662" y="3679147"/>
                <a:chExt cx="37783" cy="32380"/>
              </a:xfrm>
            </p:grpSpPr>
            <p:sp>
              <p:nvSpPr>
                <p:cNvPr id="5983" name="Google Shape;5983;p8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83"/>
              <p:cNvGrpSpPr/>
              <p:nvPr/>
            </p:nvGrpSpPr>
            <p:grpSpPr>
              <a:xfrm>
                <a:off x="4857263" y="3557861"/>
                <a:ext cx="37776" cy="32357"/>
                <a:chOff x="4857263" y="3557861"/>
                <a:chExt cx="37776" cy="32357"/>
              </a:xfrm>
            </p:grpSpPr>
            <p:sp>
              <p:nvSpPr>
                <p:cNvPr id="5986" name="Google Shape;5986;p8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83"/>
              <p:cNvGrpSpPr/>
              <p:nvPr/>
            </p:nvGrpSpPr>
            <p:grpSpPr>
              <a:xfrm>
                <a:off x="4883902" y="3648033"/>
                <a:ext cx="37783" cy="32380"/>
                <a:chOff x="4883902" y="3648033"/>
                <a:chExt cx="37783" cy="32380"/>
              </a:xfrm>
            </p:grpSpPr>
            <p:sp>
              <p:nvSpPr>
                <p:cNvPr id="5989" name="Google Shape;5989;p8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83"/>
              <p:cNvGrpSpPr/>
              <p:nvPr/>
            </p:nvGrpSpPr>
            <p:grpSpPr>
              <a:xfrm>
                <a:off x="4907780" y="3347220"/>
                <a:ext cx="37878" cy="32357"/>
                <a:chOff x="4907780" y="3347220"/>
                <a:chExt cx="37878" cy="32357"/>
              </a:xfrm>
            </p:grpSpPr>
            <p:sp>
              <p:nvSpPr>
                <p:cNvPr id="5992" name="Google Shape;5992;p8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83"/>
              <p:cNvGrpSpPr/>
              <p:nvPr/>
            </p:nvGrpSpPr>
            <p:grpSpPr>
              <a:xfrm>
                <a:off x="5065048" y="3738150"/>
                <a:ext cx="37783" cy="32364"/>
                <a:chOff x="5065048" y="3738150"/>
                <a:chExt cx="37783" cy="32364"/>
              </a:xfrm>
            </p:grpSpPr>
            <p:sp>
              <p:nvSpPr>
                <p:cNvPr id="5995" name="Google Shape;5995;p8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83"/>
              <p:cNvGrpSpPr/>
              <p:nvPr/>
            </p:nvGrpSpPr>
            <p:grpSpPr>
              <a:xfrm>
                <a:off x="5071616" y="3284615"/>
                <a:ext cx="37783" cy="32357"/>
                <a:chOff x="5071616" y="3284615"/>
                <a:chExt cx="37783" cy="32357"/>
              </a:xfrm>
            </p:grpSpPr>
            <p:sp>
              <p:nvSpPr>
                <p:cNvPr id="5998" name="Google Shape;5998;p8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83"/>
              <p:cNvGrpSpPr/>
              <p:nvPr/>
            </p:nvGrpSpPr>
            <p:grpSpPr>
              <a:xfrm>
                <a:off x="5389291" y="3759921"/>
                <a:ext cx="37783" cy="32380"/>
                <a:chOff x="5389291" y="3759921"/>
                <a:chExt cx="37783" cy="32380"/>
              </a:xfrm>
            </p:grpSpPr>
            <p:sp>
              <p:nvSpPr>
                <p:cNvPr id="6001" name="Google Shape;6001;p8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83"/>
              <p:cNvGrpSpPr/>
              <p:nvPr/>
            </p:nvGrpSpPr>
            <p:grpSpPr>
              <a:xfrm>
                <a:off x="5431534" y="3632932"/>
                <a:ext cx="37878" cy="32451"/>
                <a:chOff x="5431534" y="3632932"/>
                <a:chExt cx="37878" cy="32451"/>
              </a:xfrm>
            </p:grpSpPr>
            <p:sp>
              <p:nvSpPr>
                <p:cNvPr id="6004" name="Google Shape;6004;p8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83"/>
              <p:cNvGrpSpPr/>
              <p:nvPr/>
            </p:nvGrpSpPr>
            <p:grpSpPr>
              <a:xfrm>
                <a:off x="5540755" y="3544829"/>
                <a:ext cx="37783" cy="32357"/>
                <a:chOff x="5540755" y="3544829"/>
                <a:chExt cx="37783" cy="32357"/>
              </a:xfrm>
            </p:grpSpPr>
            <p:sp>
              <p:nvSpPr>
                <p:cNvPr id="6007" name="Google Shape;6007;p8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83"/>
              <p:cNvGrpSpPr/>
              <p:nvPr/>
            </p:nvGrpSpPr>
            <p:grpSpPr>
              <a:xfrm>
                <a:off x="5579293" y="3412107"/>
                <a:ext cx="37776" cy="32357"/>
                <a:chOff x="5579293" y="3412107"/>
                <a:chExt cx="37776" cy="32357"/>
              </a:xfrm>
            </p:grpSpPr>
            <p:sp>
              <p:nvSpPr>
                <p:cNvPr id="6010" name="Google Shape;6010;p8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83"/>
              <p:cNvGrpSpPr/>
              <p:nvPr/>
            </p:nvGrpSpPr>
            <p:grpSpPr>
              <a:xfrm>
                <a:off x="5801346" y="3284615"/>
                <a:ext cx="37783" cy="32357"/>
                <a:chOff x="5801346" y="3284615"/>
                <a:chExt cx="37783" cy="32357"/>
              </a:xfrm>
            </p:grpSpPr>
            <p:sp>
              <p:nvSpPr>
                <p:cNvPr id="6013" name="Google Shape;6013;p8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83"/>
              <p:cNvGrpSpPr/>
              <p:nvPr/>
            </p:nvGrpSpPr>
            <p:grpSpPr>
              <a:xfrm>
                <a:off x="5763578" y="3399067"/>
                <a:ext cx="37776" cy="32364"/>
                <a:chOff x="5763578" y="3399067"/>
                <a:chExt cx="37776" cy="32364"/>
              </a:xfrm>
            </p:grpSpPr>
            <p:sp>
              <p:nvSpPr>
                <p:cNvPr id="6016" name="Google Shape;6016;p8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83"/>
              <p:cNvGrpSpPr/>
              <p:nvPr/>
            </p:nvGrpSpPr>
            <p:grpSpPr>
              <a:xfrm>
                <a:off x="5395858" y="3230952"/>
                <a:ext cx="37776" cy="32364"/>
                <a:chOff x="5395858" y="3230952"/>
                <a:chExt cx="37776" cy="32364"/>
              </a:xfrm>
            </p:grpSpPr>
            <p:sp>
              <p:nvSpPr>
                <p:cNvPr id="6019" name="Google Shape;6019;p8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83"/>
              <p:cNvGrpSpPr/>
              <p:nvPr/>
            </p:nvGrpSpPr>
            <p:grpSpPr>
              <a:xfrm>
                <a:off x="5264088" y="3188237"/>
                <a:ext cx="37776" cy="32357"/>
                <a:chOff x="5264088" y="3188237"/>
                <a:chExt cx="37776" cy="32357"/>
              </a:xfrm>
            </p:grpSpPr>
            <p:sp>
              <p:nvSpPr>
                <p:cNvPr id="6022" name="Google Shape;6022;p8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83"/>
              <p:cNvGrpSpPr/>
              <p:nvPr/>
            </p:nvGrpSpPr>
            <p:grpSpPr>
              <a:xfrm>
                <a:off x="5585758" y="3237425"/>
                <a:ext cx="37878" cy="32357"/>
                <a:chOff x="5585758" y="3237425"/>
                <a:chExt cx="37878" cy="32357"/>
              </a:xfrm>
            </p:grpSpPr>
            <p:sp>
              <p:nvSpPr>
                <p:cNvPr id="6025" name="Google Shape;6025;p8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83"/>
              <p:cNvGrpSpPr/>
              <p:nvPr/>
            </p:nvGrpSpPr>
            <p:grpSpPr>
              <a:xfrm>
                <a:off x="4874196" y="3291088"/>
                <a:ext cx="37878" cy="32451"/>
                <a:chOff x="4874196" y="3291088"/>
                <a:chExt cx="37878" cy="32451"/>
              </a:xfrm>
            </p:grpSpPr>
            <p:sp>
              <p:nvSpPr>
                <p:cNvPr id="6028" name="Google Shape;6028;p8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83"/>
              <p:cNvGrpSpPr/>
              <p:nvPr/>
            </p:nvGrpSpPr>
            <p:grpSpPr>
              <a:xfrm>
                <a:off x="5197770" y="3785466"/>
                <a:ext cx="37783" cy="32427"/>
                <a:chOff x="5197770" y="3785466"/>
                <a:chExt cx="37783" cy="32427"/>
              </a:xfrm>
            </p:grpSpPr>
            <p:sp>
              <p:nvSpPr>
                <p:cNvPr id="6031" name="Google Shape;6031;p8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83"/>
              <p:cNvGrpSpPr/>
              <p:nvPr/>
            </p:nvGrpSpPr>
            <p:grpSpPr>
              <a:xfrm>
                <a:off x="5177699" y="3492117"/>
                <a:ext cx="37776" cy="32357"/>
                <a:chOff x="5177699" y="3492117"/>
                <a:chExt cx="37776" cy="32357"/>
              </a:xfrm>
            </p:grpSpPr>
            <p:sp>
              <p:nvSpPr>
                <p:cNvPr id="6034" name="Google Shape;6034;p8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83"/>
              <p:cNvGrpSpPr/>
              <p:nvPr/>
            </p:nvGrpSpPr>
            <p:grpSpPr>
              <a:xfrm>
                <a:off x="5349431" y="3622346"/>
                <a:ext cx="37870" cy="32380"/>
                <a:chOff x="5349431" y="3622346"/>
                <a:chExt cx="37870" cy="32380"/>
              </a:xfrm>
            </p:grpSpPr>
            <p:sp>
              <p:nvSpPr>
                <p:cNvPr id="6037" name="Google Shape;6037;p8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83"/>
              <p:cNvGrpSpPr/>
              <p:nvPr/>
            </p:nvGrpSpPr>
            <p:grpSpPr>
              <a:xfrm>
                <a:off x="5068855" y="3563980"/>
                <a:ext cx="53954" cy="46223"/>
                <a:chOff x="5068855" y="3563980"/>
                <a:chExt cx="53954" cy="46223"/>
              </a:xfrm>
            </p:grpSpPr>
            <p:sp>
              <p:nvSpPr>
                <p:cNvPr id="6040" name="Google Shape;6040;p8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83"/>
              <p:cNvGrpSpPr/>
              <p:nvPr/>
            </p:nvGrpSpPr>
            <p:grpSpPr>
              <a:xfrm>
                <a:off x="5037654" y="3392507"/>
                <a:ext cx="37870" cy="32451"/>
                <a:chOff x="5037654" y="3392507"/>
                <a:chExt cx="37870" cy="32451"/>
              </a:xfrm>
            </p:grpSpPr>
            <p:sp>
              <p:nvSpPr>
                <p:cNvPr id="6043" name="Google Shape;6043;p8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83"/>
              <p:cNvGrpSpPr/>
              <p:nvPr/>
            </p:nvGrpSpPr>
            <p:grpSpPr>
              <a:xfrm>
                <a:off x="5456560" y="3368629"/>
                <a:ext cx="37870" cy="32451"/>
                <a:chOff x="5456560" y="3368629"/>
                <a:chExt cx="37870" cy="32451"/>
              </a:xfrm>
            </p:grpSpPr>
            <p:sp>
              <p:nvSpPr>
                <p:cNvPr id="6046" name="Google Shape;6046;p8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83"/>
              <p:cNvGrpSpPr/>
              <p:nvPr/>
            </p:nvGrpSpPr>
            <p:grpSpPr>
              <a:xfrm>
                <a:off x="4755749" y="3501516"/>
                <a:ext cx="46246" cy="39608"/>
                <a:chOff x="4755749" y="3501516"/>
                <a:chExt cx="46246" cy="39608"/>
              </a:xfrm>
            </p:grpSpPr>
            <p:sp>
              <p:nvSpPr>
                <p:cNvPr id="6049" name="Google Shape;6049;p8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83"/>
              <p:cNvGrpSpPr/>
              <p:nvPr/>
            </p:nvGrpSpPr>
            <p:grpSpPr>
              <a:xfrm>
                <a:off x="4681346" y="3485582"/>
                <a:ext cx="37783" cy="32427"/>
                <a:chOff x="4681346" y="3485582"/>
                <a:chExt cx="37783" cy="32427"/>
              </a:xfrm>
            </p:grpSpPr>
            <p:sp>
              <p:nvSpPr>
                <p:cNvPr id="6052" name="Google Shape;6052;p8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83"/>
              <p:cNvGrpSpPr/>
              <p:nvPr/>
            </p:nvGrpSpPr>
            <p:grpSpPr>
              <a:xfrm>
                <a:off x="4767067" y="3291088"/>
                <a:ext cx="37878" cy="32451"/>
                <a:chOff x="4767067" y="3291088"/>
                <a:chExt cx="37878" cy="32451"/>
              </a:xfrm>
            </p:grpSpPr>
            <p:sp>
              <p:nvSpPr>
                <p:cNvPr id="6055" name="Google Shape;6055;p8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83"/>
              <p:cNvGrpSpPr/>
              <p:nvPr/>
            </p:nvGrpSpPr>
            <p:grpSpPr>
              <a:xfrm>
                <a:off x="4687819" y="3405539"/>
                <a:ext cx="37776" cy="32451"/>
                <a:chOff x="4687819" y="3405539"/>
                <a:chExt cx="37776" cy="32451"/>
              </a:xfrm>
            </p:grpSpPr>
            <p:sp>
              <p:nvSpPr>
                <p:cNvPr id="6058" name="Google Shape;6058;p8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83"/>
              <p:cNvGrpSpPr/>
              <p:nvPr/>
            </p:nvGrpSpPr>
            <p:grpSpPr>
              <a:xfrm>
                <a:off x="4923101" y="3444809"/>
                <a:ext cx="52813" cy="45318"/>
                <a:chOff x="4923101" y="3444809"/>
                <a:chExt cx="52813" cy="45318"/>
              </a:xfrm>
            </p:grpSpPr>
            <p:sp>
              <p:nvSpPr>
                <p:cNvPr id="6061" name="Google Shape;6061;p8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83"/>
              <p:cNvGrpSpPr/>
              <p:nvPr/>
            </p:nvGrpSpPr>
            <p:grpSpPr>
              <a:xfrm>
                <a:off x="4846040" y="3654750"/>
                <a:ext cx="31405" cy="26993"/>
                <a:chOff x="4846040" y="3654750"/>
                <a:chExt cx="31405" cy="26993"/>
              </a:xfrm>
            </p:grpSpPr>
            <p:sp>
              <p:nvSpPr>
                <p:cNvPr id="6064" name="Google Shape;6064;p8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83"/>
              <p:cNvGrpSpPr/>
              <p:nvPr/>
            </p:nvGrpSpPr>
            <p:grpSpPr>
              <a:xfrm>
                <a:off x="4925673" y="3691700"/>
                <a:ext cx="40253" cy="34472"/>
                <a:chOff x="4925673" y="3691700"/>
                <a:chExt cx="40253" cy="34472"/>
              </a:xfrm>
            </p:grpSpPr>
            <p:sp>
              <p:nvSpPr>
                <p:cNvPr id="6067" name="Google Shape;6067;p8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83"/>
              <p:cNvGrpSpPr/>
              <p:nvPr/>
            </p:nvGrpSpPr>
            <p:grpSpPr>
              <a:xfrm>
                <a:off x="4894653" y="3740848"/>
                <a:ext cx="31405" cy="26906"/>
                <a:chOff x="4894653" y="3740848"/>
                <a:chExt cx="31405" cy="26906"/>
              </a:xfrm>
            </p:grpSpPr>
            <p:sp>
              <p:nvSpPr>
                <p:cNvPr id="6070" name="Google Shape;6070;p8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83"/>
              <p:cNvGrpSpPr/>
              <p:nvPr/>
            </p:nvGrpSpPr>
            <p:grpSpPr>
              <a:xfrm>
                <a:off x="4962300" y="3696348"/>
                <a:ext cx="38255" cy="32773"/>
                <a:chOff x="4962300" y="3696348"/>
                <a:chExt cx="38255" cy="32773"/>
              </a:xfrm>
            </p:grpSpPr>
            <p:sp>
              <p:nvSpPr>
                <p:cNvPr id="6073" name="Google Shape;6073;p8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5" name="Google Shape;6075;p83"/>
              <p:cNvGrpSpPr/>
              <p:nvPr/>
            </p:nvGrpSpPr>
            <p:grpSpPr>
              <a:xfrm>
                <a:off x="4980185" y="3743349"/>
                <a:ext cx="31499" cy="26969"/>
                <a:chOff x="4980185" y="3743349"/>
                <a:chExt cx="31499" cy="26969"/>
              </a:xfrm>
            </p:grpSpPr>
            <p:sp>
              <p:nvSpPr>
                <p:cNvPr id="6076" name="Google Shape;6076;p8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8" name="Google Shape;6078;p83"/>
              <p:cNvGrpSpPr/>
              <p:nvPr/>
            </p:nvGrpSpPr>
            <p:grpSpPr>
              <a:xfrm>
                <a:off x="5013768" y="3734312"/>
                <a:ext cx="31499" cy="26969"/>
                <a:chOff x="5013768" y="3734312"/>
                <a:chExt cx="31499" cy="26969"/>
              </a:xfrm>
            </p:grpSpPr>
            <p:sp>
              <p:nvSpPr>
                <p:cNvPr id="6079" name="Google Shape;6079;p8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83"/>
              <p:cNvGrpSpPr/>
              <p:nvPr/>
            </p:nvGrpSpPr>
            <p:grpSpPr>
              <a:xfrm>
                <a:off x="5036703" y="3764545"/>
                <a:ext cx="31499" cy="26898"/>
                <a:chOff x="5036703" y="3764545"/>
                <a:chExt cx="31499" cy="26898"/>
              </a:xfrm>
            </p:grpSpPr>
            <p:sp>
              <p:nvSpPr>
                <p:cNvPr id="6082" name="Google Shape;6082;p8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83"/>
              <p:cNvGrpSpPr/>
              <p:nvPr/>
            </p:nvGrpSpPr>
            <p:grpSpPr>
              <a:xfrm>
                <a:off x="4953546" y="3768352"/>
                <a:ext cx="31405" cy="26898"/>
                <a:chOff x="4953546" y="3768352"/>
                <a:chExt cx="31405" cy="26898"/>
              </a:xfrm>
            </p:grpSpPr>
            <p:sp>
              <p:nvSpPr>
                <p:cNvPr id="6085" name="Google Shape;6085;p8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83"/>
              <p:cNvGrpSpPr/>
              <p:nvPr/>
            </p:nvGrpSpPr>
            <p:grpSpPr>
              <a:xfrm>
                <a:off x="4964770" y="3814016"/>
                <a:ext cx="31499" cy="26993"/>
                <a:chOff x="4964770" y="3814016"/>
                <a:chExt cx="31499" cy="26993"/>
              </a:xfrm>
            </p:grpSpPr>
            <p:sp>
              <p:nvSpPr>
                <p:cNvPr id="6088" name="Google Shape;6088;p8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83"/>
              <p:cNvGrpSpPr/>
              <p:nvPr/>
            </p:nvGrpSpPr>
            <p:grpSpPr>
              <a:xfrm>
                <a:off x="4923290" y="3800504"/>
                <a:ext cx="31468" cy="26898"/>
                <a:chOff x="4923290" y="3800504"/>
                <a:chExt cx="31468" cy="26898"/>
              </a:xfrm>
            </p:grpSpPr>
            <p:sp>
              <p:nvSpPr>
                <p:cNvPr id="6091" name="Google Shape;6091;p8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83"/>
              <p:cNvGrpSpPr/>
              <p:nvPr/>
            </p:nvGrpSpPr>
            <p:grpSpPr>
              <a:xfrm>
                <a:off x="5108534" y="3650943"/>
                <a:ext cx="31405" cy="26993"/>
                <a:chOff x="5108534" y="3650943"/>
                <a:chExt cx="31405" cy="26993"/>
              </a:xfrm>
            </p:grpSpPr>
            <p:sp>
              <p:nvSpPr>
                <p:cNvPr id="6094" name="Google Shape;6094;p8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83"/>
              <p:cNvGrpSpPr/>
              <p:nvPr/>
            </p:nvGrpSpPr>
            <p:grpSpPr>
              <a:xfrm>
                <a:off x="5119380" y="3760739"/>
                <a:ext cx="31499" cy="26993"/>
                <a:chOff x="5119380" y="3760739"/>
                <a:chExt cx="31499" cy="26993"/>
              </a:xfrm>
            </p:grpSpPr>
            <p:sp>
              <p:nvSpPr>
                <p:cNvPr id="6097" name="Google Shape;6097;p8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83"/>
              <p:cNvGrpSpPr/>
              <p:nvPr/>
            </p:nvGrpSpPr>
            <p:grpSpPr>
              <a:xfrm>
                <a:off x="5119380" y="3788235"/>
                <a:ext cx="31499" cy="26993"/>
                <a:chOff x="5119380" y="3788235"/>
                <a:chExt cx="31499" cy="26993"/>
              </a:xfrm>
            </p:grpSpPr>
            <p:sp>
              <p:nvSpPr>
                <p:cNvPr id="6100" name="Google Shape;6100;p8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83"/>
              <p:cNvGrpSpPr/>
              <p:nvPr/>
            </p:nvGrpSpPr>
            <p:grpSpPr>
              <a:xfrm>
                <a:off x="5158005" y="3875284"/>
                <a:ext cx="31405" cy="27001"/>
                <a:chOff x="5158005" y="3875284"/>
                <a:chExt cx="31405" cy="27001"/>
              </a:xfrm>
            </p:grpSpPr>
            <p:sp>
              <p:nvSpPr>
                <p:cNvPr id="6103" name="Google Shape;6103;p8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83"/>
              <p:cNvGrpSpPr/>
              <p:nvPr/>
            </p:nvGrpSpPr>
            <p:grpSpPr>
              <a:xfrm>
                <a:off x="5233163" y="3764545"/>
                <a:ext cx="31499" cy="26898"/>
                <a:chOff x="5233163" y="3764545"/>
                <a:chExt cx="31499" cy="26898"/>
              </a:xfrm>
            </p:grpSpPr>
            <p:sp>
              <p:nvSpPr>
                <p:cNvPr id="6106" name="Google Shape;6106;p8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83"/>
              <p:cNvGrpSpPr/>
              <p:nvPr/>
            </p:nvGrpSpPr>
            <p:grpSpPr>
              <a:xfrm>
                <a:off x="5276168" y="3805545"/>
                <a:ext cx="31499" cy="26906"/>
                <a:chOff x="5276168" y="3805545"/>
                <a:chExt cx="31499" cy="26906"/>
              </a:xfrm>
            </p:grpSpPr>
            <p:sp>
              <p:nvSpPr>
                <p:cNvPr id="6109" name="Google Shape;6109;p8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83"/>
              <p:cNvGrpSpPr/>
              <p:nvPr/>
            </p:nvGrpSpPr>
            <p:grpSpPr>
              <a:xfrm>
                <a:off x="5294053" y="3851933"/>
                <a:ext cx="31405" cy="26945"/>
                <a:chOff x="5294053" y="3851933"/>
                <a:chExt cx="31405" cy="26945"/>
              </a:xfrm>
            </p:grpSpPr>
            <p:sp>
              <p:nvSpPr>
                <p:cNvPr id="6112" name="Google Shape;6112;p8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83"/>
              <p:cNvGrpSpPr/>
              <p:nvPr/>
            </p:nvGrpSpPr>
            <p:grpSpPr>
              <a:xfrm>
                <a:off x="5341723" y="3851902"/>
                <a:ext cx="31405" cy="26977"/>
                <a:chOff x="5341723" y="3851902"/>
                <a:chExt cx="31405" cy="26977"/>
              </a:xfrm>
            </p:grpSpPr>
            <p:sp>
              <p:nvSpPr>
                <p:cNvPr id="6115" name="Google Shape;6115;p8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83"/>
              <p:cNvGrpSpPr/>
              <p:nvPr/>
            </p:nvGrpSpPr>
            <p:grpSpPr>
              <a:xfrm>
                <a:off x="5054871" y="3507855"/>
                <a:ext cx="31405" cy="26993"/>
                <a:chOff x="5054871" y="3507855"/>
                <a:chExt cx="31405" cy="26993"/>
              </a:xfrm>
            </p:grpSpPr>
            <p:sp>
              <p:nvSpPr>
                <p:cNvPr id="6118" name="Google Shape;6118;p8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83"/>
              <p:cNvGrpSpPr/>
              <p:nvPr/>
            </p:nvGrpSpPr>
            <p:grpSpPr>
              <a:xfrm>
                <a:off x="4876579" y="3675325"/>
                <a:ext cx="31405" cy="26969"/>
                <a:chOff x="4876579" y="3675325"/>
                <a:chExt cx="31405" cy="26969"/>
              </a:xfrm>
            </p:grpSpPr>
            <p:sp>
              <p:nvSpPr>
                <p:cNvPr id="6121" name="Google Shape;6121;p8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83"/>
              <p:cNvGrpSpPr/>
              <p:nvPr/>
            </p:nvGrpSpPr>
            <p:grpSpPr>
              <a:xfrm>
                <a:off x="4842233" y="3688333"/>
                <a:ext cx="31405" cy="26993"/>
                <a:chOff x="4842233" y="3688333"/>
                <a:chExt cx="31405" cy="26993"/>
              </a:xfrm>
            </p:grpSpPr>
            <p:sp>
              <p:nvSpPr>
                <p:cNvPr id="6124" name="Google Shape;6124;p8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6" name="Google Shape;6126;p83"/>
              <p:cNvGrpSpPr/>
              <p:nvPr/>
            </p:nvGrpSpPr>
            <p:grpSpPr>
              <a:xfrm>
                <a:off x="5187876" y="3608032"/>
                <a:ext cx="31405" cy="27001"/>
                <a:chOff x="5187876" y="3608032"/>
                <a:chExt cx="31405" cy="27001"/>
              </a:xfrm>
            </p:grpSpPr>
            <p:sp>
              <p:nvSpPr>
                <p:cNvPr id="6127" name="Google Shape;6127;p8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9" name="Google Shape;6129;p83"/>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3"/>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1" name="Google Shape;6131;p83"/>
              <p:cNvGrpSpPr/>
              <p:nvPr/>
            </p:nvGrpSpPr>
            <p:grpSpPr>
              <a:xfrm>
                <a:off x="5269224" y="3304167"/>
                <a:ext cx="40253" cy="34402"/>
                <a:chOff x="5269224" y="3304167"/>
                <a:chExt cx="40253" cy="34402"/>
              </a:xfrm>
            </p:grpSpPr>
            <p:sp>
              <p:nvSpPr>
                <p:cNvPr id="6132" name="Google Shape;6132;p8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4" name="Google Shape;6134;p83"/>
              <p:cNvGrpSpPr/>
              <p:nvPr/>
            </p:nvGrpSpPr>
            <p:grpSpPr>
              <a:xfrm>
                <a:off x="5327354" y="3476615"/>
                <a:ext cx="49864" cy="42723"/>
                <a:chOff x="5327354" y="3476615"/>
                <a:chExt cx="49864" cy="42723"/>
              </a:xfrm>
            </p:grpSpPr>
            <p:sp>
              <p:nvSpPr>
                <p:cNvPr id="6135" name="Google Shape;6135;p8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7" name="Google Shape;6137;p83"/>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3"/>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9" name="Google Shape;6139;p83"/>
              <p:cNvGrpSpPr/>
              <p:nvPr/>
            </p:nvGrpSpPr>
            <p:grpSpPr>
              <a:xfrm>
                <a:off x="5341723" y="3775957"/>
                <a:ext cx="31405" cy="26898"/>
                <a:chOff x="5341723" y="3775957"/>
                <a:chExt cx="31405" cy="26898"/>
              </a:xfrm>
            </p:grpSpPr>
            <p:sp>
              <p:nvSpPr>
                <p:cNvPr id="6140" name="Google Shape;6140;p8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83"/>
              <p:cNvGrpSpPr/>
              <p:nvPr/>
            </p:nvGrpSpPr>
            <p:grpSpPr>
              <a:xfrm>
                <a:off x="5439053" y="3699274"/>
                <a:ext cx="31405" cy="26898"/>
                <a:chOff x="5439053" y="3699274"/>
                <a:chExt cx="31405" cy="26898"/>
              </a:xfrm>
            </p:grpSpPr>
            <p:sp>
              <p:nvSpPr>
                <p:cNvPr id="6143" name="Google Shape;6143;p8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83"/>
              <p:cNvGrpSpPr/>
              <p:nvPr/>
            </p:nvGrpSpPr>
            <p:grpSpPr>
              <a:xfrm>
                <a:off x="5412414" y="3622307"/>
                <a:ext cx="31499" cy="26993"/>
                <a:chOff x="5412414" y="3622307"/>
                <a:chExt cx="31499" cy="26993"/>
              </a:xfrm>
            </p:grpSpPr>
            <p:sp>
              <p:nvSpPr>
                <p:cNvPr id="6146" name="Google Shape;6146;p8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83"/>
              <p:cNvGrpSpPr/>
              <p:nvPr/>
            </p:nvGrpSpPr>
            <p:grpSpPr>
              <a:xfrm>
                <a:off x="5476254" y="3473949"/>
                <a:ext cx="26835" cy="26930"/>
                <a:chOff x="5476254" y="3473949"/>
                <a:chExt cx="26835" cy="26930"/>
              </a:xfrm>
            </p:grpSpPr>
            <p:sp>
              <p:nvSpPr>
                <p:cNvPr id="6149" name="Google Shape;6149;p8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83"/>
              <p:cNvGrpSpPr/>
              <p:nvPr/>
            </p:nvGrpSpPr>
            <p:grpSpPr>
              <a:xfrm>
                <a:off x="5564547" y="3481594"/>
                <a:ext cx="31397" cy="26898"/>
                <a:chOff x="5564547" y="3481594"/>
                <a:chExt cx="31397" cy="26898"/>
              </a:xfrm>
            </p:grpSpPr>
            <p:sp>
              <p:nvSpPr>
                <p:cNvPr id="6152" name="Google Shape;6152;p8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83"/>
              <p:cNvGrpSpPr/>
              <p:nvPr/>
            </p:nvGrpSpPr>
            <p:grpSpPr>
              <a:xfrm>
                <a:off x="5534101" y="3470174"/>
                <a:ext cx="31397" cy="26906"/>
                <a:chOff x="5534101" y="3470174"/>
                <a:chExt cx="31397" cy="26906"/>
              </a:xfrm>
            </p:grpSpPr>
            <p:sp>
              <p:nvSpPr>
                <p:cNvPr id="6155" name="Google Shape;6155;p8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83"/>
              <p:cNvGrpSpPr/>
              <p:nvPr/>
            </p:nvGrpSpPr>
            <p:grpSpPr>
              <a:xfrm>
                <a:off x="5610879" y="3314486"/>
                <a:ext cx="31499" cy="26938"/>
                <a:chOff x="5610879" y="3314486"/>
                <a:chExt cx="31499" cy="26938"/>
              </a:xfrm>
            </p:grpSpPr>
            <p:sp>
              <p:nvSpPr>
                <p:cNvPr id="6158" name="Google Shape;6158;p8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83"/>
              <p:cNvGrpSpPr/>
              <p:nvPr/>
            </p:nvGrpSpPr>
            <p:grpSpPr>
              <a:xfrm>
                <a:off x="4834525" y="3501382"/>
                <a:ext cx="31499" cy="26898"/>
                <a:chOff x="4834525" y="3501382"/>
                <a:chExt cx="31499" cy="26898"/>
              </a:xfrm>
            </p:grpSpPr>
            <p:sp>
              <p:nvSpPr>
                <p:cNvPr id="6161" name="Google Shape;6161;p8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83"/>
              <p:cNvGrpSpPr/>
              <p:nvPr/>
            </p:nvGrpSpPr>
            <p:grpSpPr>
              <a:xfrm>
                <a:off x="4898460" y="3580158"/>
                <a:ext cx="31405" cy="26898"/>
                <a:chOff x="4898460" y="3580158"/>
                <a:chExt cx="31405" cy="26898"/>
              </a:xfrm>
            </p:grpSpPr>
            <p:sp>
              <p:nvSpPr>
                <p:cNvPr id="6164" name="Google Shape;6164;p8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6" name="Google Shape;6166;p83"/>
              <p:cNvGrpSpPr/>
              <p:nvPr/>
            </p:nvGrpSpPr>
            <p:grpSpPr>
              <a:xfrm>
                <a:off x="4882667" y="3608032"/>
                <a:ext cx="31499" cy="27001"/>
                <a:chOff x="4882667" y="3608032"/>
                <a:chExt cx="31499" cy="27001"/>
              </a:xfrm>
            </p:grpSpPr>
            <p:sp>
              <p:nvSpPr>
                <p:cNvPr id="6167" name="Google Shape;6167;p8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83"/>
              <p:cNvGrpSpPr/>
              <p:nvPr/>
            </p:nvGrpSpPr>
            <p:grpSpPr>
              <a:xfrm>
                <a:off x="4843373" y="3631407"/>
                <a:ext cx="16273" cy="16186"/>
                <a:chOff x="4843373" y="3631407"/>
                <a:chExt cx="16273" cy="16186"/>
              </a:xfrm>
            </p:grpSpPr>
            <p:sp>
              <p:nvSpPr>
                <p:cNvPr id="6170" name="Google Shape;6170;p8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83"/>
              <p:cNvGrpSpPr/>
              <p:nvPr/>
            </p:nvGrpSpPr>
            <p:grpSpPr>
              <a:xfrm>
                <a:off x="4727773" y="3591578"/>
                <a:ext cx="31499" cy="26898"/>
                <a:chOff x="4727773" y="3591578"/>
                <a:chExt cx="31499" cy="26898"/>
              </a:xfrm>
            </p:grpSpPr>
            <p:sp>
              <p:nvSpPr>
                <p:cNvPr id="6173" name="Google Shape;6173;p8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5" name="Google Shape;6175;p83"/>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3"/>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7" name="Google Shape;6177;p83"/>
              <p:cNvGrpSpPr/>
              <p:nvPr/>
            </p:nvGrpSpPr>
            <p:grpSpPr>
              <a:xfrm>
                <a:off x="4609421" y="3577398"/>
                <a:ext cx="31499" cy="27001"/>
                <a:chOff x="4609421" y="3577398"/>
                <a:chExt cx="31499" cy="27001"/>
              </a:xfrm>
            </p:grpSpPr>
            <p:sp>
              <p:nvSpPr>
                <p:cNvPr id="6178" name="Google Shape;6178;p8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83"/>
              <p:cNvGrpSpPr/>
              <p:nvPr/>
            </p:nvGrpSpPr>
            <p:grpSpPr>
              <a:xfrm>
                <a:off x="4649289" y="3577398"/>
                <a:ext cx="31499" cy="27001"/>
                <a:chOff x="4649289" y="3577398"/>
                <a:chExt cx="31499" cy="27001"/>
              </a:xfrm>
            </p:grpSpPr>
            <p:sp>
              <p:nvSpPr>
                <p:cNvPr id="6181" name="Google Shape;6181;p8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83"/>
              <p:cNvGrpSpPr/>
              <p:nvPr/>
            </p:nvGrpSpPr>
            <p:grpSpPr>
              <a:xfrm>
                <a:off x="4605614" y="3639523"/>
                <a:ext cx="31499" cy="26906"/>
                <a:chOff x="4605614" y="3639523"/>
                <a:chExt cx="31499" cy="26906"/>
              </a:xfrm>
            </p:grpSpPr>
            <p:sp>
              <p:nvSpPr>
                <p:cNvPr id="6184" name="Google Shape;6184;p8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6" name="Google Shape;6186;p83"/>
              <p:cNvGrpSpPr/>
              <p:nvPr/>
            </p:nvGrpSpPr>
            <p:grpSpPr>
              <a:xfrm>
                <a:off x="4785149" y="3618846"/>
                <a:ext cx="26930" cy="26843"/>
                <a:chOff x="4785149" y="3618846"/>
                <a:chExt cx="26930" cy="26843"/>
              </a:xfrm>
            </p:grpSpPr>
            <p:sp>
              <p:nvSpPr>
                <p:cNvPr id="6187" name="Google Shape;6187;p8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83"/>
              <p:cNvGrpSpPr/>
              <p:nvPr/>
            </p:nvGrpSpPr>
            <p:grpSpPr>
              <a:xfrm>
                <a:off x="4810167" y="3601567"/>
                <a:ext cx="31405" cy="26898"/>
                <a:chOff x="4810167" y="3601567"/>
                <a:chExt cx="31405" cy="26898"/>
              </a:xfrm>
            </p:grpSpPr>
            <p:sp>
              <p:nvSpPr>
                <p:cNvPr id="6190" name="Google Shape;6190;p8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2" name="Google Shape;6192;p83"/>
              <p:cNvGrpSpPr/>
              <p:nvPr/>
            </p:nvGrpSpPr>
            <p:grpSpPr>
              <a:xfrm>
                <a:off x="4831002" y="3373230"/>
                <a:ext cx="31405" cy="26898"/>
                <a:chOff x="4831002" y="3373230"/>
                <a:chExt cx="31405" cy="26898"/>
              </a:xfrm>
            </p:grpSpPr>
            <p:sp>
              <p:nvSpPr>
                <p:cNvPr id="6193" name="Google Shape;6193;p8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5" name="Google Shape;6195;p83"/>
              <p:cNvGrpSpPr/>
              <p:nvPr/>
            </p:nvGrpSpPr>
            <p:grpSpPr>
              <a:xfrm>
                <a:off x="4719311" y="3355054"/>
                <a:ext cx="31499" cy="27001"/>
                <a:chOff x="4719311" y="3355054"/>
                <a:chExt cx="31499" cy="27001"/>
              </a:xfrm>
            </p:grpSpPr>
            <p:sp>
              <p:nvSpPr>
                <p:cNvPr id="6196" name="Google Shape;6196;p8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8" name="Google Shape;6198;p83"/>
              <p:cNvGrpSpPr/>
              <p:nvPr/>
            </p:nvGrpSpPr>
            <p:grpSpPr>
              <a:xfrm>
                <a:off x="4798755" y="3450260"/>
                <a:ext cx="26930" cy="26930"/>
                <a:chOff x="4798755" y="3450260"/>
                <a:chExt cx="26930" cy="26930"/>
              </a:xfrm>
            </p:grpSpPr>
            <p:sp>
              <p:nvSpPr>
                <p:cNvPr id="6199" name="Google Shape;6199;p8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83"/>
              <p:cNvGrpSpPr/>
              <p:nvPr/>
            </p:nvGrpSpPr>
            <p:grpSpPr>
              <a:xfrm>
                <a:off x="4645576" y="3467555"/>
                <a:ext cx="31405" cy="26953"/>
                <a:chOff x="4645576" y="3467555"/>
                <a:chExt cx="31405" cy="26953"/>
              </a:xfrm>
            </p:grpSpPr>
            <p:sp>
              <p:nvSpPr>
                <p:cNvPr id="6202" name="Google Shape;6202;p8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4" name="Google Shape;6204;p83"/>
              <p:cNvGrpSpPr/>
              <p:nvPr/>
            </p:nvGrpSpPr>
            <p:grpSpPr>
              <a:xfrm>
                <a:off x="4687631" y="3583965"/>
                <a:ext cx="31499" cy="26898"/>
                <a:chOff x="4687631" y="3583965"/>
                <a:chExt cx="31499" cy="26898"/>
              </a:xfrm>
            </p:grpSpPr>
            <p:sp>
              <p:nvSpPr>
                <p:cNvPr id="6205" name="Google Shape;6205;p8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83"/>
              <p:cNvGrpSpPr/>
              <p:nvPr/>
            </p:nvGrpSpPr>
            <p:grpSpPr>
              <a:xfrm>
                <a:off x="4719311" y="3471314"/>
                <a:ext cx="31499" cy="27001"/>
                <a:chOff x="4719311" y="3471314"/>
                <a:chExt cx="31499" cy="27001"/>
              </a:xfrm>
            </p:grpSpPr>
            <p:sp>
              <p:nvSpPr>
                <p:cNvPr id="6208" name="Google Shape;6208;p8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83"/>
              <p:cNvGrpSpPr/>
              <p:nvPr/>
            </p:nvGrpSpPr>
            <p:grpSpPr>
              <a:xfrm>
                <a:off x="4719311" y="3434404"/>
                <a:ext cx="31499" cy="26898"/>
                <a:chOff x="4719311" y="3434404"/>
                <a:chExt cx="31499" cy="26898"/>
              </a:xfrm>
            </p:grpSpPr>
            <p:sp>
              <p:nvSpPr>
                <p:cNvPr id="6211" name="Google Shape;6211;p8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83"/>
              <p:cNvGrpSpPr/>
              <p:nvPr/>
            </p:nvGrpSpPr>
            <p:grpSpPr>
              <a:xfrm>
                <a:off x="4768876" y="3401772"/>
                <a:ext cx="31499" cy="26898"/>
                <a:chOff x="4768876" y="3401772"/>
                <a:chExt cx="31499" cy="26898"/>
              </a:xfrm>
            </p:grpSpPr>
            <p:sp>
              <p:nvSpPr>
                <p:cNvPr id="6214" name="Google Shape;6214;p8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83"/>
              <p:cNvGrpSpPr/>
              <p:nvPr/>
            </p:nvGrpSpPr>
            <p:grpSpPr>
              <a:xfrm>
                <a:off x="4762214" y="3471377"/>
                <a:ext cx="26938" cy="26938"/>
                <a:chOff x="4762214" y="3471377"/>
                <a:chExt cx="26938" cy="26938"/>
              </a:xfrm>
            </p:grpSpPr>
            <p:sp>
              <p:nvSpPr>
                <p:cNvPr id="6217" name="Google Shape;6217;p8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83"/>
              <p:cNvGrpSpPr/>
              <p:nvPr/>
            </p:nvGrpSpPr>
            <p:grpSpPr>
              <a:xfrm>
                <a:off x="4790473" y="3344782"/>
                <a:ext cx="31405" cy="26898"/>
                <a:chOff x="4790473" y="3344782"/>
                <a:chExt cx="31405" cy="26898"/>
              </a:xfrm>
            </p:grpSpPr>
            <p:sp>
              <p:nvSpPr>
                <p:cNvPr id="6220" name="Google Shape;6220;p8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83"/>
              <p:cNvGrpSpPr/>
              <p:nvPr/>
            </p:nvGrpSpPr>
            <p:grpSpPr>
              <a:xfrm>
                <a:off x="4823774" y="3950733"/>
                <a:ext cx="37398" cy="32034"/>
                <a:chOff x="4823774" y="3950733"/>
                <a:chExt cx="37398" cy="32034"/>
              </a:xfrm>
            </p:grpSpPr>
            <p:sp>
              <p:nvSpPr>
                <p:cNvPr id="6223" name="Google Shape;6223;p8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5" name="Google Shape;6225;p83"/>
              <p:cNvGrpSpPr/>
              <p:nvPr/>
            </p:nvGrpSpPr>
            <p:grpSpPr>
              <a:xfrm>
                <a:off x="4823396" y="4110566"/>
                <a:ext cx="31405" cy="26906"/>
                <a:chOff x="4823396" y="4110566"/>
                <a:chExt cx="31405" cy="26906"/>
              </a:xfrm>
            </p:grpSpPr>
            <p:sp>
              <p:nvSpPr>
                <p:cNvPr id="6226" name="Google Shape;6226;p8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8" name="Google Shape;6228;p83"/>
              <p:cNvGrpSpPr/>
              <p:nvPr/>
            </p:nvGrpSpPr>
            <p:grpSpPr>
              <a:xfrm>
                <a:off x="4838332" y="3821150"/>
                <a:ext cx="31499" cy="26898"/>
                <a:chOff x="4838332" y="3821150"/>
                <a:chExt cx="31499" cy="26898"/>
              </a:xfrm>
            </p:grpSpPr>
            <p:sp>
              <p:nvSpPr>
                <p:cNvPr id="6229" name="Google Shape;6229;p8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83"/>
              <p:cNvGrpSpPr/>
              <p:nvPr/>
            </p:nvGrpSpPr>
            <p:grpSpPr>
              <a:xfrm>
                <a:off x="4661275" y="3815007"/>
                <a:ext cx="36824" cy="31523"/>
                <a:chOff x="4661275" y="3815007"/>
                <a:chExt cx="36824" cy="31523"/>
              </a:xfrm>
            </p:grpSpPr>
            <p:sp>
              <p:nvSpPr>
                <p:cNvPr id="6232" name="Google Shape;6232;p8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4" name="Google Shape;6234;p83"/>
              <p:cNvGrpSpPr/>
              <p:nvPr/>
            </p:nvGrpSpPr>
            <p:grpSpPr>
              <a:xfrm>
                <a:off x="4558998" y="3851037"/>
                <a:ext cx="33591" cy="28699"/>
                <a:chOff x="4558998" y="3851037"/>
                <a:chExt cx="33591" cy="28699"/>
              </a:xfrm>
            </p:grpSpPr>
            <p:sp>
              <p:nvSpPr>
                <p:cNvPr id="6235" name="Google Shape;6235;p8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83"/>
              <p:cNvGrpSpPr/>
              <p:nvPr/>
            </p:nvGrpSpPr>
            <p:grpSpPr>
              <a:xfrm>
                <a:off x="4696762" y="3638587"/>
                <a:ext cx="33591" cy="28794"/>
                <a:chOff x="4696762" y="3638587"/>
                <a:chExt cx="33591" cy="28794"/>
              </a:xfrm>
            </p:grpSpPr>
            <p:sp>
              <p:nvSpPr>
                <p:cNvPr id="6238" name="Google Shape;6238;p8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83"/>
              <p:cNvGrpSpPr/>
              <p:nvPr/>
            </p:nvGrpSpPr>
            <p:grpSpPr>
              <a:xfrm>
                <a:off x="4929479" y="3939140"/>
                <a:ext cx="33497" cy="28692"/>
                <a:chOff x="4929479" y="3939140"/>
                <a:chExt cx="33497" cy="28692"/>
              </a:xfrm>
            </p:grpSpPr>
            <p:sp>
              <p:nvSpPr>
                <p:cNvPr id="6241" name="Google Shape;6241;p8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83"/>
              <p:cNvGrpSpPr/>
              <p:nvPr/>
            </p:nvGrpSpPr>
            <p:grpSpPr>
              <a:xfrm>
                <a:off x="4907119" y="3986039"/>
                <a:ext cx="33497" cy="28699"/>
                <a:chOff x="4907119" y="3986039"/>
                <a:chExt cx="33497" cy="28699"/>
              </a:xfrm>
            </p:grpSpPr>
            <p:sp>
              <p:nvSpPr>
                <p:cNvPr id="6244" name="Google Shape;6244;p8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83"/>
              <p:cNvGrpSpPr/>
              <p:nvPr/>
            </p:nvGrpSpPr>
            <p:grpSpPr>
              <a:xfrm>
                <a:off x="4911783" y="4048102"/>
                <a:ext cx="33591" cy="28762"/>
                <a:chOff x="4911783" y="4048102"/>
                <a:chExt cx="33591" cy="28762"/>
              </a:xfrm>
            </p:grpSpPr>
            <p:sp>
              <p:nvSpPr>
                <p:cNvPr id="6247" name="Google Shape;6247;p8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9" name="Google Shape;6249;p83"/>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3"/>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1" name="Google Shape;6251;p83"/>
              <p:cNvGrpSpPr/>
              <p:nvPr/>
            </p:nvGrpSpPr>
            <p:grpSpPr>
              <a:xfrm>
                <a:off x="4762623" y="3837847"/>
                <a:ext cx="42416" cy="36273"/>
                <a:chOff x="4762623" y="3837847"/>
                <a:chExt cx="42416" cy="36273"/>
              </a:xfrm>
            </p:grpSpPr>
            <p:sp>
              <p:nvSpPr>
                <p:cNvPr id="6252" name="Google Shape;6252;p8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83"/>
              <p:cNvGrpSpPr/>
              <p:nvPr/>
            </p:nvGrpSpPr>
            <p:grpSpPr>
              <a:xfrm>
                <a:off x="4746044" y="4104966"/>
                <a:ext cx="33497" cy="28699"/>
                <a:chOff x="4746044" y="4104966"/>
                <a:chExt cx="33497" cy="28699"/>
              </a:xfrm>
            </p:grpSpPr>
            <p:sp>
              <p:nvSpPr>
                <p:cNvPr id="6255" name="Google Shape;6255;p8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83"/>
              <p:cNvGrpSpPr/>
              <p:nvPr/>
            </p:nvGrpSpPr>
            <p:grpSpPr>
              <a:xfrm>
                <a:off x="4859646" y="4162554"/>
                <a:ext cx="33591" cy="28762"/>
                <a:chOff x="4859646" y="4162554"/>
                <a:chExt cx="33591" cy="28762"/>
              </a:xfrm>
            </p:grpSpPr>
            <p:sp>
              <p:nvSpPr>
                <p:cNvPr id="6258" name="Google Shape;6258;p8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0" name="Google Shape;6260;p83"/>
            <p:cNvGrpSpPr/>
            <p:nvPr/>
          </p:nvGrpSpPr>
          <p:grpSpPr>
            <a:xfrm>
              <a:off x="3597785" y="3274438"/>
              <a:ext cx="855610" cy="1122100"/>
              <a:chOff x="3597785" y="3274438"/>
              <a:chExt cx="855610" cy="1122100"/>
            </a:xfrm>
          </p:grpSpPr>
          <p:grpSp>
            <p:nvGrpSpPr>
              <p:cNvPr id="6261" name="Google Shape;6261;p83"/>
              <p:cNvGrpSpPr/>
              <p:nvPr/>
            </p:nvGrpSpPr>
            <p:grpSpPr>
              <a:xfrm>
                <a:off x="3617857" y="3284717"/>
                <a:ext cx="826785" cy="1099165"/>
                <a:chOff x="3617857" y="3284717"/>
                <a:chExt cx="826785" cy="1099165"/>
              </a:xfrm>
            </p:grpSpPr>
            <p:sp>
              <p:nvSpPr>
                <p:cNvPr id="6262" name="Google Shape;6262;p8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3"/>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3"/>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3"/>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3"/>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3"/>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3"/>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3"/>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3"/>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3"/>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3"/>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3"/>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3"/>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3"/>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3"/>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3"/>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3"/>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3"/>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3"/>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3"/>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3"/>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3"/>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3"/>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3"/>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3"/>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3"/>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3"/>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3"/>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3"/>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3"/>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3"/>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3"/>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3"/>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3"/>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3"/>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3"/>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3"/>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3"/>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3"/>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3"/>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3"/>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3"/>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3"/>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3"/>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3"/>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3"/>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3"/>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3"/>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3"/>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3"/>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3"/>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3"/>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3"/>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3"/>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83"/>
              <p:cNvGrpSpPr/>
              <p:nvPr/>
            </p:nvGrpSpPr>
            <p:grpSpPr>
              <a:xfrm>
                <a:off x="4180904" y="4251758"/>
                <a:ext cx="37783" cy="32420"/>
                <a:chOff x="4180904" y="4251758"/>
                <a:chExt cx="37783" cy="32420"/>
              </a:xfrm>
            </p:grpSpPr>
            <p:sp>
              <p:nvSpPr>
                <p:cNvPr id="6319" name="Google Shape;6319;p8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83"/>
              <p:cNvGrpSpPr/>
              <p:nvPr/>
            </p:nvGrpSpPr>
            <p:grpSpPr>
              <a:xfrm>
                <a:off x="4201644" y="4081324"/>
                <a:ext cx="37783" cy="32364"/>
                <a:chOff x="4201644" y="4081324"/>
                <a:chExt cx="37783" cy="32364"/>
              </a:xfrm>
            </p:grpSpPr>
            <p:sp>
              <p:nvSpPr>
                <p:cNvPr id="6322" name="Google Shape;6322;p8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83"/>
              <p:cNvGrpSpPr/>
              <p:nvPr/>
            </p:nvGrpSpPr>
            <p:grpSpPr>
              <a:xfrm>
                <a:off x="4284416" y="3887428"/>
                <a:ext cx="37783" cy="32451"/>
                <a:chOff x="4284416" y="3887428"/>
                <a:chExt cx="37783" cy="32451"/>
              </a:xfrm>
            </p:grpSpPr>
            <p:sp>
              <p:nvSpPr>
                <p:cNvPr id="6325" name="Google Shape;6325;p8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83"/>
              <p:cNvGrpSpPr/>
              <p:nvPr/>
            </p:nvGrpSpPr>
            <p:grpSpPr>
              <a:xfrm>
                <a:off x="4223721" y="3860404"/>
                <a:ext cx="37870" cy="32364"/>
                <a:chOff x="4223721" y="3860404"/>
                <a:chExt cx="37870" cy="32364"/>
              </a:xfrm>
            </p:grpSpPr>
            <p:sp>
              <p:nvSpPr>
                <p:cNvPr id="6328" name="Google Shape;6328;p8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83"/>
              <p:cNvGrpSpPr/>
              <p:nvPr/>
            </p:nvGrpSpPr>
            <p:grpSpPr>
              <a:xfrm>
                <a:off x="4104889" y="3699242"/>
                <a:ext cx="37776" cy="32357"/>
                <a:chOff x="4104889" y="3699242"/>
                <a:chExt cx="37776" cy="32357"/>
              </a:xfrm>
            </p:grpSpPr>
            <p:sp>
              <p:nvSpPr>
                <p:cNvPr id="6331" name="Google Shape;6331;p8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83"/>
              <p:cNvGrpSpPr/>
              <p:nvPr/>
            </p:nvGrpSpPr>
            <p:grpSpPr>
              <a:xfrm>
                <a:off x="4143608" y="3475121"/>
                <a:ext cx="37878" cy="32420"/>
                <a:chOff x="4143608" y="3475121"/>
                <a:chExt cx="37878" cy="32420"/>
              </a:xfrm>
            </p:grpSpPr>
            <p:sp>
              <p:nvSpPr>
                <p:cNvPr id="6334" name="Google Shape;6334;p8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83"/>
              <p:cNvGrpSpPr/>
              <p:nvPr/>
            </p:nvGrpSpPr>
            <p:grpSpPr>
              <a:xfrm>
                <a:off x="4217248" y="3570893"/>
                <a:ext cx="37776" cy="32364"/>
                <a:chOff x="4217248" y="3570893"/>
                <a:chExt cx="37776" cy="32364"/>
              </a:xfrm>
            </p:grpSpPr>
            <p:sp>
              <p:nvSpPr>
                <p:cNvPr id="6337" name="Google Shape;6337;p8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83"/>
              <p:cNvGrpSpPr/>
              <p:nvPr/>
            </p:nvGrpSpPr>
            <p:grpSpPr>
              <a:xfrm>
                <a:off x="4255307" y="3431612"/>
                <a:ext cx="37776" cy="32451"/>
                <a:chOff x="4255307" y="3431612"/>
                <a:chExt cx="37776" cy="32451"/>
              </a:xfrm>
            </p:grpSpPr>
            <p:sp>
              <p:nvSpPr>
                <p:cNvPr id="6340" name="Google Shape;6340;p8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83"/>
              <p:cNvGrpSpPr/>
              <p:nvPr/>
            </p:nvGrpSpPr>
            <p:grpSpPr>
              <a:xfrm>
                <a:off x="3853052" y="3577398"/>
                <a:ext cx="37776" cy="32420"/>
                <a:chOff x="3853052" y="3577398"/>
                <a:chExt cx="37776" cy="32420"/>
              </a:xfrm>
            </p:grpSpPr>
            <p:sp>
              <p:nvSpPr>
                <p:cNvPr id="6343" name="Google Shape;6343;p8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83"/>
              <p:cNvGrpSpPr/>
              <p:nvPr/>
            </p:nvGrpSpPr>
            <p:grpSpPr>
              <a:xfrm>
                <a:off x="4039908" y="3412107"/>
                <a:ext cx="37776" cy="32357"/>
                <a:chOff x="4039908" y="3412107"/>
                <a:chExt cx="37776" cy="32357"/>
              </a:xfrm>
            </p:grpSpPr>
            <p:sp>
              <p:nvSpPr>
                <p:cNvPr id="6346" name="Google Shape;6346;p8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83"/>
              <p:cNvGrpSpPr/>
              <p:nvPr/>
            </p:nvGrpSpPr>
            <p:grpSpPr>
              <a:xfrm>
                <a:off x="4017360" y="3342061"/>
                <a:ext cx="37870" cy="32380"/>
                <a:chOff x="4017360" y="3342061"/>
                <a:chExt cx="37870" cy="32380"/>
              </a:xfrm>
            </p:grpSpPr>
            <p:sp>
              <p:nvSpPr>
                <p:cNvPr id="6349" name="Google Shape;6349;p8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1" name="Google Shape;6351;p83"/>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3"/>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3" name="Google Shape;6353;p83"/>
              <p:cNvGrpSpPr/>
              <p:nvPr/>
            </p:nvGrpSpPr>
            <p:grpSpPr>
              <a:xfrm>
                <a:off x="3750870" y="3418650"/>
                <a:ext cx="37776" cy="32380"/>
                <a:chOff x="3750870" y="3418650"/>
                <a:chExt cx="37776" cy="32380"/>
              </a:xfrm>
            </p:grpSpPr>
            <p:sp>
              <p:nvSpPr>
                <p:cNvPr id="6354" name="Google Shape;6354;p8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6" name="Google Shape;6356;p83"/>
              <p:cNvGrpSpPr/>
              <p:nvPr/>
            </p:nvGrpSpPr>
            <p:grpSpPr>
              <a:xfrm>
                <a:off x="3632509" y="3274438"/>
                <a:ext cx="37783" cy="32357"/>
                <a:chOff x="3632509" y="3274438"/>
                <a:chExt cx="37783" cy="32357"/>
              </a:xfrm>
            </p:grpSpPr>
            <p:sp>
              <p:nvSpPr>
                <p:cNvPr id="6357" name="Google Shape;6357;p8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83"/>
              <p:cNvGrpSpPr/>
              <p:nvPr/>
            </p:nvGrpSpPr>
            <p:grpSpPr>
              <a:xfrm>
                <a:off x="3906424" y="3297561"/>
                <a:ext cx="37776" cy="32451"/>
                <a:chOff x="3906424" y="3297561"/>
                <a:chExt cx="37776" cy="32451"/>
              </a:xfrm>
            </p:grpSpPr>
            <p:sp>
              <p:nvSpPr>
                <p:cNvPr id="6360" name="Google Shape;6360;p8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83"/>
              <p:cNvGrpSpPr/>
              <p:nvPr/>
            </p:nvGrpSpPr>
            <p:grpSpPr>
              <a:xfrm>
                <a:off x="3866084" y="3412107"/>
                <a:ext cx="37776" cy="32357"/>
                <a:chOff x="3866084" y="3412107"/>
                <a:chExt cx="37776" cy="32357"/>
              </a:xfrm>
            </p:grpSpPr>
            <p:sp>
              <p:nvSpPr>
                <p:cNvPr id="6363" name="Google Shape;6363;p8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83"/>
              <p:cNvGrpSpPr/>
              <p:nvPr/>
            </p:nvGrpSpPr>
            <p:grpSpPr>
              <a:xfrm>
                <a:off x="4023919" y="3766409"/>
                <a:ext cx="37783" cy="32357"/>
                <a:chOff x="4023919" y="3766409"/>
                <a:chExt cx="37783" cy="32357"/>
              </a:xfrm>
            </p:grpSpPr>
            <p:sp>
              <p:nvSpPr>
                <p:cNvPr id="6366" name="Google Shape;6366;p8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83"/>
              <p:cNvGrpSpPr/>
              <p:nvPr/>
            </p:nvGrpSpPr>
            <p:grpSpPr>
              <a:xfrm>
                <a:off x="3973882" y="3779449"/>
                <a:ext cx="37776" cy="32357"/>
                <a:chOff x="3973882" y="3779449"/>
                <a:chExt cx="37776" cy="32357"/>
              </a:xfrm>
            </p:grpSpPr>
            <p:sp>
              <p:nvSpPr>
                <p:cNvPr id="6369" name="Google Shape;6369;p8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83"/>
              <p:cNvGrpSpPr/>
              <p:nvPr/>
            </p:nvGrpSpPr>
            <p:grpSpPr>
              <a:xfrm>
                <a:off x="4073398" y="3838028"/>
                <a:ext cx="37776" cy="32380"/>
                <a:chOff x="4073398" y="3838028"/>
                <a:chExt cx="37776" cy="32380"/>
              </a:xfrm>
            </p:grpSpPr>
            <p:sp>
              <p:nvSpPr>
                <p:cNvPr id="6372" name="Google Shape;6372;p8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83"/>
              <p:cNvGrpSpPr/>
              <p:nvPr/>
            </p:nvGrpSpPr>
            <p:grpSpPr>
              <a:xfrm>
                <a:off x="4342672" y="4144496"/>
                <a:ext cx="37752" cy="32364"/>
                <a:chOff x="4342672" y="4144496"/>
                <a:chExt cx="37752" cy="32364"/>
              </a:xfrm>
            </p:grpSpPr>
            <p:sp>
              <p:nvSpPr>
                <p:cNvPr id="6375" name="Google Shape;6375;p8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83"/>
              <p:cNvGrpSpPr/>
              <p:nvPr/>
            </p:nvGrpSpPr>
            <p:grpSpPr>
              <a:xfrm>
                <a:off x="4406386" y="4056872"/>
                <a:ext cx="37783" cy="32364"/>
                <a:chOff x="4406386" y="4056872"/>
                <a:chExt cx="37783" cy="32364"/>
              </a:xfrm>
            </p:grpSpPr>
            <p:sp>
              <p:nvSpPr>
                <p:cNvPr id="6378" name="Google Shape;6378;p8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83"/>
              <p:cNvGrpSpPr/>
              <p:nvPr/>
            </p:nvGrpSpPr>
            <p:grpSpPr>
              <a:xfrm>
                <a:off x="4284416" y="4245254"/>
                <a:ext cx="37783" cy="32357"/>
                <a:chOff x="4284416" y="4245254"/>
                <a:chExt cx="37783" cy="32357"/>
              </a:xfrm>
            </p:grpSpPr>
            <p:sp>
              <p:nvSpPr>
                <p:cNvPr id="6381" name="Google Shape;6381;p8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3" name="Google Shape;6383;p83"/>
              <p:cNvGrpSpPr/>
              <p:nvPr/>
            </p:nvGrpSpPr>
            <p:grpSpPr>
              <a:xfrm>
                <a:off x="4219057" y="4331258"/>
                <a:ext cx="37776" cy="32364"/>
                <a:chOff x="4219057" y="4331258"/>
                <a:chExt cx="37776" cy="32364"/>
              </a:xfrm>
            </p:grpSpPr>
            <p:sp>
              <p:nvSpPr>
                <p:cNvPr id="6384" name="Google Shape;6384;p8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83"/>
              <p:cNvGrpSpPr/>
              <p:nvPr/>
            </p:nvGrpSpPr>
            <p:grpSpPr>
              <a:xfrm>
                <a:off x="4204122" y="4141688"/>
                <a:ext cx="33497" cy="28699"/>
                <a:chOff x="4204122" y="4141688"/>
                <a:chExt cx="33497" cy="28699"/>
              </a:xfrm>
            </p:grpSpPr>
            <p:sp>
              <p:nvSpPr>
                <p:cNvPr id="6387" name="Google Shape;6387;p8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83"/>
              <p:cNvGrpSpPr/>
              <p:nvPr/>
            </p:nvGrpSpPr>
            <p:grpSpPr>
              <a:xfrm>
                <a:off x="4301546" y="4003869"/>
                <a:ext cx="38916" cy="33324"/>
                <a:chOff x="4301546" y="4003869"/>
                <a:chExt cx="38916" cy="33324"/>
              </a:xfrm>
            </p:grpSpPr>
            <p:sp>
              <p:nvSpPr>
                <p:cNvPr id="6390" name="Google Shape;6390;p8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83"/>
              <p:cNvGrpSpPr/>
              <p:nvPr/>
            </p:nvGrpSpPr>
            <p:grpSpPr>
              <a:xfrm>
                <a:off x="4210681" y="3924669"/>
                <a:ext cx="36549" cy="31366"/>
                <a:chOff x="4210681" y="3924669"/>
                <a:chExt cx="36549" cy="31366"/>
              </a:xfrm>
            </p:grpSpPr>
            <p:sp>
              <p:nvSpPr>
                <p:cNvPr id="6393" name="Google Shape;6393;p8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83"/>
              <p:cNvGrpSpPr/>
              <p:nvPr/>
            </p:nvGrpSpPr>
            <p:grpSpPr>
              <a:xfrm>
                <a:off x="3987771" y="3628874"/>
                <a:ext cx="31499" cy="26993"/>
                <a:chOff x="3987771" y="3628874"/>
                <a:chExt cx="31499" cy="26993"/>
              </a:xfrm>
            </p:grpSpPr>
            <p:sp>
              <p:nvSpPr>
                <p:cNvPr id="6396" name="Google Shape;6396;p8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83"/>
              <p:cNvGrpSpPr/>
              <p:nvPr/>
            </p:nvGrpSpPr>
            <p:grpSpPr>
              <a:xfrm>
                <a:off x="4087382" y="3775674"/>
                <a:ext cx="31405" cy="26898"/>
                <a:chOff x="4087382" y="3775674"/>
                <a:chExt cx="31405" cy="26898"/>
              </a:xfrm>
            </p:grpSpPr>
            <p:sp>
              <p:nvSpPr>
                <p:cNvPr id="6399" name="Google Shape;6399;p8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83"/>
              <p:cNvGrpSpPr/>
              <p:nvPr/>
            </p:nvGrpSpPr>
            <p:grpSpPr>
              <a:xfrm>
                <a:off x="4118873" y="3856637"/>
                <a:ext cx="31405" cy="26906"/>
                <a:chOff x="4118873" y="3856637"/>
                <a:chExt cx="31405" cy="26906"/>
              </a:xfrm>
            </p:grpSpPr>
            <p:sp>
              <p:nvSpPr>
                <p:cNvPr id="6402" name="Google Shape;6402;p8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83"/>
              <p:cNvGrpSpPr/>
              <p:nvPr/>
            </p:nvGrpSpPr>
            <p:grpSpPr>
              <a:xfrm>
                <a:off x="4168541" y="3639523"/>
                <a:ext cx="31499" cy="26906"/>
                <a:chOff x="4168541" y="3639523"/>
                <a:chExt cx="31499" cy="26906"/>
              </a:xfrm>
            </p:grpSpPr>
            <p:sp>
              <p:nvSpPr>
                <p:cNvPr id="6405" name="Google Shape;6405;p8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83"/>
              <p:cNvGrpSpPr/>
              <p:nvPr/>
            </p:nvGrpSpPr>
            <p:grpSpPr>
              <a:xfrm>
                <a:off x="3965789" y="3393545"/>
                <a:ext cx="31405" cy="26945"/>
                <a:chOff x="3965789" y="3393545"/>
                <a:chExt cx="31405" cy="26945"/>
              </a:xfrm>
            </p:grpSpPr>
            <p:sp>
              <p:nvSpPr>
                <p:cNvPr id="6408" name="Google Shape;6408;p8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83"/>
              <p:cNvGrpSpPr/>
              <p:nvPr/>
            </p:nvGrpSpPr>
            <p:grpSpPr>
              <a:xfrm>
                <a:off x="3925166" y="3491008"/>
                <a:ext cx="31405" cy="27001"/>
                <a:chOff x="3925166" y="3491008"/>
                <a:chExt cx="31405" cy="27001"/>
              </a:xfrm>
            </p:grpSpPr>
            <p:sp>
              <p:nvSpPr>
                <p:cNvPr id="6411" name="Google Shape;6411;p8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83"/>
              <p:cNvGrpSpPr/>
              <p:nvPr/>
            </p:nvGrpSpPr>
            <p:grpSpPr>
              <a:xfrm>
                <a:off x="3682845" y="3340976"/>
                <a:ext cx="31397" cy="26898"/>
                <a:chOff x="3682845" y="3340976"/>
                <a:chExt cx="31397" cy="26898"/>
              </a:xfrm>
            </p:grpSpPr>
            <p:sp>
              <p:nvSpPr>
                <p:cNvPr id="6414" name="Google Shape;6414;p8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83"/>
              <p:cNvGrpSpPr/>
              <p:nvPr/>
            </p:nvGrpSpPr>
            <p:grpSpPr>
              <a:xfrm>
                <a:off x="3795393" y="3353725"/>
                <a:ext cx="31499" cy="26993"/>
                <a:chOff x="3795393" y="3353725"/>
                <a:chExt cx="31499" cy="26993"/>
              </a:xfrm>
            </p:grpSpPr>
            <p:sp>
              <p:nvSpPr>
                <p:cNvPr id="6417" name="Google Shape;6417;p8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83"/>
              <p:cNvGrpSpPr/>
              <p:nvPr/>
            </p:nvGrpSpPr>
            <p:grpSpPr>
              <a:xfrm>
                <a:off x="4176909" y="4363221"/>
                <a:ext cx="38924" cy="33316"/>
                <a:chOff x="4176909" y="4363221"/>
                <a:chExt cx="38924" cy="33316"/>
              </a:xfrm>
            </p:grpSpPr>
            <p:sp>
              <p:nvSpPr>
                <p:cNvPr id="6420" name="Google Shape;6420;p8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83"/>
              <p:cNvGrpSpPr/>
              <p:nvPr/>
            </p:nvGrpSpPr>
            <p:grpSpPr>
              <a:xfrm>
                <a:off x="4226191" y="4007660"/>
                <a:ext cx="33560" cy="28770"/>
                <a:chOff x="4226191" y="4007660"/>
                <a:chExt cx="33560" cy="28770"/>
              </a:xfrm>
            </p:grpSpPr>
            <p:sp>
              <p:nvSpPr>
                <p:cNvPr id="6423" name="Google Shape;6423;p8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83"/>
              <p:cNvGrpSpPr/>
              <p:nvPr/>
            </p:nvGrpSpPr>
            <p:grpSpPr>
              <a:xfrm>
                <a:off x="3597785" y="3377045"/>
                <a:ext cx="33591" cy="28699"/>
                <a:chOff x="3597785" y="3377045"/>
                <a:chExt cx="33591" cy="28699"/>
              </a:xfrm>
            </p:grpSpPr>
            <p:sp>
              <p:nvSpPr>
                <p:cNvPr id="6426" name="Google Shape;6426;p8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83"/>
              <p:cNvGrpSpPr/>
              <p:nvPr/>
            </p:nvGrpSpPr>
            <p:grpSpPr>
              <a:xfrm>
                <a:off x="3887870" y="3669796"/>
                <a:ext cx="33591" cy="28692"/>
                <a:chOff x="3887870" y="3669796"/>
                <a:chExt cx="33591" cy="28692"/>
              </a:xfrm>
            </p:grpSpPr>
            <p:sp>
              <p:nvSpPr>
                <p:cNvPr id="6429" name="Google Shape;6429;p8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83"/>
              <p:cNvGrpSpPr/>
              <p:nvPr/>
            </p:nvGrpSpPr>
            <p:grpSpPr>
              <a:xfrm>
                <a:off x="3818320" y="3481625"/>
                <a:ext cx="33497" cy="28770"/>
                <a:chOff x="3818320" y="3481625"/>
                <a:chExt cx="33497" cy="28770"/>
              </a:xfrm>
            </p:grpSpPr>
            <p:sp>
              <p:nvSpPr>
                <p:cNvPr id="6432" name="Google Shape;6432;p8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83"/>
              <p:cNvGrpSpPr/>
              <p:nvPr/>
            </p:nvGrpSpPr>
            <p:grpSpPr>
              <a:xfrm>
                <a:off x="4278139" y="4120948"/>
                <a:ext cx="37492" cy="32129"/>
                <a:chOff x="4278139" y="4120948"/>
                <a:chExt cx="37492" cy="32129"/>
              </a:xfrm>
            </p:grpSpPr>
            <p:sp>
              <p:nvSpPr>
                <p:cNvPr id="6435" name="Google Shape;6435;p8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83"/>
              <p:cNvGrpSpPr/>
              <p:nvPr/>
            </p:nvGrpSpPr>
            <p:grpSpPr>
              <a:xfrm>
                <a:off x="4419898" y="3977388"/>
                <a:ext cx="33497" cy="28692"/>
                <a:chOff x="4419898" y="3977388"/>
                <a:chExt cx="33497" cy="28692"/>
              </a:xfrm>
            </p:grpSpPr>
            <p:sp>
              <p:nvSpPr>
                <p:cNvPr id="6438" name="Google Shape;6438;p8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83"/>
              <p:cNvGrpSpPr/>
              <p:nvPr/>
            </p:nvGrpSpPr>
            <p:grpSpPr>
              <a:xfrm>
                <a:off x="4158930" y="4034684"/>
                <a:ext cx="33497" cy="28762"/>
                <a:chOff x="4158930" y="4034684"/>
                <a:chExt cx="33497" cy="28762"/>
              </a:xfrm>
            </p:grpSpPr>
            <p:sp>
              <p:nvSpPr>
                <p:cNvPr id="6441" name="Google Shape;6441;p8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83"/>
              <p:cNvGrpSpPr/>
              <p:nvPr/>
            </p:nvGrpSpPr>
            <p:grpSpPr>
              <a:xfrm>
                <a:off x="4134949" y="3957049"/>
                <a:ext cx="33497" cy="28770"/>
                <a:chOff x="4134949" y="3957049"/>
                <a:chExt cx="33497" cy="28770"/>
              </a:xfrm>
            </p:grpSpPr>
            <p:sp>
              <p:nvSpPr>
                <p:cNvPr id="6444" name="Google Shape;6444;p8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83"/>
              <p:cNvGrpSpPr/>
              <p:nvPr/>
            </p:nvGrpSpPr>
            <p:grpSpPr>
              <a:xfrm>
                <a:off x="4193653" y="4184403"/>
                <a:ext cx="43580" cy="37264"/>
                <a:chOff x="4193653" y="4184403"/>
                <a:chExt cx="43580" cy="37264"/>
              </a:xfrm>
            </p:grpSpPr>
            <p:sp>
              <p:nvSpPr>
                <p:cNvPr id="6447" name="Google Shape;6447;p8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83"/>
              <p:cNvGrpSpPr/>
              <p:nvPr/>
            </p:nvGrpSpPr>
            <p:grpSpPr>
              <a:xfrm>
                <a:off x="4343600" y="3943844"/>
                <a:ext cx="43580" cy="37312"/>
                <a:chOff x="4343600" y="3943844"/>
                <a:chExt cx="43580" cy="37312"/>
              </a:xfrm>
            </p:grpSpPr>
            <p:sp>
              <p:nvSpPr>
                <p:cNvPr id="6450" name="Google Shape;6450;p8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83"/>
              <p:cNvGrpSpPr/>
              <p:nvPr/>
            </p:nvGrpSpPr>
            <p:grpSpPr>
              <a:xfrm>
                <a:off x="4172339" y="3381693"/>
                <a:ext cx="31499" cy="27001"/>
                <a:chOff x="4172339" y="3381693"/>
                <a:chExt cx="31499" cy="27001"/>
              </a:xfrm>
            </p:grpSpPr>
            <p:sp>
              <p:nvSpPr>
                <p:cNvPr id="6453" name="Google Shape;6453;p8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8" name="Shape 6458"/>
        <p:cNvGrpSpPr/>
        <p:nvPr/>
      </p:nvGrpSpPr>
      <p:grpSpPr>
        <a:xfrm>
          <a:off x="0" y="0"/>
          <a:ext cx="0" cy="0"/>
          <a:chOff x="0" y="0"/>
          <a:chExt cx="0" cy="0"/>
        </a:xfrm>
      </p:grpSpPr>
      <p:grpSp>
        <p:nvGrpSpPr>
          <p:cNvPr id="6459" name="Google Shape;6459;p84"/>
          <p:cNvGrpSpPr/>
          <p:nvPr/>
        </p:nvGrpSpPr>
        <p:grpSpPr>
          <a:xfrm>
            <a:off x="729274" y="1175734"/>
            <a:ext cx="2507799" cy="206239"/>
            <a:chOff x="106648" y="895722"/>
            <a:chExt cx="4481413" cy="374300"/>
          </a:xfrm>
        </p:grpSpPr>
        <p:grpSp>
          <p:nvGrpSpPr>
            <p:cNvPr id="6460" name="Google Shape;6460;p84"/>
            <p:cNvGrpSpPr/>
            <p:nvPr/>
          </p:nvGrpSpPr>
          <p:grpSpPr>
            <a:xfrm>
              <a:off x="2233276" y="895722"/>
              <a:ext cx="1082667" cy="223591"/>
              <a:chOff x="4808316" y="2800065"/>
              <a:chExt cx="1999386" cy="412910"/>
            </a:xfrm>
          </p:grpSpPr>
          <p:sp>
            <p:nvSpPr>
              <p:cNvPr id="6461" name="Google Shape;6461;p8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2" name="Google Shape;6462;p84"/>
              <p:cNvGrpSpPr/>
              <p:nvPr/>
            </p:nvGrpSpPr>
            <p:grpSpPr>
              <a:xfrm>
                <a:off x="4808316" y="2800065"/>
                <a:ext cx="92400" cy="411825"/>
                <a:chOff x="845575" y="2563700"/>
                <a:chExt cx="92400" cy="411825"/>
              </a:xfrm>
            </p:grpSpPr>
            <p:cxnSp>
              <p:nvCxnSpPr>
                <p:cNvPr id="6463" name="Google Shape;6463;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464" name="Google Shape;6464;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65" name="Google Shape;6465;p84"/>
            <p:cNvGrpSpPr/>
            <p:nvPr/>
          </p:nvGrpSpPr>
          <p:grpSpPr>
            <a:xfrm>
              <a:off x="106648" y="895722"/>
              <a:ext cx="1088401" cy="223591"/>
              <a:chOff x="881025" y="2800065"/>
              <a:chExt cx="2009975" cy="412910"/>
            </a:xfrm>
          </p:grpSpPr>
          <p:sp>
            <p:nvSpPr>
              <p:cNvPr id="6466" name="Google Shape;6466;p8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7" name="Google Shape;6467;p84"/>
              <p:cNvGrpSpPr/>
              <p:nvPr/>
            </p:nvGrpSpPr>
            <p:grpSpPr>
              <a:xfrm>
                <a:off x="881025" y="2800065"/>
                <a:ext cx="92400" cy="411825"/>
                <a:chOff x="845575" y="2563700"/>
                <a:chExt cx="92400" cy="411825"/>
              </a:xfrm>
            </p:grpSpPr>
            <p:cxnSp>
              <p:nvCxnSpPr>
                <p:cNvPr id="6468" name="Google Shape;6468;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469" name="Google Shape;6469;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70" name="Google Shape;6470;p84"/>
            <p:cNvGrpSpPr/>
            <p:nvPr/>
          </p:nvGrpSpPr>
          <p:grpSpPr>
            <a:xfrm>
              <a:off x="1172346" y="1047018"/>
              <a:ext cx="1083151" cy="223003"/>
              <a:chOff x="2849073" y="3079467"/>
              <a:chExt cx="2000279" cy="411825"/>
            </a:xfrm>
          </p:grpSpPr>
          <p:sp>
            <p:nvSpPr>
              <p:cNvPr id="6471" name="Google Shape;6471;p8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2" name="Google Shape;6472;p84"/>
              <p:cNvGrpSpPr/>
              <p:nvPr/>
            </p:nvGrpSpPr>
            <p:grpSpPr>
              <a:xfrm rot="10800000">
                <a:off x="2849073" y="3079467"/>
                <a:ext cx="92400" cy="411825"/>
                <a:chOff x="2070100" y="2563700"/>
                <a:chExt cx="92400" cy="411825"/>
              </a:xfrm>
            </p:grpSpPr>
            <p:cxnSp>
              <p:nvCxnSpPr>
                <p:cNvPr id="6473" name="Google Shape;6473;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474" name="Google Shape;6474;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75" name="Google Shape;6475;p84"/>
            <p:cNvGrpSpPr/>
            <p:nvPr/>
          </p:nvGrpSpPr>
          <p:grpSpPr>
            <a:xfrm>
              <a:off x="3290132" y="1047018"/>
              <a:ext cx="1297929" cy="223003"/>
              <a:chOff x="6760035" y="3079467"/>
              <a:chExt cx="2396914" cy="411825"/>
            </a:xfrm>
          </p:grpSpPr>
          <p:sp>
            <p:nvSpPr>
              <p:cNvPr id="6476" name="Google Shape;6476;p8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7" name="Google Shape;6477;p84"/>
              <p:cNvGrpSpPr/>
              <p:nvPr/>
            </p:nvGrpSpPr>
            <p:grpSpPr>
              <a:xfrm rot="10800000">
                <a:off x="6760035" y="3079467"/>
                <a:ext cx="92400" cy="411825"/>
                <a:chOff x="2070100" y="2563700"/>
                <a:chExt cx="92400" cy="411825"/>
              </a:xfrm>
            </p:grpSpPr>
            <p:cxnSp>
              <p:nvCxnSpPr>
                <p:cNvPr id="6478" name="Google Shape;6478;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479" name="Google Shape;6479;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480" name="Google Shape;6480;p84"/>
          <p:cNvGrpSpPr/>
          <p:nvPr/>
        </p:nvGrpSpPr>
        <p:grpSpPr>
          <a:xfrm>
            <a:off x="2147036" y="3575105"/>
            <a:ext cx="1086701" cy="799429"/>
            <a:chOff x="2183288" y="3555572"/>
            <a:chExt cx="1136241" cy="835873"/>
          </a:xfrm>
        </p:grpSpPr>
        <p:sp>
          <p:nvSpPr>
            <p:cNvPr id="6481" name="Google Shape;6481;p8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2" name="Google Shape;6482;p84"/>
            <p:cNvGrpSpPr/>
            <p:nvPr/>
          </p:nvGrpSpPr>
          <p:grpSpPr>
            <a:xfrm>
              <a:off x="2205895" y="3637269"/>
              <a:ext cx="1089848" cy="724993"/>
              <a:chOff x="2205895" y="3637269"/>
              <a:chExt cx="1089848" cy="724993"/>
            </a:xfrm>
          </p:grpSpPr>
          <p:sp>
            <p:nvSpPr>
              <p:cNvPr id="6483" name="Google Shape;6483;p8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9" name="Google Shape;6489;p8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90" name="Google Shape;6490;p8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491" name="Google Shape;6491;p84"/>
            <p:cNvGrpSpPr/>
            <p:nvPr/>
          </p:nvGrpSpPr>
          <p:grpSpPr>
            <a:xfrm>
              <a:off x="3173850" y="3779426"/>
              <a:ext cx="145679" cy="70048"/>
              <a:chOff x="3173850" y="3779426"/>
              <a:chExt cx="145679" cy="70048"/>
            </a:xfrm>
          </p:grpSpPr>
          <p:cxnSp>
            <p:nvCxnSpPr>
              <p:cNvPr id="6492" name="Google Shape;6492;p8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493" name="Google Shape;6493;p8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84"/>
            <p:cNvGrpSpPr/>
            <p:nvPr/>
          </p:nvGrpSpPr>
          <p:grpSpPr>
            <a:xfrm>
              <a:off x="2183288" y="4139483"/>
              <a:ext cx="145133" cy="70048"/>
              <a:chOff x="2183288" y="4139483"/>
              <a:chExt cx="145133" cy="70048"/>
            </a:xfrm>
          </p:grpSpPr>
          <p:cxnSp>
            <p:nvCxnSpPr>
              <p:cNvPr id="6495" name="Google Shape;6495;p8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496" name="Google Shape;6496;p8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7" name="Google Shape;6497;p8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98" name="Google Shape;6498;p8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499" name="Google Shape;6499;p84"/>
            <p:cNvGrpSpPr/>
            <p:nvPr/>
          </p:nvGrpSpPr>
          <p:grpSpPr>
            <a:xfrm>
              <a:off x="2943836" y="4268886"/>
              <a:ext cx="60717" cy="122559"/>
              <a:chOff x="2943836" y="4268886"/>
              <a:chExt cx="60717" cy="122559"/>
            </a:xfrm>
          </p:grpSpPr>
          <p:sp>
            <p:nvSpPr>
              <p:cNvPr id="6500" name="Google Shape;6500;p8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01" name="Google Shape;6501;p8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502" name="Google Shape;6502;p84"/>
          <p:cNvGrpSpPr/>
          <p:nvPr/>
        </p:nvGrpSpPr>
        <p:grpSpPr>
          <a:xfrm>
            <a:off x="3409981" y="1496104"/>
            <a:ext cx="1675870" cy="758251"/>
            <a:chOff x="3530532" y="1496185"/>
            <a:chExt cx="1562000" cy="706730"/>
          </a:xfrm>
        </p:grpSpPr>
        <p:cxnSp>
          <p:nvCxnSpPr>
            <p:cNvPr id="6503" name="Google Shape;6503;p8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504" name="Google Shape;6504;p84"/>
            <p:cNvGrpSpPr/>
            <p:nvPr/>
          </p:nvGrpSpPr>
          <p:grpSpPr>
            <a:xfrm>
              <a:off x="3530532" y="1496185"/>
              <a:ext cx="323430" cy="463587"/>
              <a:chOff x="3530532" y="1496185"/>
              <a:chExt cx="323430" cy="463587"/>
            </a:xfrm>
          </p:grpSpPr>
          <p:grpSp>
            <p:nvGrpSpPr>
              <p:cNvPr id="6505" name="Google Shape;6505;p84"/>
              <p:cNvGrpSpPr/>
              <p:nvPr/>
            </p:nvGrpSpPr>
            <p:grpSpPr>
              <a:xfrm>
                <a:off x="3567462" y="1496185"/>
                <a:ext cx="286500" cy="361376"/>
                <a:chOff x="3567462" y="1496185"/>
                <a:chExt cx="286500" cy="361376"/>
              </a:xfrm>
            </p:grpSpPr>
            <p:cxnSp>
              <p:nvCxnSpPr>
                <p:cNvPr id="6506" name="Google Shape;6506;p8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507" name="Google Shape;6507;p8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8" name="Google Shape;6508;p8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84"/>
            <p:cNvGrpSpPr/>
            <p:nvPr/>
          </p:nvGrpSpPr>
          <p:grpSpPr>
            <a:xfrm>
              <a:off x="3891569" y="1779209"/>
              <a:ext cx="323945" cy="423706"/>
              <a:chOff x="3891569" y="1779209"/>
              <a:chExt cx="323945" cy="423706"/>
            </a:xfrm>
          </p:grpSpPr>
          <p:grpSp>
            <p:nvGrpSpPr>
              <p:cNvPr id="6510" name="Google Shape;6510;p84"/>
              <p:cNvGrpSpPr/>
              <p:nvPr/>
            </p:nvGrpSpPr>
            <p:grpSpPr>
              <a:xfrm>
                <a:off x="3929014" y="1881638"/>
                <a:ext cx="286500" cy="321278"/>
                <a:chOff x="3929014" y="1881638"/>
                <a:chExt cx="286500" cy="321278"/>
              </a:xfrm>
            </p:grpSpPr>
            <p:cxnSp>
              <p:nvCxnSpPr>
                <p:cNvPr id="6511" name="Google Shape;6511;p8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512" name="Google Shape;6512;p8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3" name="Google Shape;6513;p8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84"/>
            <p:cNvGrpSpPr/>
            <p:nvPr/>
          </p:nvGrpSpPr>
          <p:grpSpPr>
            <a:xfrm>
              <a:off x="4252606" y="1496185"/>
              <a:ext cx="324721" cy="463587"/>
              <a:chOff x="4252606" y="1496185"/>
              <a:chExt cx="324721" cy="463587"/>
            </a:xfrm>
          </p:grpSpPr>
          <p:grpSp>
            <p:nvGrpSpPr>
              <p:cNvPr id="6515" name="Google Shape;6515;p84"/>
              <p:cNvGrpSpPr/>
              <p:nvPr/>
            </p:nvGrpSpPr>
            <p:grpSpPr>
              <a:xfrm>
                <a:off x="4290828" y="1496185"/>
                <a:ext cx="286500" cy="361376"/>
                <a:chOff x="4290828" y="1496185"/>
                <a:chExt cx="286500" cy="361376"/>
              </a:xfrm>
            </p:grpSpPr>
            <p:cxnSp>
              <p:nvCxnSpPr>
                <p:cNvPr id="6516" name="Google Shape;6516;p8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517" name="Google Shape;6517;p8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8" name="Google Shape;6518;p8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84"/>
            <p:cNvGrpSpPr/>
            <p:nvPr/>
          </p:nvGrpSpPr>
          <p:grpSpPr>
            <a:xfrm>
              <a:off x="4613643" y="1763716"/>
              <a:ext cx="325308" cy="439200"/>
              <a:chOff x="4613643" y="1763716"/>
              <a:chExt cx="325308" cy="439200"/>
            </a:xfrm>
          </p:grpSpPr>
          <p:grpSp>
            <p:nvGrpSpPr>
              <p:cNvPr id="6520" name="Google Shape;6520;p84"/>
              <p:cNvGrpSpPr/>
              <p:nvPr/>
            </p:nvGrpSpPr>
            <p:grpSpPr>
              <a:xfrm>
                <a:off x="4652451" y="1879538"/>
                <a:ext cx="286500" cy="323378"/>
                <a:chOff x="4652451" y="1879538"/>
                <a:chExt cx="286500" cy="323378"/>
              </a:xfrm>
            </p:grpSpPr>
            <p:cxnSp>
              <p:nvCxnSpPr>
                <p:cNvPr id="6521" name="Google Shape;6521;p8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522" name="Google Shape;6522;p8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3" name="Google Shape;6523;p8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4" name="Google Shape;6524;p84"/>
          <p:cNvGrpSpPr/>
          <p:nvPr/>
        </p:nvGrpSpPr>
        <p:grpSpPr>
          <a:xfrm>
            <a:off x="3421841" y="2349730"/>
            <a:ext cx="1652173" cy="391517"/>
            <a:chOff x="3512551" y="2358270"/>
            <a:chExt cx="1597383" cy="378533"/>
          </a:xfrm>
        </p:grpSpPr>
        <p:cxnSp>
          <p:nvCxnSpPr>
            <p:cNvPr id="6525" name="Google Shape;6525;p84"/>
            <p:cNvCxnSpPr>
              <a:stCxn id="6526" idx="6"/>
              <a:endCxn id="6527"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528" name="Google Shape;6528;p84"/>
            <p:cNvGrpSpPr/>
            <p:nvPr/>
          </p:nvGrpSpPr>
          <p:grpSpPr>
            <a:xfrm>
              <a:off x="3512551" y="2358270"/>
              <a:ext cx="225647" cy="307714"/>
              <a:chOff x="2182679" y="2004714"/>
              <a:chExt cx="792300" cy="1080458"/>
            </a:xfrm>
          </p:grpSpPr>
          <p:cxnSp>
            <p:nvCxnSpPr>
              <p:cNvPr id="6529" name="Google Shape;6529;p84"/>
              <p:cNvCxnSpPr>
                <a:stCxn id="6530"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526" name="Google Shape;6526;p8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84"/>
            <p:cNvGrpSpPr/>
            <p:nvPr/>
          </p:nvGrpSpPr>
          <p:grpSpPr>
            <a:xfrm>
              <a:off x="3969644" y="2440153"/>
              <a:ext cx="225853" cy="296651"/>
              <a:chOff x="3775710" y="1729289"/>
              <a:chExt cx="136500" cy="179289"/>
            </a:xfrm>
          </p:grpSpPr>
          <p:cxnSp>
            <p:nvCxnSpPr>
              <p:cNvPr id="6532" name="Google Shape;6532;p8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533" name="Google Shape;6533;p8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5" name="Google Shape;6535;p84"/>
            <p:cNvGrpSpPr/>
            <p:nvPr/>
          </p:nvGrpSpPr>
          <p:grpSpPr>
            <a:xfrm>
              <a:off x="4427051" y="2358270"/>
              <a:ext cx="225647" cy="307714"/>
              <a:chOff x="5393704" y="2004714"/>
              <a:chExt cx="792300" cy="1080458"/>
            </a:xfrm>
          </p:grpSpPr>
          <p:cxnSp>
            <p:nvCxnSpPr>
              <p:cNvPr id="6536" name="Google Shape;6536;p84"/>
              <p:cNvCxnSpPr>
                <a:stCxn id="6537"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538" name="Google Shape;6538;p8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84"/>
            <p:cNvGrpSpPr/>
            <p:nvPr/>
          </p:nvGrpSpPr>
          <p:grpSpPr>
            <a:xfrm>
              <a:off x="4884287" y="2440252"/>
              <a:ext cx="225647" cy="296532"/>
              <a:chOff x="6999166" y="2292572"/>
              <a:chExt cx="792300" cy="1041192"/>
            </a:xfrm>
          </p:grpSpPr>
          <p:cxnSp>
            <p:nvCxnSpPr>
              <p:cNvPr id="6540" name="Google Shape;6540;p8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527" name="Google Shape;6527;p8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2" name="Google Shape;6542;p84"/>
          <p:cNvGrpSpPr/>
          <p:nvPr/>
        </p:nvGrpSpPr>
        <p:grpSpPr>
          <a:xfrm>
            <a:off x="6842649" y="1185930"/>
            <a:ext cx="1581844" cy="732818"/>
            <a:chOff x="634175" y="2986275"/>
            <a:chExt cx="3147949" cy="1458344"/>
          </a:xfrm>
        </p:grpSpPr>
        <p:cxnSp>
          <p:nvCxnSpPr>
            <p:cNvPr id="6543" name="Google Shape;6543;p84"/>
            <p:cNvCxnSpPr>
              <a:stCxn id="6544" idx="4"/>
              <a:endCxn id="6545"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546" name="Google Shape;6546;p84"/>
            <p:cNvCxnSpPr>
              <a:stCxn id="6545" idx="0"/>
              <a:endCxn id="6547"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548" name="Google Shape;6548;p84"/>
            <p:cNvCxnSpPr>
              <a:stCxn id="6547" idx="4"/>
              <a:endCxn id="6549"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550" name="Google Shape;6550;p84"/>
            <p:cNvCxnSpPr>
              <a:stCxn id="6549" idx="0"/>
              <a:endCxn id="6551"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551" name="Google Shape;6551;p8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547" name="Google Shape;6547;p8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544" name="Google Shape;6544;p8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549" name="Google Shape;6549;p8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545" name="Google Shape;6545;p8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552" name="Google Shape;6552;p84"/>
          <p:cNvGrpSpPr/>
          <p:nvPr/>
        </p:nvGrpSpPr>
        <p:grpSpPr>
          <a:xfrm>
            <a:off x="3410364" y="2880240"/>
            <a:ext cx="1675128" cy="313674"/>
            <a:chOff x="998425" y="1182125"/>
            <a:chExt cx="1065400" cy="199500"/>
          </a:xfrm>
        </p:grpSpPr>
        <p:sp>
          <p:nvSpPr>
            <p:cNvPr id="6553" name="Google Shape;6553;p8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84"/>
          <p:cNvGrpSpPr/>
          <p:nvPr/>
        </p:nvGrpSpPr>
        <p:grpSpPr>
          <a:xfrm>
            <a:off x="3410363" y="3836206"/>
            <a:ext cx="1675129" cy="525345"/>
            <a:chOff x="5194708" y="3484366"/>
            <a:chExt cx="3148148" cy="987304"/>
          </a:xfrm>
        </p:grpSpPr>
        <p:grpSp>
          <p:nvGrpSpPr>
            <p:cNvPr id="6559" name="Google Shape;6559;p84"/>
            <p:cNvGrpSpPr/>
            <p:nvPr/>
          </p:nvGrpSpPr>
          <p:grpSpPr>
            <a:xfrm>
              <a:off x="7531521" y="3484366"/>
              <a:ext cx="811335" cy="987304"/>
              <a:chOff x="3379425" y="1617275"/>
              <a:chExt cx="1090650" cy="1327200"/>
            </a:xfrm>
          </p:grpSpPr>
          <p:sp>
            <p:nvSpPr>
              <p:cNvPr id="6560" name="Google Shape;6560;p8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84"/>
            <p:cNvGrpSpPr/>
            <p:nvPr/>
          </p:nvGrpSpPr>
          <p:grpSpPr>
            <a:xfrm>
              <a:off x="6752546" y="3484366"/>
              <a:ext cx="811428" cy="987304"/>
              <a:chOff x="2332275" y="1617275"/>
              <a:chExt cx="1090775" cy="1327200"/>
            </a:xfrm>
          </p:grpSpPr>
          <p:sp>
            <p:nvSpPr>
              <p:cNvPr id="6564" name="Google Shape;6564;p8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84"/>
            <p:cNvGrpSpPr/>
            <p:nvPr/>
          </p:nvGrpSpPr>
          <p:grpSpPr>
            <a:xfrm>
              <a:off x="5973664" y="3484366"/>
              <a:ext cx="811335" cy="987304"/>
              <a:chOff x="1285250" y="1617275"/>
              <a:chExt cx="1090650" cy="1327200"/>
            </a:xfrm>
          </p:grpSpPr>
          <p:sp>
            <p:nvSpPr>
              <p:cNvPr id="6568" name="Google Shape;6568;p8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84"/>
            <p:cNvGrpSpPr/>
            <p:nvPr/>
          </p:nvGrpSpPr>
          <p:grpSpPr>
            <a:xfrm>
              <a:off x="5194708" y="3484366"/>
              <a:ext cx="811409" cy="987304"/>
              <a:chOff x="238125" y="1617275"/>
              <a:chExt cx="1090750" cy="1327200"/>
            </a:xfrm>
          </p:grpSpPr>
          <p:sp>
            <p:nvSpPr>
              <p:cNvPr id="6572" name="Google Shape;6572;p8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5" name="Google Shape;6575;p84"/>
          <p:cNvGrpSpPr/>
          <p:nvPr/>
        </p:nvGrpSpPr>
        <p:grpSpPr>
          <a:xfrm>
            <a:off x="6844048" y="2482095"/>
            <a:ext cx="1579046" cy="522230"/>
            <a:chOff x="6853641" y="2534077"/>
            <a:chExt cx="1515545" cy="501229"/>
          </a:xfrm>
        </p:grpSpPr>
        <p:grpSp>
          <p:nvGrpSpPr>
            <p:cNvPr id="6576" name="Google Shape;6576;p84"/>
            <p:cNvGrpSpPr/>
            <p:nvPr/>
          </p:nvGrpSpPr>
          <p:grpSpPr>
            <a:xfrm>
              <a:off x="6853641" y="2618923"/>
              <a:ext cx="1515545" cy="324556"/>
              <a:chOff x="6853641" y="2618923"/>
              <a:chExt cx="1515545" cy="324556"/>
            </a:xfrm>
          </p:grpSpPr>
          <p:sp>
            <p:nvSpPr>
              <p:cNvPr id="6577" name="Google Shape;6577;p8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2" name="Google Shape;6582;p8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84"/>
          <p:cNvGrpSpPr/>
          <p:nvPr/>
        </p:nvGrpSpPr>
        <p:grpSpPr>
          <a:xfrm>
            <a:off x="3438940" y="3357136"/>
            <a:ext cx="1617976" cy="346616"/>
            <a:chOff x="1808063" y="4294338"/>
            <a:chExt cx="3370782" cy="721817"/>
          </a:xfrm>
        </p:grpSpPr>
        <p:sp>
          <p:nvSpPr>
            <p:cNvPr id="6588" name="Google Shape;6588;p8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84"/>
          <p:cNvGrpSpPr/>
          <p:nvPr/>
        </p:nvGrpSpPr>
        <p:grpSpPr>
          <a:xfrm>
            <a:off x="5264936" y="4023886"/>
            <a:ext cx="1417067" cy="350605"/>
            <a:chOff x="4234950" y="2101012"/>
            <a:chExt cx="4219974" cy="1044090"/>
          </a:xfrm>
        </p:grpSpPr>
        <p:sp>
          <p:nvSpPr>
            <p:cNvPr id="6599" name="Google Shape;6599;p8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84"/>
          <p:cNvGrpSpPr/>
          <p:nvPr/>
        </p:nvGrpSpPr>
        <p:grpSpPr>
          <a:xfrm>
            <a:off x="6840408" y="2014643"/>
            <a:ext cx="1586327" cy="371557"/>
            <a:chOff x="1247650" y="2075423"/>
            <a:chExt cx="6648477" cy="1557238"/>
          </a:xfrm>
        </p:grpSpPr>
        <p:sp>
          <p:nvSpPr>
            <p:cNvPr id="6616" name="Google Shape;6616;p8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84"/>
          <p:cNvGrpSpPr/>
          <p:nvPr/>
        </p:nvGrpSpPr>
        <p:grpSpPr>
          <a:xfrm>
            <a:off x="5271678" y="1167833"/>
            <a:ext cx="1415601" cy="1648533"/>
            <a:chOff x="1839112" y="2209163"/>
            <a:chExt cx="1918159" cy="2233784"/>
          </a:xfrm>
        </p:grpSpPr>
        <p:sp>
          <p:nvSpPr>
            <p:cNvPr id="6623" name="Google Shape;6623;p8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26" name="Google Shape;6626;p84"/>
            <p:cNvCxnSpPr>
              <a:stCxn id="6623" idx="6"/>
              <a:endCxn id="6624"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627" name="Google Shape;6627;p84"/>
            <p:cNvCxnSpPr>
              <a:stCxn id="6624" idx="4"/>
              <a:endCxn id="6628"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629" name="Google Shape;6629;p84"/>
            <p:cNvCxnSpPr>
              <a:stCxn id="6628" idx="6"/>
              <a:endCxn id="6625"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630" name="Google Shape;6630;p84"/>
            <p:cNvCxnSpPr>
              <a:stCxn id="6625" idx="4"/>
              <a:endCxn id="6631"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628" name="Google Shape;6628;p8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3" name="Google Shape;6633;p84"/>
            <p:cNvCxnSpPr>
              <a:endCxn id="6632"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634" name="Google Shape;6634;p84"/>
          <p:cNvGrpSpPr/>
          <p:nvPr/>
        </p:nvGrpSpPr>
        <p:grpSpPr>
          <a:xfrm>
            <a:off x="3428944" y="1185917"/>
            <a:ext cx="1637968" cy="154942"/>
            <a:chOff x="238125" y="2506075"/>
            <a:chExt cx="7115411" cy="673075"/>
          </a:xfrm>
        </p:grpSpPr>
        <p:sp>
          <p:nvSpPr>
            <p:cNvPr id="6635" name="Google Shape;6635;p8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84"/>
          <p:cNvGrpSpPr/>
          <p:nvPr/>
        </p:nvGrpSpPr>
        <p:grpSpPr>
          <a:xfrm>
            <a:off x="1969680" y="1500635"/>
            <a:ext cx="1262932" cy="785408"/>
            <a:chOff x="548861" y="389676"/>
            <a:chExt cx="3843371" cy="2390163"/>
          </a:xfrm>
        </p:grpSpPr>
        <p:cxnSp>
          <p:nvCxnSpPr>
            <p:cNvPr id="6641" name="Google Shape;6641;p8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642" name="Google Shape;6642;p8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643" name="Google Shape;6643;p8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644" name="Google Shape;6644;p8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645" name="Google Shape;6645;p8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646" name="Google Shape;6646;p8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47" name="Google Shape;6647;p8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648" name="Google Shape;6648;p8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84"/>
          <p:cNvGrpSpPr/>
          <p:nvPr/>
        </p:nvGrpSpPr>
        <p:grpSpPr>
          <a:xfrm>
            <a:off x="757812" y="2607512"/>
            <a:ext cx="1412054" cy="633562"/>
            <a:chOff x="1187400" y="2529299"/>
            <a:chExt cx="6769193" cy="2241903"/>
          </a:xfrm>
        </p:grpSpPr>
        <p:sp>
          <p:nvSpPr>
            <p:cNvPr id="6655" name="Google Shape;6655;p8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656" name="Google Shape;6656;p8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657" name="Google Shape;6657;p8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658" name="Google Shape;6658;p8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659" name="Google Shape;6659;p8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660" name="Google Shape;6660;p8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661" name="Google Shape;6661;p8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662" name="Google Shape;6662;p84"/>
            <p:cNvCxnSpPr>
              <a:stCxn id="6655" idx="2"/>
              <a:endCxn id="6656"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663" name="Google Shape;6663;p84"/>
            <p:cNvCxnSpPr>
              <a:stCxn id="6657" idx="0"/>
              <a:endCxn id="6655"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664" name="Google Shape;6664;p84"/>
            <p:cNvCxnSpPr>
              <a:stCxn id="6657" idx="2"/>
              <a:endCxn id="6659"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665" name="Google Shape;6665;p84"/>
            <p:cNvCxnSpPr>
              <a:stCxn id="6658" idx="0"/>
              <a:endCxn id="6657"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666" name="Google Shape;6666;p84"/>
            <p:cNvCxnSpPr>
              <a:stCxn id="6656" idx="2"/>
              <a:endCxn id="6661"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667" name="Google Shape;6667;p84"/>
            <p:cNvCxnSpPr>
              <a:stCxn id="6660" idx="0"/>
              <a:endCxn id="6656"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668" name="Google Shape;6668;p84"/>
          <p:cNvGrpSpPr/>
          <p:nvPr/>
        </p:nvGrpSpPr>
        <p:grpSpPr>
          <a:xfrm>
            <a:off x="6844058" y="3100221"/>
            <a:ext cx="1579035" cy="540873"/>
            <a:chOff x="6895650" y="3126697"/>
            <a:chExt cx="1436662" cy="492105"/>
          </a:xfrm>
        </p:grpSpPr>
        <p:sp>
          <p:nvSpPr>
            <p:cNvPr id="6669" name="Google Shape;6669;p8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4" name="Google Shape;6674;p84"/>
            <p:cNvGrpSpPr/>
            <p:nvPr/>
          </p:nvGrpSpPr>
          <p:grpSpPr>
            <a:xfrm>
              <a:off x="6995957" y="3335810"/>
              <a:ext cx="1230393" cy="71754"/>
              <a:chOff x="6995957" y="3287964"/>
              <a:chExt cx="1230393" cy="71754"/>
            </a:xfrm>
          </p:grpSpPr>
          <p:sp>
            <p:nvSpPr>
              <p:cNvPr id="6675" name="Google Shape;6675;p8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80" name="Google Shape;6680;p84"/>
          <p:cNvGrpSpPr/>
          <p:nvPr/>
        </p:nvGrpSpPr>
        <p:grpSpPr>
          <a:xfrm>
            <a:off x="6842640" y="3736984"/>
            <a:ext cx="1581862" cy="650625"/>
            <a:chOff x="6777990" y="3710194"/>
            <a:chExt cx="1646915" cy="677382"/>
          </a:xfrm>
        </p:grpSpPr>
        <p:grpSp>
          <p:nvGrpSpPr>
            <p:cNvPr id="6681" name="Google Shape;6681;p84"/>
            <p:cNvGrpSpPr/>
            <p:nvPr/>
          </p:nvGrpSpPr>
          <p:grpSpPr>
            <a:xfrm>
              <a:off x="6777990" y="3874492"/>
              <a:ext cx="411129" cy="513083"/>
              <a:chOff x="6777990" y="3874492"/>
              <a:chExt cx="411129" cy="513083"/>
            </a:xfrm>
          </p:grpSpPr>
          <p:cxnSp>
            <p:nvCxnSpPr>
              <p:cNvPr id="6682" name="Google Shape;6682;p8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683" name="Google Shape;6683;p8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84"/>
            <p:cNvGrpSpPr/>
            <p:nvPr/>
          </p:nvGrpSpPr>
          <p:grpSpPr>
            <a:xfrm>
              <a:off x="7188425" y="3710194"/>
              <a:ext cx="411123" cy="520535"/>
              <a:chOff x="7188425" y="3710194"/>
              <a:chExt cx="411123" cy="520535"/>
            </a:xfrm>
          </p:grpSpPr>
          <p:cxnSp>
            <p:nvCxnSpPr>
              <p:cNvPr id="6685" name="Google Shape;6685;p8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686" name="Google Shape;6686;p8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84"/>
            <p:cNvGrpSpPr/>
            <p:nvPr/>
          </p:nvGrpSpPr>
          <p:grpSpPr>
            <a:xfrm>
              <a:off x="7603341" y="3874492"/>
              <a:ext cx="411474" cy="513083"/>
              <a:chOff x="7603341" y="3874492"/>
              <a:chExt cx="411474" cy="513083"/>
            </a:xfrm>
          </p:grpSpPr>
          <p:cxnSp>
            <p:nvCxnSpPr>
              <p:cNvPr id="6688" name="Google Shape;6688;p8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689" name="Google Shape;6689;p8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84"/>
            <p:cNvGrpSpPr/>
            <p:nvPr/>
          </p:nvGrpSpPr>
          <p:grpSpPr>
            <a:xfrm>
              <a:off x="8013776" y="3722847"/>
              <a:ext cx="411129" cy="507881"/>
              <a:chOff x="8013776" y="3722847"/>
              <a:chExt cx="411129" cy="507881"/>
            </a:xfrm>
          </p:grpSpPr>
          <p:cxnSp>
            <p:nvCxnSpPr>
              <p:cNvPr id="6691" name="Google Shape;6691;p8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692" name="Google Shape;6692;p8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3" name="Google Shape;6693;p84"/>
          <p:cNvGrpSpPr/>
          <p:nvPr/>
        </p:nvGrpSpPr>
        <p:grpSpPr>
          <a:xfrm>
            <a:off x="5262155" y="2909824"/>
            <a:ext cx="1421889" cy="1020603"/>
            <a:chOff x="5190863" y="2824811"/>
            <a:chExt cx="1544860" cy="1108869"/>
          </a:xfrm>
        </p:grpSpPr>
        <p:grpSp>
          <p:nvGrpSpPr>
            <p:cNvPr id="6694" name="Google Shape;6694;p84"/>
            <p:cNvGrpSpPr/>
            <p:nvPr/>
          </p:nvGrpSpPr>
          <p:grpSpPr>
            <a:xfrm>
              <a:off x="5938695" y="3176919"/>
              <a:ext cx="685761" cy="404739"/>
              <a:chOff x="5938695" y="3176919"/>
              <a:chExt cx="685761" cy="404739"/>
            </a:xfrm>
          </p:grpSpPr>
          <p:grpSp>
            <p:nvGrpSpPr>
              <p:cNvPr id="6695" name="Google Shape;6695;p84"/>
              <p:cNvGrpSpPr/>
              <p:nvPr/>
            </p:nvGrpSpPr>
            <p:grpSpPr>
              <a:xfrm>
                <a:off x="5938695" y="3176919"/>
                <a:ext cx="685761" cy="404739"/>
                <a:chOff x="5938695" y="3176919"/>
                <a:chExt cx="685761" cy="404739"/>
              </a:xfrm>
            </p:grpSpPr>
            <p:sp>
              <p:nvSpPr>
                <p:cNvPr id="6696" name="Google Shape;6696;p8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8" name="Google Shape;6698;p8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84"/>
            <p:cNvGrpSpPr/>
            <p:nvPr/>
          </p:nvGrpSpPr>
          <p:grpSpPr>
            <a:xfrm>
              <a:off x="5305233" y="3176835"/>
              <a:ext cx="685971" cy="404655"/>
              <a:chOff x="5305233" y="3176835"/>
              <a:chExt cx="685971" cy="404655"/>
            </a:xfrm>
          </p:grpSpPr>
          <p:grpSp>
            <p:nvGrpSpPr>
              <p:cNvPr id="6700" name="Google Shape;6700;p84"/>
              <p:cNvGrpSpPr/>
              <p:nvPr/>
            </p:nvGrpSpPr>
            <p:grpSpPr>
              <a:xfrm>
                <a:off x="5305233" y="3176835"/>
                <a:ext cx="685971" cy="404655"/>
                <a:chOff x="5305233" y="3176835"/>
                <a:chExt cx="685971" cy="404655"/>
              </a:xfrm>
            </p:grpSpPr>
            <p:sp>
              <p:nvSpPr>
                <p:cNvPr id="6701" name="Google Shape;6701;p8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3" name="Google Shape;6703;p8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4" name="Google Shape;6704;p8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5" name="Google Shape;6705;p84"/>
            <p:cNvGrpSpPr/>
            <p:nvPr/>
          </p:nvGrpSpPr>
          <p:grpSpPr>
            <a:xfrm>
              <a:off x="5657361" y="2824811"/>
              <a:ext cx="1078361" cy="404655"/>
              <a:chOff x="5657361" y="2824811"/>
              <a:chExt cx="1078361" cy="404655"/>
            </a:xfrm>
          </p:grpSpPr>
          <p:grpSp>
            <p:nvGrpSpPr>
              <p:cNvPr id="6706" name="Google Shape;6706;p84"/>
              <p:cNvGrpSpPr/>
              <p:nvPr/>
            </p:nvGrpSpPr>
            <p:grpSpPr>
              <a:xfrm>
                <a:off x="5657361" y="2824811"/>
                <a:ext cx="1078361" cy="404655"/>
                <a:chOff x="5657361" y="2824811"/>
                <a:chExt cx="1078361" cy="404655"/>
              </a:xfrm>
            </p:grpSpPr>
            <p:grpSp>
              <p:nvGrpSpPr>
                <p:cNvPr id="6707" name="Google Shape;6707;p84"/>
                <p:cNvGrpSpPr/>
                <p:nvPr/>
              </p:nvGrpSpPr>
              <p:grpSpPr>
                <a:xfrm>
                  <a:off x="5938485" y="2824811"/>
                  <a:ext cx="797237" cy="404655"/>
                  <a:chOff x="5938485" y="2824811"/>
                  <a:chExt cx="797237" cy="404655"/>
                </a:xfrm>
              </p:grpSpPr>
              <p:sp>
                <p:nvSpPr>
                  <p:cNvPr id="6708" name="Google Shape;6708;p8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0" name="Google Shape;6710;p8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1" name="Google Shape;6711;p8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84"/>
            <p:cNvGrpSpPr/>
            <p:nvPr/>
          </p:nvGrpSpPr>
          <p:grpSpPr>
            <a:xfrm>
              <a:off x="5190863" y="3528942"/>
              <a:ext cx="1078026" cy="404739"/>
              <a:chOff x="5190863" y="3528942"/>
              <a:chExt cx="1078026" cy="404739"/>
            </a:xfrm>
          </p:grpSpPr>
          <p:sp>
            <p:nvSpPr>
              <p:cNvPr id="6713" name="Google Shape;6713;p8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4" name="Google Shape;6714;p84"/>
              <p:cNvGrpSpPr/>
              <p:nvPr/>
            </p:nvGrpSpPr>
            <p:grpSpPr>
              <a:xfrm>
                <a:off x="5190863" y="3528942"/>
                <a:ext cx="1078026" cy="404739"/>
                <a:chOff x="5190863" y="3528942"/>
                <a:chExt cx="1078026" cy="404739"/>
              </a:xfrm>
            </p:grpSpPr>
            <p:sp>
              <p:nvSpPr>
                <p:cNvPr id="6715" name="Google Shape;6715;p8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17" name="Google Shape;6717;p84"/>
          <p:cNvGrpSpPr/>
          <p:nvPr/>
        </p:nvGrpSpPr>
        <p:grpSpPr>
          <a:xfrm>
            <a:off x="728162" y="1474292"/>
            <a:ext cx="1086719" cy="879487"/>
            <a:chOff x="803162" y="1474292"/>
            <a:chExt cx="1086719" cy="879487"/>
          </a:xfrm>
        </p:grpSpPr>
        <p:grpSp>
          <p:nvGrpSpPr>
            <p:cNvPr id="6718" name="Google Shape;6718;p84"/>
            <p:cNvGrpSpPr/>
            <p:nvPr/>
          </p:nvGrpSpPr>
          <p:grpSpPr>
            <a:xfrm>
              <a:off x="803162" y="1625948"/>
              <a:ext cx="445856" cy="576579"/>
              <a:chOff x="803162" y="1625948"/>
              <a:chExt cx="445856" cy="576579"/>
            </a:xfrm>
          </p:grpSpPr>
          <p:sp>
            <p:nvSpPr>
              <p:cNvPr id="6719" name="Google Shape;6719;p8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0" name="Google Shape;6720;p84"/>
              <p:cNvGrpSpPr/>
              <p:nvPr/>
            </p:nvGrpSpPr>
            <p:grpSpPr>
              <a:xfrm>
                <a:off x="1056023" y="1625948"/>
                <a:ext cx="192995" cy="576579"/>
                <a:chOff x="1056023" y="1625948"/>
                <a:chExt cx="192995" cy="576579"/>
              </a:xfrm>
            </p:grpSpPr>
            <p:sp>
              <p:nvSpPr>
                <p:cNvPr id="6721" name="Google Shape;6721;p8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26" name="Google Shape;6726;p84"/>
            <p:cNvGrpSpPr/>
            <p:nvPr/>
          </p:nvGrpSpPr>
          <p:grpSpPr>
            <a:xfrm>
              <a:off x="1371406" y="1474292"/>
              <a:ext cx="518475" cy="879487"/>
              <a:chOff x="1398231" y="1474292"/>
              <a:chExt cx="518475" cy="879487"/>
            </a:xfrm>
          </p:grpSpPr>
          <p:grpSp>
            <p:nvGrpSpPr>
              <p:cNvPr id="6727" name="Google Shape;6727;p84"/>
              <p:cNvGrpSpPr/>
              <p:nvPr/>
            </p:nvGrpSpPr>
            <p:grpSpPr>
              <a:xfrm>
                <a:off x="1398231" y="1474292"/>
                <a:ext cx="518475" cy="341643"/>
                <a:chOff x="1398231" y="1474292"/>
                <a:chExt cx="518475" cy="341643"/>
              </a:xfrm>
            </p:grpSpPr>
            <p:sp>
              <p:nvSpPr>
                <p:cNvPr id="6728" name="Google Shape;6728;p8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9" name="Google Shape;6729;p84"/>
                <p:cNvGrpSpPr/>
                <p:nvPr/>
              </p:nvGrpSpPr>
              <p:grpSpPr>
                <a:xfrm>
                  <a:off x="1616453" y="1474292"/>
                  <a:ext cx="300253" cy="341643"/>
                  <a:chOff x="1616453" y="1475379"/>
                  <a:chExt cx="300253" cy="341643"/>
                </a:xfrm>
              </p:grpSpPr>
              <p:sp>
                <p:nvSpPr>
                  <p:cNvPr id="6730" name="Google Shape;6730;p8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7" name="Google Shape;6737;p84"/>
                  <p:cNvGrpSpPr/>
                  <p:nvPr/>
                </p:nvGrpSpPr>
                <p:grpSpPr>
                  <a:xfrm>
                    <a:off x="1839639" y="1475379"/>
                    <a:ext cx="77067" cy="341643"/>
                    <a:chOff x="1839639" y="1475379"/>
                    <a:chExt cx="77067" cy="341643"/>
                  </a:xfrm>
                </p:grpSpPr>
                <p:sp>
                  <p:nvSpPr>
                    <p:cNvPr id="6738" name="Google Shape;6738;p8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40" name="Google Shape;6740;p84"/>
              <p:cNvGrpSpPr/>
              <p:nvPr/>
            </p:nvGrpSpPr>
            <p:grpSpPr>
              <a:xfrm>
                <a:off x="1398451" y="2012951"/>
                <a:ext cx="518255" cy="340828"/>
                <a:chOff x="1398451" y="2012951"/>
                <a:chExt cx="518255" cy="340828"/>
              </a:xfrm>
            </p:grpSpPr>
            <p:sp>
              <p:nvSpPr>
                <p:cNvPr id="6741" name="Google Shape;6741;p8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2" name="Google Shape;6742;p84"/>
                <p:cNvGrpSpPr/>
                <p:nvPr/>
              </p:nvGrpSpPr>
              <p:grpSpPr>
                <a:xfrm>
                  <a:off x="1616453" y="2012951"/>
                  <a:ext cx="300253" cy="340828"/>
                  <a:chOff x="1616453" y="2013538"/>
                  <a:chExt cx="300253" cy="340828"/>
                </a:xfrm>
              </p:grpSpPr>
              <p:sp>
                <p:nvSpPr>
                  <p:cNvPr id="6743" name="Google Shape;6743;p8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0" name="Google Shape;6750;p84"/>
                  <p:cNvGrpSpPr/>
                  <p:nvPr/>
                </p:nvGrpSpPr>
                <p:grpSpPr>
                  <a:xfrm>
                    <a:off x="1839639" y="2013538"/>
                    <a:ext cx="77067" cy="340828"/>
                    <a:chOff x="1839639" y="2013538"/>
                    <a:chExt cx="77067" cy="340828"/>
                  </a:xfrm>
                </p:grpSpPr>
                <p:sp>
                  <p:nvSpPr>
                    <p:cNvPr id="6751" name="Google Shape;6751;p8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753" name="Google Shape;6753;p84"/>
          <p:cNvGrpSpPr/>
          <p:nvPr/>
        </p:nvGrpSpPr>
        <p:grpSpPr>
          <a:xfrm>
            <a:off x="724986" y="3605478"/>
            <a:ext cx="1368681" cy="682918"/>
            <a:chOff x="724986" y="3605478"/>
            <a:chExt cx="1368681" cy="682918"/>
          </a:xfrm>
        </p:grpSpPr>
        <p:grpSp>
          <p:nvGrpSpPr>
            <p:cNvPr id="6754" name="Google Shape;6754;p84"/>
            <p:cNvGrpSpPr/>
            <p:nvPr/>
          </p:nvGrpSpPr>
          <p:grpSpPr>
            <a:xfrm>
              <a:off x="1289102" y="3823629"/>
              <a:ext cx="240442" cy="250435"/>
              <a:chOff x="-165066" y="3843615"/>
              <a:chExt cx="221259" cy="230455"/>
            </a:xfrm>
          </p:grpSpPr>
          <p:sp>
            <p:nvSpPr>
              <p:cNvPr id="6755" name="Google Shape;6755;p8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84"/>
            <p:cNvGrpSpPr/>
            <p:nvPr/>
          </p:nvGrpSpPr>
          <p:grpSpPr>
            <a:xfrm>
              <a:off x="724986" y="3605478"/>
              <a:ext cx="1368681" cy="682918"/>
              <a:chOff x="724986" y="3605478"/>
              <a:chExt cx="1368681" cy="682918"/>
            </a:xfrm>
          </p:grpSpPr>
          <p:grpSp>
            <p:nvGrpSpPr>
              <p:cNvPr id="6776" name="Google Shape;6776;p84"/>
              <p:cNvGrpSpPr/>
              <p:nvPr/>
            </p:nvGrpSpPr>
            <p:grpSpPr>
              <a:xfrm>
                <a:off x="1498221" y="4047614"/>
                <a:ext cx="529172" cy="240783"/>
                <a:chOff x="1498221" y="4047614"/>
                <a:chExt cx="529172" cy="240783"/>
              </a:xfrm>
            </p:grpSpPr>
            <p:grpSp>
              <p:nvGrpSpPr>
                <p:cNvPr id="6777" name="Google Shape;6777;p84"/>
                <p:cNvGrpSpPr/>
                <p:nvPr/>
              </p:nvGrpSpPr>
              <p:grpSpPr>
                <a:xfrm>
                  <a:off x="1826655" y="4224370"/>
                  <a:ext cx="200738" cy="25631"/>
                  <a:chOff x="1826655" y="4224370"/>
                  <a:chExt cx="200738" cy="25631"/>
                </a:xfrm>
              </p:grpSpPr>
              <p:sp>
                <p:nvSpPr>
                  <p:cNvPr id="6778" name="Google Shape;6778;p8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84"/>
                <p:cNvGrpSpPr/>
                <p:nvPr/>
              </p:nvGrpSpPr>
              <p:grpSpPr>
                <a:xfrm>
                  <a:off x="1498221" y="4047614"/>
                  <a:ext cx="328444" cy="240783"/>
                  <a:chOff x="1498221" y="4047614"/>
                  <a:chExt cx="328444" cy="240783"/>
                </a:xfrm>
              </p:grpSpPr>
              <p:sp>
                <p:nvSpPr>
                  <p:cNvPr id="6781" name="Google Shape;6781;p8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2" name="Google Shape;6782;p84"/>
                  <p:cNvGrpSpPr/>
                  <p:nvPr/>
                </p:nvGrpSpPr>
                <p:grpSpPr>
                  <a:xfrm>
                    <a:off x="1498221" y="4047614"/>
                    <a:ext cx="150566" cy="190416"/>
                    <a:chOff x="1498221" y="4047614"/>
                    <a:chExt cx="150566" cy="190416"/>
                  </a:xfrm>
                </p:grpSpPr>
                <p:sp>
                  <p:nvSpPr>
                    <p:cNvPr id="6783" name="Google Shape;6783;p8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85" name="Google Shape;6785;p84"/>
              <p:cNvGrpSpPr/>
              <p:nvPr/>
            </p:nvGrpSpPr>
            <p:grpSpPr>
              <a:xfrm>
                <a:off x="1560718" y="3800594"/>
                <a:ext cx="532948" cy="302090"/>
                <a:chOff x="1560718" y="3800594"/>
                <a:chExt cx="532948" cy="302090"/>
              </a:xfrm>
            </p:grpSpPr>
            <p:grpSp>
              <p:nvGrpSpPr>
                <p:cNvPr id="6786" name="Google Shape;6786;p84"/>
                <p:cNvGrpSpPr/>
                <p:nvPr/>
              </p:nvGrpSpPr>
              <p:grpSpPr>
                <a:xfrm>
                  <a:off x="1912179" y="3827344"/>
                  <a:ext cx="181487" cy="25631"/>
                  <a:chOff x="1912179" y="3827344"/>
                  <a:chExt cx="181487" cy="25631"/>
                </a:xfrm>
              </p:grpSpPr>
              <p:sp>
                <p:nvSpPr>
                  <p:cNvPr id="6787" name="Google Shape;6787;p8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84"/>
                <p:cNvGrpSpPr/>
                <p:nvPr/>
              </p:nvGrpSpPr>
              <p:grpSpPr>
                <a:xfrm>
                  <a:off x="1912179" y="4044505"/>
                  <a:ext cx="181487" cy="25622"/>
                  <a:chOff x="1912179" y="4044506"/>
                  <a:chExt cx="181487" cy="25622"/>
                </a:xfrm>
              </p:grpSpPr>
              <p:sp>
                <p:nvSpPr>
                  <p:cNvPr id="6790" name="Google Shape;6790;p8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84"/>
                <p:cNvGrpSpPr/>
                <p:nvPr/>
              </p:nvGrpSpPr>
              <p:grpSpPr>
                <a:xfrm>
                  <a:off x="1560718" y="3800594"/>
                  <a:ext cx="351472" cy="302090"/>
                  <a:chOff x="1560718" y="3800594"/>
                  <a:chExt cx="351472" cy="302090"/>
                </a:xfrm>
              </p:grpSpPr>
              <p:grpSp>
                <p:nvGrpSpPr>
                  <p:cNvPr id="6793" name="Google Shape;6793;p84"/>
                  <p:cNvGrpSpPr/>
                  <p:nvPr/>
                </p:nvGrpSpPr>
                <p:grpSpPr>
                  <a:xfrm>
                    <a:off x="1560718" y="3842857"/>
                    <a:ext cx="173586" cy="217131"/>
                    <a:chOff x="1560718" y="3842857"/>
                    <a:chExt cx="173586" cy="217131"/>
                  </a:xfrm>
                </p:grpSpPr>
                <p:sp>
                  <p:nvSpPr>
                    <p:cNvPr id="6794" name="Google Shape;6794;p8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7" name="Google Shape;6797;p8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799" name="Google Shape;6799;p8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0" name="Google Shape;6800;p84"/>
              <p:cNvGrpSpPr/>
              <p:nvPr/>
            </p:nvGrpSpPr>
            <p:grpSpPr>
              <a:xfrm>
                <a:off x="785350" y="3605478"/>
                <a:ext cx="535311" cy="249245"/>
                <a:chOff x="785350" y="3605478"/>
                <a:chExt cx="535311" cy="249245"/>
              </a:xfrm>
            </p:grpSpPr>
            <p:grpSp>
              <p:nvGrpSpPr>
                <p:cNvPr id="6801" name="Google Shape;6801;p84"/>
                <p:cNvGrpSpPr/>
                <p:nvPr/>
              </p:nvGrpSpPr>
              <p:grpSpPr>
                <a:xfrm>
                  <a:off x="785350" y="3605478"/>
                  <a:ext cx="376191" cy="102736"/>
                  <a:chOff x="785350" y="3605478"/>
                  <a:chExt cx="376191" cy="102736"/>
                </a:xfrm>
              </p:grpSpPr>
              <p:sp>
                <p:nvSpPr>
                  <p:cNvPr id="6802" name="Google Shape;6802;p8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84"/>
                <p:cNvGrpSpPr/>
                <p:nvPr/>
              </p:nvGrpSpPr>
              <p:grpSpPr>
                <a:xfrm>
                  <a:off x="1161530" y="3655851"/>
                  <a:ext cx="159131" cy="198872"/>
                  <a:chOff x="1161530" y="3655851"/>
                  <a:chExt cx="159131" cy="198872"/>
                </a:xfrm>
              </p:grpSpPr>
              <p:sp>
                <p:nvSpPr>
                  <p:cNvPr id="6806" name="Google Shape;6806;p8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8" name="Google Shape;6808;p84"/>
              <p:cNvGrpSpPr/>
              <p:nvPr/>
            </p:nvGrpSpPr>
            <p:grpSpPr>
              <a:xfrm>
                <a:off x="785350" y="4047614"/>
                <a:ext cx="535311" cy="240783"/>
                <a:chOff x="785350" y="4047614"/>
                <a:chExt cx="535311" cy="240783"/>
              </a:xfrm>
            </p:grpSpPr>
            <p:grpSp>
              <p:nvGrpSpPr>
                <p:cNvPr id="6809" name="Google Shape;6809;p84"/>
                <p:cNvGrpSpPr/>
                <p:nvPr/>
              </p:nvGrpSpPr>
              <p:grpSpPr>
                <a:xfrm>
                  <a:off x="1161636" y="4047614"/>
                  <a:ext cx="159025" cy="190415"/>
                  <a:chOff x="1161636" y="4047614"/>
                  <a:chExt cx="159025" cy="190415"/>
                </a:xfrm>
              </p:grpSpPr>
              <p:sp>
                <p:nvSpPr>
                  <p:cNvPr id="6810" name="Google Shape;6810;p8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84"/>
                <p:cNvGrpSpPr/>
                <p:nvPr/>
              </p:nvGrpSpPr>
              <p:grpSpPr>
                <a:xfrm>
                  <a:off x="785350" y="4185661"/>
                  <a:ext cx="376191" cy="102736"/>
                  <a:chOff x="785350" y="4185661"/>
                  <a:chExt cx="376191" cy="102736"/>
                </a:xfrm>
              </p:grpSpPr>
              <p:sp>
                <p:nvSpPr>
                  <p:cNvPr id="6813" name="Google Shape;6813;p8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6" name="Google Shape;6816;p84"/>
              <p:cNvGrpSpPr/>
              <p:nvPr/>
            </p:nvGrpSpPr>
            <p:grpSpPr>
              <a:xfrm>
                <a:off x="1501054" y="3605478"/>
                <a:ext cx="526340" cy="249240"/>
                <a:chOff x="1501054" y="3605478"/>
                <a:chExt cx="526340" cy="249240"/>
              </a:xfrm>
            </p:grpSpPr>
            <p:grpSp>
              <p:nvGrpSpPr>
                <p:cNvPr id="6817" name="Google Shape;6817;p84"/>
                <p:cNvGrpSpPr/>
                <p:nvPr/>
              </p:nvGrpSpPr>
              <p:grpSpPr>
                <a:xfrm>
                  <a:off x="1834208" y="3643867"/>
                  <a:ext cx="193185" cy="25622"/>
                  <a:chOff x="1834208" y="3643867"/>
                  <a:chExt cx="193185" cy="25622"/>
                </a:xfrm>
              </p:grpSpPr>
              <p:sp>
                <p:nvSpPr>
                  <p:cNvPr id="6818" name="Google Shape;6818;p8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84"/>
                <p:cNvGrpSpPr/>
                <p:nvPr/>
              </p:nvGrpSpPr>
              <p:grpSpPr>
                <a:xfrm>
                  <a:off x="1501054" y="3605478"/>
                  <a:ext cx="333165" cy="249240"/>
                  <a:chOff x="1501054" y="3605478"/>
                  <a:chExt cx="333165" cy="249240"/>
                </a:xfrm>
              </p:grpSpPr>
              <p:sp>
                <p:nvSpPr>
                  <p:cNvPr id="6821" name="Google Shape;6821;p8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2" name="Google Shape;6822;p84"/>
                  <p:cNvGrpSpPr/>
                  <p:nvPr/>
                </p:nvGrpSpPr>
                <p:grpSpPr>
                  <a:xfrm>
                    <a:off x="1501054" y="3655851"/>
                    <a:ext cx="155286" cy="198867"/>
                    <a:chOff x="1501054" y="3655851"/>
                    <a:chExt cx="155286" cy="198867"/>
                  </a:xfrm>
                </p:grpSpPr>
                <p:sp>
                  <p:nvSpPr>
                    <p:cNvPr id="6823" name="Google Shape;6823;p8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25" name="Google Shape;6825;p84"/>
              <p:cNvGrpSpPr/>
              <p:nvPr/>
            </p:nvGrpSpPr>
            <p:grpSpPr>
              <a:xfrm>
                <a:off x="724986" y="3800594"/>
                <a:ext cx="532950" cy="302090"/>
                <a:chOff x="724986" y="3800594"/>
                <a:chExt cx="532950" cy="302090"/>
              </a:xfrm>
            </p:grpSpPr>
            <p:grpSp>
              <p:nvGrpSpPr>
                <p:cNvPr id="6826" name="Google Shape;6826;p84"/>
                <p:cNvGrpSpPr/>
                <p:nvPr/>
              </p:nvGrpSpPr>
              <p:grpSpPr>
                <a:xfrm>
                  <a:off x="724986" y="4044367"/>
                  <a:ext cx="181314" cy="25626"/>
                  <a:chOff x="724986" y="4044367"/>
                  <a:chExt cx="181314" cy="25626"/>
                </a:xfrm>
              </p:grpSpPr>
              <p:sp>
                <p:nvSpPr>
                  <p:cNvPr id="6827" name="Google Shape;6827;p8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84"/>
                <p:cNvGrpSpPr/>
                <p:nvPr/>
              </p:nvGrpSpPr>
              <p:grpSpPr>
                <a:xfrm>
                  <a:off x="906290" y="3800594"/>
                  <a:ext cx="351646" cy="302090"/>
                  <a:chOff x="906290" y="3800594"/>
                  <a:chExt cx="351646" cy="302090"/>
                </a:xfrm>
              </p:grpSpPr>
              <p:grpSp>
                <p:nvGrpSpPr>
                  <p:cNvPr id="6830" name="Google Shape;6830;p84"/>
                  <p:cNvGrpSpPr/>
                  <p:nvPr/>
                </p:nvGrpSpPr>
                <p:grpSpPr>
                  <a:xfrm>
                    <a:off x="1084172" y="3842857"/>
                    <a:ext cx="173764" cy="217131"/>
                    <a:chOff x="1084172" y="3842857"/>
                    <a:chExt cx="173764" cy="217131"/>
                  </a:xfrm>
                </p:grpSpPr>
                <p:grpSp>
                  <p:nvGrpSpPr>
                    <p:cNvPr id="6831" name="Google Shape;6831;p84"/>
                    <p:cNvGrpSpPr/>
                    <p:nvPr/>
                  </p:nvGrpSpPr>
                  <p:grpSpPr>
                    <a:xfrm>
                      <a:off x="1156862" y="3936509"/>
                      <a:ext cx="101073" cy="25622"/>
                      <a:chOff x="1156862" y="3936509"/>
                      <a:chExt cx="101073" cy="25622"/>
                    </a:xfrm>
                  </p:grpSpPr>
                  <p:sp>
                    <p:nvSpPr>
                      <p:cNvPr id="6832" name="Google Shape;6832;p8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4" name="Google Shape;6834;p8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5" name="Google Shape;6835;p8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84"/>
                <p:cNvGrpSpPr/>
                <p:nvPr/>
              </p:nvGrpSpPr>
              <p:grpSpPr>
                <a:xfrm>
                  <a:off x="724986" y="3830189"/>
                  <a:ext cx="189533" cy="25626"/>
                  <a:chOff x="724986" y="3830189"/>
                  <a:chExt cx="189533" cy="25626"/>
                </a:xfrm>
              </p:grpSpPr>
              <p:sp>
                <p:nvSpPr>
                  <p:cNvPr id="6838" name="Google Shape;6838;p8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840" name="Google Shape;6840;p84"/>
          <p:cNvGrpSpPr/>
          <p:nvPr/>
        </p:nvGrpSpPr>
        <p:grpSpPr>
          <a:xfrm>
            <a:off x="2253298" y="2455640"/>
            <a:ext cx="948701" cy="935378"/>
            <a:chOff x="2253298" y="2428317"/>
            <a:chExt cx="948701" cy="935378"/>
          </a:xfrm>
        </p:grpSpPr>
        <p:sp>
          <p:nvSpPr>
            <p:cNvPr id="6841" name="Google Shape;6841;p8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7" name="Shape 6877"/>
        <p:cNvGrpSpPr/>
        <p:nvPr/>
      </p:nvGrpSpPr>
      <p:grpSpPr>
        <a:xfrm>
          <a:off x="0" y="0"/>
          <a:ext cx="0" cy="0"/>
          <a:chOff x="0" y="0"/>
          <a:chExt cx="0" cy="0"/>
        </a:xfrm>
      </p:grpSpPr>
      <p:grpSp>
        <p:nvGrpSpPr>
          <p:cNvPr id="6878" name="Google Shape;6878;p85"/>
          <p:cNvGrpSpPr/>
          <p:nvPr/>
        </p:nvGrpSpPr>
        <p:grpSpPr>
          <a:xfrm>
            <a:off x="3353582" y="1145627"/>
            <a:ext cx="2363393" cy="1017867"/>
            <a:chOff x="3292400" y="1219146"/>
            <a:chExt cx="2615240" cy="1110239"/>
          </a:xfrm>
        </p:grpSpPr>
        <p:sp>
          <p:nvSpPr>
            <p:cNvPr id="6879" name="Google Shape;6879;p8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880" name="Google Shape;6880;p8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881" name="Google Shape;6881;p8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882" name="Google Shape;6882;p8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883" name="Google Shape;6883;p8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884" name="Google Shape;6884;p8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885" name="Google Shape;6885;p8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886" name="Google Shape;6886;p8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887" name="Google Shape;6887;p8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888" name="Google Shape;6888;p8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889" name="Google Shape;6889;p8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890" name="Google Shape;6890;p8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891" name="Google Shape;6891;p8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892" name="Google Shape;6892;p8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893" name="Google Shape;6893;p85"/>
            <p:cNvGrpSpPr/>
            <p:nvPr/>
          </p:nvGrpSpPr>
          <p:grpSpPr>
            <a:xfrm>
              <a:off x="3748438" y="1378608"/>
              <a:ext cx="2159202" cy="903971"/>
              <a:chOff x="1683525" y="2179850"/>
              <a:chExt cx="4519050" cy="2134525"/>
            </a:xfrm>
          </p:grpSpPr>
          <p:sp>
            <p:nvSpPr>
              <p:cNvPr id="6894" name="Google Shape;6894;p8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895" name="Google Shape;6895;p8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896" name="Google Shape;6896;p8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897" name="Google Shape;6897;p8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898" name="Google Shape;6898;p8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899" name="Google Shape;6899;p8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00" name="Google Shape;6900;p8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01" name="Google Shape;6901;p8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02" name="Google Shape;6902;p8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03" name="Google Shape;6903;p8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04" name="Google Shape;6904;p8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05" name="Google Shape;6905;p8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906" name="Google Shape;6906;p85"/>
          <p:cNvGraphicFramePr/>
          <p:nvPr/>
        </p:nvGraphicFramePr>
        <p:xfrm>
          <a:off x="5949675" y="2323100"/>
          <a:ext cx="3000000" cy="3000000"/>
        </p:xfrm>
        <a:graphic>
          <a:graphicData uri="http://schemas.openxmlformats.org/drawingml/2006/table">
            <a:tbl>
              <a:tblPr>
                <a:noFill/>
                <a:tableStyleId>{1A554475-04AD-4EE7-8BF9-2924E2ADD997}</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907" name="Google Shape;6907;p85"/>
          <p:cNvGrpSpPr/>
          <p:nvPr/>
        </p:nvGrpSpPr>
        <p:grpSpPr>
          <a:xfrm>
            <a:off x="5926924" y="3381697"/>
            <a:ext cx="2519825" cy="1001454"/>
            <a:chOff x="1906114" y="789980"/>
            <a:chExt cx="1487676" cy="606868"/>
          </a:xfrm>
        </p:grpSpPr>
        <p:cxnSp>
          <p:nvCxnSpPr>
            <p:cNvPr id="6908" name="Google Shape;6908;p8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909" name="Google Shape;6909;p8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910" name="Google Shape;6910;p8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911" name="Google Shape;6911;p8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912" name="Google Shape;6912;p8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913" name="Google Shape;6913;p8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914" name="Google Shape;6914;p8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915" name="Google Shape;6915;p8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922" name="Google Shape;6922;p8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923" name="Google Shape;6923;p8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924" name="Google Shape;6924;p8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85"/>
          <p:cNvGrpSpPr/>
          <p:nvPr/>
        </p:nvGrpSpPr>
        <p:grpSpPr>
          <a:xfrm>
            <a:off x="726399" y="1190655"/>
            <a:ext cx="2394370" cy="976502"/>
            <a:chOff x="749309" y="1112739"/>
            <a:chExt cx="2371603" cy="976502"/>
          </a:xfrm>
        </p:grpSpPr>
        <p:sp>
          <p:nvSpPr>
            <p:cNvPr id="6926" name="Google Shape;6926;p8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958" name="Google Shape;6958;p85"/>
          <p:cNvGraphicFramePr/>
          <p:nvPr/>
        </p:nvGraphicFramePr>
        <p:xfrm>
          <a:off x="5949700" y="1188950"/>
          <a:ext cx="3000000" cy="3000000"/>
        </p:xfrm>
        <a:graphic>
          <a:graphicData uri="http://schemas.openxmlformats.org/drawingml/2006/table">
            <a:tbl>
              <a:tblPr>
                <a:noFill/>
                <a:tableStyleId>{1A554475-04AD-4EE7-8BF9-2924E2ADD997}</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959" name="Google Shape;6959;p85"/>
          <p:cNvGraphicFramePr/>
          <p:nvPr/>
        </p:nvGraphicFramePr>
        <p:xfrm>
          <a:off x="3356413" y="2323100"/>
          <a:ext cx="3000000" cy="3000000"/>
        </p:xfrm>
        <a:graphic>
          <a:graphicData uri="http://schemas.openxmlformats.org/drawingml/2006/table">
            <a:tbl>
              <a:tblPr>
                <a:noFill/>
                <a:tableStyleId>{1A554475-04AD-4EE7-8BF9-2924E2ADD997}</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960" name="Google Shape;6960;p85"/>
          <p:cNvGrpSpPr/>
          <p:nvPr/>
        </p:nvGrpSpPr>
        <p:grpSpPr>
          <a:xfrm>
            <a:off x="4100342" y="2709743"/>
            <a:ext cx="1517436" cy="74460"/>
            <a:chOff x="3980086" y="2804397"/>
            <a:chExt cx="1227600" cy="66900"/>
          </a:xfrm>
        </p:grpSpPr>
        <p:sp>
          <p:nvSpPr>
            <p:cNvPr id="6961" name="Google Shape;6961;p8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85"/>
          <p:cNvGrpSpPr/>
          <p:nvPr/>
        </p:nvGrpSpPr>
        <p:grpSpPr>
          <a:xfrm>
            <a:off x="4725406" y="3002330"/>
            <a:ext cx="892956" cy="74460"/>
            <a:chOff x="3980086" y="2804397"/>
            <a:chExt cx="1227600" cy="66900"/>
          </a:xfrm>
        </p:grpSpPr>
        <p:sp>
          <p:nvSpPr>
            <p:cNvPr id="6964" name="Google Shape;6964;p8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85"/>
          <p:cNvGrpSpPr/>
          <p:nvPr/>
        </p:nvGrpSpPr>
        <p:grpSpPr>
          <a:xfrm>
            <a:off x="3358498" y="3361213"/>
            <a:ext cx="2363244" cy="1005943"/>
            <a:chOff x="3358415" y="3361302"/>
            <a:chExt cx="2363244" cy="1024695"/>
          </a:xfrm>
        </p:grpSpPr>
        <p:grpSp>
          <p:nvGrpSpPr>
            <p:cNvPr id="6967" name="Google Shape;6967;p85"/>
            <p:cNvGrpSpPr/>
            <p:nvPr/>
          </p:nvGrpSpPr>
          <p:grpSpPr>
            <a:xfrm>
              <a:off x="3358415" y="3361302"/>
              <a:ext cx="441300" cy="1024695"/>
              <a:chOff x="3358415" y="3361302"/>
              <a:chExt cx="441300" cy="1024695"/>
            </a:xfrm>
          </p:grpSpPr>
          <p:sp>
            <p:nvSpPr>
              <p:cNvPr id="6968" name="Google Shape;6968;p8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85"/>
            <p:cNvGrpSpPr/>
            <p:nvPr/>
          </p:nvGrpSpPr>
          <p:grpSpPr>
            <a:xfrm>
              <a:off x="3838901" y="3361302"/>
              <a:ext cx="441300" cy="1024695"/>
              <a:chOff x="3838901" y="3361302"/>
              <a:chExt cx="441300" cy="1024695"/>
            </a:xfrm>
          </p:grpSpPr>
          <p:sp>
            <p:nvSpPr>
              <p:cNvPr id="6975" name="Google Shape;6975;p8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85"/>
            <p:cNvGrpSpPr/>
            <p:nvPr/>
          </p:nvGrpSpPr>
          <p:grpSpPr>
            <a:xfrm>
              <a:off x="4319387" y="3361302"/>
              <a:ext cx="441300" cy="1024695"/>
              <a:chOff x="4319387" y="3361302"/>
              <a:chExt cx="441300" cy="1024695"/>
            </a:xfrm>
          </p:grpSpPr>
          <p:sp>
            <p:nvSpPr>
              <p:cNvPr id="6982" name="Google Shape;6982;p8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85"/>
            <p:cNvGrpSpPr/>
            <p:nvPr/>
          </p:nvGrpSpPr>
          <p:grpSpPr>
            <a:xfrm>
              <a:off x="4799873" y="3361302"/>
              <a:ext cx="441300" cy="1024695"/>
              <a:chOff x="4799873" y="3361302"/>
              <a:chExt cx="441300" cy="1024695"/>
            </a:xfrm>
          </p:grpSpPr>
          <p:sp>
            <p:nvSpPr>
              <p:cNvPr id="6989" name="Google Shape;6989;p8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85"/>
            <p:cNvGrpSpPr/>
            <p:nvPr/>
          </p:nvGrpSpPr>
          <p:grpSpPr>
            <a:xfrm>
              <a:off x="5280360" y="3361302"/>
              <a:ext cx="441300" cy="1024695"/>
              <a:chOff x="5280360" y="3361302"/>
              <a:chExt cx="441300" cy="1024695"/>
            </a:xfrm>
          </p:grpSpPr>
          <p:sp>
            <p:nvSpPr>
              <p:cNvPr id="6996" name="Google Shape;6996;p8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002" name="Google Shape;7002;p85"/>
          <p:cNvGraphicFramePr/>
          <p:nvPr/>
        </p:nvGraphicFramePr>
        <p:xfrm>
          <a:off x="724925" y="2323100"/>
          <a:ext cx="3000000" cy="3000000"/>
        </p:xfrm>
        <a:graphic>
          <a:graphicData uri="http://schemas.openxmlformats.org/drawingml/2006/table">
            <a:tbl>
              <a:tblPr>
                <a:noFill/>
                <a:tableStyleId>{1A554475-04AD-4EE7-8BF9-2924E2ADD997}</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003" name="Google Shape;7003;p85"/>
          <p:cNvGrpSpPr/>
          <p:nvPr/>
        </p:nvGrpSpPr>
        <p:grpSpPr>
          <a:xfrm>
            <a:off x="726450" y="3372825"/>
            <a:ext cx="2403614" cy="1005900"/>
            <a:chOff x="726450" y="3372825"/>
            <a:chExt cx="2403614" cy="1005900"/>
          </a:xfrm>
        </p:grpSpPr>
        <p:grpSp>
          <p:nvGrpSpPr>
            <p:cNvPr id="7004" name="Google Shape;7004;p85"/>
            <p:cNvGrpSpPr/>
            <p:nvPr/>
          </p:nvGrpSpPr>
          <p:grpSpPr>
            <a:xfrm>
              <a:off x="726450" y="3696000"/>
              <a:ext cx="2403614" cy="500898"/>
              <a:chOff x="726450" y="3696000"/>
              <a:chExt cx="2403614" cy="500898"/>
            </a:xfrm>
          </p:grpSpPr>
          <p:sp>
            <p:nvSpPr>
              <p:cNvPr id="7005" name="Google Shape;7005;p8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06" name="Google Shape;7006;p8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007" name="Google Shape;7007;p85"/>
            <p:cNvGrpSpPr/>
            <p:nvPr/>
          </p:nvGrpSpPr>
          <p:grpSpPr>
            <a:xfrm>
              <a:off x="1348050" y="3372825"/>
              <a:ext cx="1720425" cy="1005900"/>
              <a:chOff x="1348050" y="3372825"/>
              <a:chExt cx="1720425" cy="1005900"/>
            </a:xfrm>
          </p:grpSpPr>
          <p:sp>
            <p:nvSpPr>
              <p:cNvPr id="7008" name="Google Shape;7008;p8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09" name="Google Shape;7009;p8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10" name="Google Shape;7010;p8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11" name="Google Shape;7011;p8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12" name="Google Shape;7012;p8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013" name="Google Shape;7013;p85"/>
            <p:cNvGrpSpPr/>
            <p:nvPr/>
          </p:nvGrpSpPr>
          <p:grpSpPr>
            <a:xfrm>
              <a:off x="1455707" y="3731058"/>
              <a:ext cx="1491150" cy="417657"/>
              <a:chOff x="1455707" y="3731058"/>
              <a:chExt cx="1491150" cy="417657"/>
            </a:xfrm>
          </p:grpSpPr>
          <p:grpSp>
            <p:nvGrpSpPr>
              <p:cNvPr id="7014" name="Google Shape;7014;p85"/>
              <p:cNvGrpSpPr/>
              <p:nvPr/>
            </p:nvGrpSpPr>
            <p:grpSpPr>
              <a:xfrm>
                <a:off x="1472938" y="3745828"/>
                <a:ext cx="72126" cy="53788"/>
                <a:chOff x="1472938" y="3745828"/>
                <a:chExt cx="72126" cy="53788"/>
              </a:xfrm>
            </p:grpSpPr>
            <p:sp>
              <p:nvSpPr>
                <p:cNvPr id="7015" name="Google Shape;7015;p8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85"/>
              <p:cNvGrpSpPr/>
              <p:nvPr/>
            </p:nvGrpSpPr>
            <p:grpSpPr>
              <a:xfrm>
                <a:off x="1819181" y="4089633"/>
                <a:ext cx="72126" cy="53788"/>
                <a:chOff x="1819181" y="4089633"/>
                <a:chExt cx="72126" cy="53788"/>
              </a:xfrm>
            </p:grpSpPr>
            <p:sp>
              <p:nvSpPr>
                <p:cNvPr id="7018" name="Google Shape;7018;p8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85"/>
              <p:cNvGrpSpPr/>
              <p:nvPr/>
            </p:nvGrpSpPr>
            <p:grpSpPr>
              <a:xfrm>
                <a:off x="1455707" y="4084171"/>
                <a:ext cx="64321" cy="64544"/>
                <a:chOff x="1455707" y="4084171"/>
                <a:chExt cx="64321" cy="64544"/>
              </a:xfrm>
            </p:grpSpPr>
            <p:sp>
              <p:nvSpPr>
                <p:cNvPr id="7021" name="Google Shape;7021;p8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85"/>
              <p:cNvGrpSpPr/>
              <p:nvPr/>
            </p:nvGrpSpPr>
            <p:grpSpPr>
              <a:xfrm>
                <a:off x="1818610" y="3731058"/>
                <a:ext cx="64321" cy="64544"/>
                <a:chOff x="1818610" y="3731058"/>
                <a:chExt cx="64321" cy="64544"/>
              </a:xfrm>
            </p:grpSpPr>
            <p:sp>
              <p:nvSpPr>
                <p:cNvPr id="7024" name="Google Shape;7024;p8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85"/>
              <p:cNvGrpSpPr/>
              <p:nvPr/>
            </p:nvGrpSpPr>
            <p:grpSpPr>
              <a:xfrm>
                <a:off x="2172491" y="4089633"/>
                <a:ext cx="72126" cy="53788"/>
                <a:chOff x="2172491" y="4089633"/>
                <a:chExt cx="72126" cy="53788"/>
              </a:xfrm>
            </p:grpSpPr>
            <p:sp>
              <p:nvSpPr>
                <p:cNvPr id="7027" name="Google Shape;7027;p8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85"/>
              <p:cNvGrpSpPr/>
              <p:nvPr/>
            </p:nvGrpSpPr>
            <p:grpSpPr>
              <a:xfrm>
                <a:off x="2171920" y="3731058"/>
                <a:ext cx="64321" cy="64544"/>
                <a:chOff x="2171920" y="3731058"/>
                <a:chExt cx="64321" cy="64544"/>
              </a:xfrm>
            </p:grpSpPr>
            <p:sp>
              <p:nvSpPr>
                <p:cNvPr id="7030" name="Google Shape;7030;p8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85"/>
              <p:cNvGrpSpPr/>
              <p:nvPr/>
            </p:nvGrpSpPr>
            <p:grpSpPr>
              <a:xfrm>
                <a:off x="2874730" y="3745828"/>
                <a:ext cx="72126" cy="53788"/>
                <a:chOff x="2874730" y="3745828"/>
                <a:chExt cx="72126" cy="53788"/>
              </a:xfrm>
            </p:grpSpPr>
            <p:sp>
              <p:nvSpPr>
                <p:cNvPr id="7033" name="Google Shape;7033;p8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85"/>
              <p:cNvGrpSpPr/>
              <p:nvPr/>
            </p:nvGrpSpPr>
            <p:grpSpPr>
              <a:xfrm>
                <a:off x="2878589" y="4081481"/>
                <a:ext cx="64321" cy="64544"/>
                <a:chOff x="2878589" y="4081481"/>
                <a:chExt cx="64321" cy="64544"/>
              </a:xfrm>
            </p:grpSpPr>
            <p:sp>
              <p:nvSpPr>
                <p:cNvPr id="7036" name="Google Shape;7036;p8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85"/>
              <p:cNvGrpSpPr/>
              <p:nvPr/>
            </p:nvGrpSpPr>
            <p:grpSpPr>
              <a:xfrm>
                <a:off x="2525796" y="4089633"/>
                <a:ext cx="72126" cy="53788"/>
                <a:chOff x="2525796" y="4089633"/>
                <a:chExt cx="72126" cy="53788"/>
              </a:xfrm>
            </p:grpSpPr>
            <p:sp>
              <p:nvSpPr>
                <p:cNvPr id="7039" name="Google Shape;7039;p8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85"/>
              <p:cNvGrpSpPr/>
              <p:nvPr/>
            </p:nvGrpSpPr>
            <p:grpSpPr>
              <a:xfrm>
                <a:off x="2525225" y="3731058"/>
                <a:ext cx="64321" cy="64544"/>
                <a:chOff x="2525225" y="3731058"/>
                <a:chExt cx="64321" cy="64544"/>
              </a:xfrm>
            </p:grpSpPr>
            <p:sp>
              <p:nvSpPr>
                <p:cNvPr id="7042" name="Google Shape;7042;p8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7" name="Shape 7047"/>
        <p:cNvGrpSpPr/>
        <p:nvPr/>
      </p:nvGrpSpPr>
      <p:grpSpPr>
        <a:xfrm>
          <a:off x="0" y="0"/>
          <a:ext cx="0" cy="0"/>
          <a:chOff x="0" y="0"/>
          <a:chExt cx="0" cy="0"/>
        </a:xfrm>
      </p:grpSpPr>
      <p:grpSp>
        <p:nvGrpSpPr>
          <p:cNvPr id="7048" name="Google Shape;7048;p86"/>
          <p:cNvGrpSpPr/>
          <p:nvPr/>
        </p:nvGrpSpPr>
        <p:grpSpPr>
          <a:xfrm>
            <a:off x="732428" y="1171356"/>
            <a:ext cx="845921" cy="690752"/>
            <a:chOff x="732428" y="1198513"/>
            <a:chExt cx="845921" cy="690752"/>
          </a:xfrm>
        </p:grpSpPr>
        <p:grpSp>
          <p:nvGrpSpPr>
            <p:cNvPr id="7049" name="Google Shape;7049;p86"/>
            <p:cNvGrpSpPr/>
            <p:nvPr/>
          </p:nvGrpSpPr>
          <p:grpSpPr>
            <a:xfrm>
              <a:off x="823030" y="1198513"/>
              <a:ext cx="755319" cy="690752"/>
              <a:chOff x="823030" y="1198513"/>
              <a:chExt cx="755319" cy="690752"/>
            </a:xfrm>
          </p:grpSpPr>
          <p:sp>
            <p:nvSpPr>
              <p:cNvPr id="7050" name="Google Shape;7050;p8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86"/>
            <p:cNvGrpSpPr/>
            <p:nvPr/>
          </p:nvGrpSpPr>
          <p:grpSpPr>
            <a:xfrm>
              <a:off x="732428" y="1239937"/>
              <a:ext cx="739912" cy="607886"/>
              <a:chOff x="732428" y="1239937"/>
              <a:chExt cx="739912" cy="607886"/>
            </a:xfrm>
          </p:grpSpPr>
          <p:sp>
            <p:nvSpPr>
              <p:cNvPr id="7053" name="Google Shape;7053;p8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86"/>
            <p:cNvGrpSpPr/>
            <p:nvPr/>
          </p:nvGrpSpPr>
          <p:grpSpPr>
            <a:xfrm>
              <a:off x="732428" y="1277018"/>
              <a:ext cx="702832" cy="533758"/>
              <a:chOff x="732428" y="1277018"/>
              <a:chExt cx="702832" cy="533758"/>
            </a:xfrm>
          </p:grpSpPr>
          <p:sp>
            <p:nvSpPr>
              <p:cNvPr id="7056" name="Google Shape;7056;p8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86"/>
            <p:cNvGrpSpPr/>
            <p:nvPr/>
          </p:nvGrpSpPr>
          <p:grpSpPr>
            <a:xfrm>
              <a:off x="931170" y="1306653"/>
              <a:ext cx="647179" cy="474455"/>
              <a:chOff x="931170" y="1306653"/>
              <a:chExt cx="647179" cy="474455"/>
            </a:xfrm>
          </p:grpSpPr>
          <p:sp>
            <p:nvSpPr>
              <p:cNvPr id="7059" name="Google Shape;7059;p8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1" name="Google Shape;7061;p8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86"/>
          <p:cNvGrpSpPr/>
          <p:nvPr/>
        </p:nvGrpSpPr>
        <p:grpSpPr>
          <a:xfrm>
            <a:off x="3964037" y="1171363"/>
            <a:ext cx="634656" cy="699982"/>
            <a:chOff x="5985650" y="2860025"/>
            <a:chExt cx="1396075" cy="1539775"/>
          </a:xfrm>
        </p:grpSpPr>
        <p:sp>
          <p:nvSpPr>
            <p:cNvPr id="7063" name="Google Shape;7063;p8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86"/>
          <p:cNvGrpSpPr/>
          <p:nvPr/>
        </p:nvGrpSpPr>
        <p:grpSpPr>
          <a:xfrm>
            <a:off x="4719687" y="1171356"/>
            <a:ext cx="725845" cy="699975"/>
            <a:chOff x="4249973" y="1201875"/>
            <a:chExt cx="1958568" cy="1888762"/>
          </a:xfrm>
        </p:grpSpPr>
        <p:sp>
          <p:nvSpPr>
            <p:cNvPr id="7096" name="Google Shape;7096;p8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7" name="Google Shape;7097;p86"/>
            <p:cNvGrpSpPr/>
            <p:nvPr/>
          </p:nvGrpSpPr>
          <p:grpSpPr>
            <a:xfrm>
              <a:off x="5853086" y="1789142"/>
              <a:ext cx="355454" cy="1048099"/>
              <a:chOff x="5576108" y="2016725"/>
              <a:chExt cx="565200" cy="1666560"/>
            </a:xfrm>
          </p:grpSpPr>
          <p:sp>
            <p:nvSpPr>
              <p:cNvPr id="7098" name="Google Shape;7098;p8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099" name="Google Shape;7099;p8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86"/>
            <p:cNvGrpSpPr/>
            <p:nvPr/>
          </p:nvGrpSpPr>
          <p:grpSpPr>
            <a:xfrm>
              <a:off x="4869455" y="2691676"/>
              <a:ext cx="1013897" cy="398961"/>
              <a:chOff x="4012057" y="3451825"/>
              <a:chExt cx="1612175" cy="634379"/>
            </a:xfrm>
          </p:grpSpPr>
          <p:sp>
            <p:nvSpPr>
              <p:cNvPr id="7101" name="Google Shape;7101;p8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102" name="Google Shape;7102;p8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86"/>
            <p:cNvGrpSpPr/>
            <p:nvPr/>
          </p:nvGrpSpPr>
          <p:grpSpPr>
            <a:xfrm>
              <a:off x="4276937" y="2155961"/>
              <a:ext cx="651965" cy="891358"/>
              <a:chOff x="3069908" y="2599997"/>
              <a:chExt cx="1036675" cy="1417328"/>
            </a:xfrm>
          </p:grpSpPr>
          <p:sp>
            <p:nvSpPr>
              <p:cNvPr id="7104" name="Google Shape;7104;p8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105" name="Google Shape;7105;p8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86"/>
            <p:cNvGrpSpPr/>
            <p:nvPr/>
          </p:nvGrpSpPr>
          <p:grpSpPr>
            <a:xfrm>
              <a:off x="5054918" y="1201875"/>
              <a:ext cx="999548" cy="602711"/>
              <a:chOff x="4306958" y="1082925"/>
              <a:chExt cx="1589359" cy="958358"/>
            </a:xfrm>
          </p:grpSpPr>
          <p:sp>
            <p:nvSpPr>
              <p:cNvPr id="7107" name="Google Shape;7107;p8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108" name="Google Shape;7108;p8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86"/>
            <p:cNvGrpSpPr/>
            <p:nvPr/>
          </p:nvGrpSpPr>
          <p:grpSpPr>
            <a:xfrm>
              <a:off x="4249973" y="1303451"/>
              <a:ext cx="799317" cy="841334"/>
              <a:chOff x="3027033" y="1244439"/>
              <a:chExt cx="1270977" cy="1337786"/>
            </a:xfrm>
          </p:grpSpPr>
          <p:sp>
            <p:nvSpPr>
              <p:cNvPr id="7110" name="Google Shape;7110;p8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111" name="Google Shape;7111;p8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2" name="Google Shape;7112;p86"/>
          <p:cNvGrpSpPr/>
          <p:nvPr/>
        </p:nvGrpSpPr>
        <p:grpSpPr>
          <a:xfrm>
            <a:off x="4072551" y="2058137"/>
            <a:ext cx="750769" cy="683784"/>
            <a:chOff x="4204684" y="2104422"/>
            <a:chExt cx="699822" cy="637382"/>
          </a:xfrm>
        </p:grpSpPr>
        <p:grpSp>
          <p:nvGrpSpPr>
            <p:cNvPr id="7113" name="Google Shape;7113;p86"/>
            <p:cNvGrpSpPr/>
            <p:nvPr/>
          </p:nvGrpSpPr>
          <p:grpSpPr>
            <a:xfrm>
              <a:off x="4204684" y="2430067"/>
              <a:ext cx="342957" cy="311738"/>
              <a:chOff x="4204684" y="2430067"/>
              <a:chExt cx="342957" cy="311738"/>
            </a:xfrm>
          </p:grpSpPr>
          <p:sp>
            <p:nvSpPr>
              <p:cNvPr id="7114" name="Google Shape;7114;p8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86"/>
            <p:cNvGrpSpPr/>
            <p:nvPr/>
          </p:nvGrpSpPr>
          <p:grpSpPr>
            <a:xfrm>
              <a:off x="4561586" y="2430067"/>
              <a:ext cx="342920" cy="311738"/>
              <a:chOff x="4561586" y="2430067"/>
              <a:chExt cx="342920" cy="311738"/>
            </a:xfrm>
          </p:grpSpPr>
          <p:sp>
            <p:nvSpPr>
              <p:cNvPr id="7117" name="Google Shape;7117;p8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86"/>
            <p:cNvGrpSpPr/>
            <p:nvPr/>
          </p:nvGrpSpPr>
          <p:grpSpPr>
            <a:xfrm>
              <a:off x="4561586" y="2104422"/>
              <a:ext cx="342920" cy="311738"/>
              <a:chOff x="4561586" y="2104422"/>
              <a:chExt cx="342920" cy="311738"/>
            </a:xfrm>
          </p:grpSpPr>
          <p:sp>
            <p:nvSpPr>
              <p:cNvPr id="7120" name="Google Shape;7120;p8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86"/>
            <p:cNvGrpSpPr/>
            <p:nvPr/>
          </p:nvGrpSpPr>
          <p:grpSpPr>
            <a:xfrm>
              <a:off x="4204684" y="2104422"/>
              <a:ext cx="342957" cy="311664"/>
              <a:chOff x="4204684" y="2104422"/>
              <a:chExt cx="342957" cy="311664"/>
            </a:xfrm>
          </p:grpSpPr>
          <p:sp>
            <p:nvSpPr>
              <p:cNvPr id="7123" name="Google Shape;7123;p8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5" name="Google Shape;7125;p86"/>
          <p:cNvGrpSpPr/>
          <p:nvPr/>
        </p:nvGrpSpPr>
        <p:grpSpPr>
          <a:xfrm>
            <a:off x="5536984" y="1171351"/>
            <a:ext cx="660591" cy="688867"/>
            <a:chOff x="5830645" y="1267368"/>
            <a:chExt cx="530340" cy="553040"/>
          </a:xfrm>
        </p:grpSpPr>
        <p:sp>
          <p:nvSpPr>
            <p:cNvPr id="7126" name="Google Shape;7126;p8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7" name="Google Shape;7127;p86"/>
            <p:cNvGrpSpPr/>
            <p:nvPr/>
          </p:nvGrpSpPr>
          <p:grpSpPr>
            <a:xfrm>
              <a:off x="5830645" y="1267368"/>
              <a:ext cx="259743" cy="269909"/>
              <a:chOff x="5830645" y="1267368"/>
              <a:chExt cx="259743" cy="269909"/>
            </a:xfrm>
          </p:grpSpPr>
          <p:sp>
            <p:nvSpPr>
              <p:cNvPr id="7128" name="Google Shape;7128;p8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86"/>
            <p:cNvGrpSpPr/>
            <p:nvPr/>
          </p:nvGrpSpPr>
          <p:grpSpPr>
            <a:xfrm>
              <a:off x="6101293" y="1267368"/>
              <a:ext cx="259692" cy="269909"/>
              <a:chOff x="6101293" y="1267368"/>
              <a:chExt cx="259692" cy="269909"/>
            </a:xfrm>
          </p:grpSpPr>
          <p:sp>
            <p:nvSpPr>
              <p:cNvPr id="7131" name="Google Shape;7131;p8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86"/>
            <p:cNvGrpSpPr/>
            <p:nvPr/>
          </p:nvGrpSpPr>
          <p:grpSpPr>
            <a:xfrm>
              <a:off x="5830645" y="1550500"/>
              <a:ext cx="259692" cy="269909"/>
              <a:chOff x="5830645" y="1550500"/>
              <a:chExt cx="259692" cy="269909"/>
            </a:xfrm>
          </p:grpSpPr>
          <p:sp>
            <p:nvSpPr>
              <p:cNvPr id="7134" name="Google Shape;7134;p8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86"/>
            <p:cNvGrpSpPr/>
            <p:nvPr/>
          </p:nvGrpSpPr>
          <p:grpSpPr>
            <a:xfrm>
              <a:off x="6101293" y="1550500"/>
              <a:ext cx="259692" cy="269909"/>
              <a:chOff x="6101293" y="1550500"/>
              <a:chExt cx="259692" cy="269909"/>
            </a:xfrm>
          </p:grpSpPr>
          <p:sp>
            <p:nvSpPr>
              <p:cNvPr id="7137" name="Google Shape;7137;p8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9" name="Google Shape;7139;p86"/>
          <p:cNvGrpSpPr/>
          <p:nvPr/>
        </p:nvGrpSpPr>
        <p:grpSpPr>
          <a:xfrm>
            <a:off x="739138" y="2061810"/>
            <a:ext cx="697154" cy="679574"/>
            <a:chOff x="2679875" y="2361475"/>
            <a:chExt cx="780425" cy="760575"/>
          </a:xfrm>
        </p:grpSpPr>
        <p:sp>
          <p:nvSpPr>
            <p:cNvPr id="7140" name="Google Shape;7140;p8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86"/>
          <p:cNvGrpSpPr/>
          <p:nvPr/>
        </p:nvGrpSpPr>
        <p:grpSpPr>
          <a:xfrm>
            <a:off x="3138297" y="1171402"/>
            <a:ext cx="735829" cy="684547"/>
            <a:chOff x="3351965" y="1148808"/>
            <a:chExt cx="750770" cy="698375"/>
          </a:xfrm>
        </p:grpSpPr>
        <p:grpSp>
          <p:nvGrpSpPr>
            <p:cNvPr id="7147" name="Google Shape;7147;p86"/>
            <p:cNvGrpSpPr/>
            <p:nvPr/>
          </p:nvGrpSpPr>
          <p:grpSpPr>
            <a:xfrm>
              <a:off x="3586796" y="1148808"/>
              <a:ext cx="294857" cy="286830"/>
              <a:chOff x="3750225" y="1774000"/>
              <a:chExt cx="149575" cy="145525"/>
            </a:xfrm>
          </p:grpSpPr>
          <p:sp>
            <p:nvSpPr>
              <p:cNvPr id="7148" name="Google Shape;7148;p8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86"/>
            <p:cNvGrpSpPr/>
            <p:nvPr/>
          </p:nvGrpSpPr>
          <p:grpSpPr>
            <a:xfrm>
              <a:off x="3779245" y="1375768"/>
              <a:ext cx="323490" cy="286978"/>
              <a:chOff x="3847850" y="1889150"/>
              <a:chExt cx="164100" cy="145600"/>
            </a:xfrm>
          </p:grpSpPr>
          <p:sp>
            <p:nvSpPr>
              <p:cNvPr id="7151" name="Google Shape;7151;p8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86"/>
            <p:cNvGrpSpPr/>
            <p:nvPr/>
          </p:nvGrpSpPr>
          <p:grpSpPr>
            <a:xfrm>
              <a:off x="3351965" y="1330435"/>
              <a:ext cx="295449" cy="285401"/>
              <a:chOff x="3631100" y="1866150"/>
              <a:chExt cx="149875" cy="144800"/>
            </a:xfrm>
          </p:grpSpPr>
          <p:sp>
            <p:nvSpPr>
              <p:cNvPr id="7154" name="Google Shape;7154;p8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86"/>
            <p:cNvGrpSpPr/>
            <p:nvPr/>
          </p:nvGrpSpPr>
          <p:grpSpPr>
            <a:xfrm>
              <a:off x="3548208" y="1560352"/>
              <a:ext cx="294808" cy="286830"/>
              <a:chOff x="3730650" y="1982800"/>
              <a:chExt cx="149550" cy="145525"/>
            </a:xfrm>
          </p:grpSpPr>
          <p:sp>
            <p:nvSpPr>
              <p:cNvPr id="7157" name="Google Shape;7157;p8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9" name="Google Shape;7159;p86"/>
          <p:cNvGrpSpPr/>
          <p:nvPr/>
        </p:nvGrpSpPr>
        <p:grpSpPr>
          <a:xfrm>
            <a:off x="7639949" y="1171356"/>
            <a:ext cx="804565" cy="677795"/>
            <a:chOff x="7636443" y="1204988"/>
            <a:chExt cx="804565" cy="677795"/>
          </a:xfrm>
        </p:grpSpPr>
        <p:grpSp>
          <p:nvGrpSpPr>
            <p:cNvPr id="7160" name="Google Shape;7160;p86"/>
            <p:cNvGrpSpPr/>
            <p:nvPr/>
          </p:nvGrpSpPr>
          <p:grpSpPr>
            <a:xfrm>
              <a:off x="7636443" y="1509705"/>
              <a:ext cx="804565" cy="373078"/>
              <a:chOff x="7636443" y="1509705"/>
              <a:chExt cx="804565" cy="373078"/>
            </a:xfrm>
          </p:grpSpPr>
          <p:sp>
            <p:nvSpPr>
              <p:cNvPr id="7161" name="Google Shape;7161;p8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86"/>
            <p:cNvGrpSpPr/>
            <p:nvPr/>
          </p:nvGrpSpPr>
          <p:grpSpPr>
            <a:xfrm>
              <a:off x="7636443" y="1408133"/>
              <a:ext cx="804565" cy="373078"/>
              <a:chOff x="7636443" y="1408133"/>
              <a:chExt cx="804565" cy="373078"/>
            </a:xfrm>
          </p:grpSpPr>
          <p:sp>
            <p:nvSpPr>
              <p:cNvPr id="7164" name="Google Shape;7164;p8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86"/>
            <p:cNvGrpSpPr/>
            <p:nvPr/>
          </p:nvGrpSpPr>
          <p:grpSpPr>
            <a:xfrm>
              <a:off x="7636443" y="1306560"/>
              <a:ext cx="804565" cy="373078"/>
              <a:chOff x="7636443" y="1306560"/>
              <a:chExt cx="804565" cy="373078"/>
            </a:xfrm>
          </p:grpSpPr>
          <p:sp>
            <p:nvSpPr>
              <p:cNvPr id="7167" name="Google Shape;7167;p8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86"/>
            <p:cNvGrpSpPr/>
            <p:nvPr/>
          </p:nvGrpSpPr>
          <p:grpSpPr>
            <a:xfrm>
              <a:off x="7636443" y="1204988"/>
              <a:ext cx="804565" cy="373078"/>
              <a:chOff x="7636443" y="1204988"/>
              <a:chExt cx="804565" cy="373078"/>
            </a:xfrm>
          </p:grpSpPr>
          <p:sp>
            <p:nvSpPr>
              <p:cNvPr id="7170" name="Google Shape;7170;p8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2" name="Google Shape;7172;p86"/>
          <p:cNvGrpSpPr/>
          <p:nvPr/>
        </p:nvGrpSpPr>
        <p:grpSpPr>
          <a:xfrm>
            <a:off x="4978796" y="2078771"/>
            <a:ext cx="661339" cy="661188"/>
            <a:chOff x="3990000" y="975400"/>
            <a:chExt cx="3934200" cy="3933300"/>
          </a:xfrm>
        </p:grpSpPr>
        <p:sp>
          <p:nvSpPr>
            <p:cNvPr id="7173" name="Google Shape;7173;p8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86"/>
          <p:cNvGrpSpPr/>
          <p:nvPr/>
        </p:nvGrpSpPr>
        <p:grpSpPr>
          <a:xfrm>
            <a:off x="6622444" y="2057409"/>
            <a:ext cx="868881" cy="684241"/>
            <a:chOff x="6598259" y="2078634"/>
            <a:chExt cx="868881" cy="684241"/>
          </a:xfrm>
        </p:grpSpPr>
        <p:sp>
          <p:nvSpPr>
            <p:cNvPr id="7178" name="Google Shape;7178;p8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4" name="Google Shape;7184;p86"/>
            <p:cNvGrpSpPr/>
            <p:nvPr/>
          </p:nvGrpSpPr>
          <p:grpSpPr>
            <a:xfrm>
              <a:off x="6808175" y="2078634"/>
              <a:ext cx="452229" cy="684241"/>
              <a:chOff x="6808175" y="2078634"/>
              <a:chExt cx="452229" cy="684241"/>
            </a:xfrm>
          </p:grpSpPr>
          <p:sp>
            <p:nvSpPr>
              <p:cNvPr id="7185" name="Google Shape;7185;p8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1" name="Google Shape;7191;p86"/>
              <p:cNvGrpSpPr/>
              <p:nvPr/>
            </p:nvGrpSpPr>
            <p:grpSpPr>
              <a:xfrm>
                <a:off x="6821586" y="2078634"/>
                <a:ext cx="426871" cy="684241"/>
                <a:chOff x="6821586" y="2078634"/>
                <a:chExt cx="426871" cy="684241"/>
              </a:xfrm>
            </p:grpSpPr>
            <p:grpSp>
              <p:nvGrpSpPr>
                <p:cNvPr id="7192" name="Google Shape;7192;p86"/>
                <p:cNvGrpSpPr/>
                <p:nvPr/>
              </p:nvGrpSpPr>
              <p:grpSpPr>
                <a:xfrm>
                  <a:off x="6821586" y="2078634"/>
                  <a:ext cx="426871" cy="684241"/>
                  <a:chOff x="6821586" y="2078634"/>
                  <a:chExt cx="426871" cy="684241"/>
                </a:xfrm>
              </p:grpSpPr>
              <p:sp>
                <p:nvSpPr>
                  <p:cNvPr id="7193" name="Google Shape;7193;p8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2" name="Google Shape;7212;p8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18" name="Google Shape;7218;p86"/>
          <p:cNvGrpSpPr/>
          <p:nvPr/>
        </p:nvGrpSpPr>
        <p:grpSpPr>
          <a:xfrm>
            <a:off x="5795610" y="2063018"/>
            <a:ext cx="671358" cy="671358"/>
            <a:chOff x="6535625" y="760425"/>
            <a:chExt cx="1665900" cy="1665900"/>
          </a:xfrm>
        </p:grpSpPr>
        <p:sp>
          <p:nvSpPr>
            <p:cNvPr id="7219" name="Google Shape;7219;p86"/>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6"/>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6"/>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6"/>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86"/>
          <p:cNvGrpSpPr/>
          <p:nvPr/>
        </p:nvGrpSpPr>
        <p:grpSpPr>
          <a:xfrm>
            <a:off x="732427" y="3731418"/>
            <a:ext cx="1340789" cy="640830"/>
            <a:chOff x="238125" y="1151100"/>
            <a:chExt cx="7139450" cy="3412300"/>
          </a:xfrm>
        </p:grpSpPr>
        <p:sp>
          <p:nvSpPr>
            <p:cNvPr id="7224" name="Google Shape;7224;p8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86"/>
          <p:cNvGrpSpPr/>
          <p:nvPr/>
        </p:nvGrpSpPr>
        <p:grpSpPr>
          <a:xfrm>
            <a:off x="5599650" y="2934699"/>
            <a:ext cx="985357" cy="585764"/>
            <a:chOff x="5145061" y="2881789"/>
            <a:chExt cx="1107641" cy="658458"/>
          </a:xfrm>
        </p:grpSpPr>
        <p:grpSp>
          <p:nvGrpSpPr>
            <p:cNvPr id="7237" name="Google Shape;7237;p86"/>
            <p:cNvGrpSpPr/>
            <p:nvPr/>
          </p:nvGrpSpPr>
          <p:grpSpPr>
            <a:xfrm>
              <a:off x="5722989" y="3244587"/>
              <a:ext cx="529713" cy="295659"/>
              <a:chOff x="5722989" y="3244587"/>
              <a:chExt cx="529713" cy="295659"/>
            </a:xfrm>
          </p:grpSpPr>
          <p:sp>
            <p:nvSpPr>
              <p:cNvPr id="7238" name="Google Shape;7238;p8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239" name="Google Shape;7239;p8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240" name="Google Shape;7240;p86"/>
            <p:cNvGrpSpPr/>
            <p:nvPr/>
          </p:nvGrpSpPr>
          <p:grpSpPr>
            <a:xfrm>
              <a:off x="5145061" y="3244587"/>
              <a:ext cx="536807" cy="295659"/>
              <a:chOff x="5145061" y="3244587"/>
              <a:chExt cx="536807" cy="295659"/>
            </a:xfrm>
          </p:grpSpPr>
          <p:sp>
            <p:nvSpPr>
              <p:cNvPr id="7241" name="Google Shape;7241;p8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242" name="Google Shape;7242;p8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243" name="Google Shape;7243;p86"/>
            <p:cNvGrpSpPr/>
            <p:nvPr/>
          </p:nvGrpSpPr>
          <p:grpSpPr>
            <a:xfrm>
              <a:off x="5341327" y="2898245"/>
              <a:ext cx="532309" cy="614891"/>
              <a:chOff x="5341327" y="2898245"/>
              <a:chExt cx="532309" cy="614891"/>
            </a:xfrm>
          </p:grpSpPr>
          <p:sp>
            <p:nvSpPr>
              <p:cNvPr id="7244" name="Google Shape;7244;p8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245" name="Google Shape;7245;p8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246" name="Google Shape;7246;p86"/>
            <p:cNvGrpSpPr/>
            <p:nvPr/>
          </p:nvGrpSpPr>
          <p:grpSpPr>
            <a:xfrm>
              <a:off x="5532290" y="2881789"/>
              <a:ext cx="620516" cy="305456"/>
              <a:chOff x="5532290" y="2881789"/>
              <a:chExt cx="620516" cy="305456"/>
            </a:xfrm>
          </p:grpSpPr>
          <p:sp>
            <p:nvSpPr>
              <p:cNvPr id="7247" name="Google Shape;7247;p8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248" name="Google Shape;7248;p8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249" name="Google Shape;7249;p86"/>
          <p:cNvGrpSpPr/>
          <p:nvPr/>
        </p:nvGrpSpPr>
        <p:grpSpPr>
          <a:xfrm>
            <a:off x="8178573" y="3726757"/>
            <a:ext cx="269068" cy="645491"/>
            <a:chOff x="7026852" y="3311869"/>
            <a:chExt cx="434331" cy="1041954"/>
          </a:xfrm>
        </p:grpSpPr>
        <p:sp>
          <p:nvSpPr>
            <p:cNvPr id="7250" name="Google Shape;7250;p8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86"/>
          <p:cNvGrpSpPr/>
          <p:nvPr/>
        </p:nvGrpSpPr>
        <p:grpSpPr>
          <a:xfrm>
            <a:off x="6195154" y="3765995"/>
            <a:ext cx="293882" cy="293836"/>
            <a:chOff x="4873519" y="3311869"/>
            <a:chExt cx="499374" cy="499296"/>
          </a:xfrm>
        </p:grpSpPr>
        <p:sp>
          <p:nvSpPr>
            <p:cNvPr id="7254" name="Google Shape;7254;p8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86"/>
          <p:cNvGrpSpPr/>
          <p:nvPr/>
        </p:nvGrpSpPr>
        <p:grpSpPr>
          <a:xfrm>
            <a:off x="6195154" y="4078366"/>
            <a:ext cx="293882" cy="293882"/>
            <a:chOff x="4873519" y="3875839"/>
            <a:chExt cx="499374" cy="499374"/>
          </a:xfrm>
        </p:grpSpPr>
        <p:sp>
          <p:nvSpPr>
            <p:cNvPr id="7257" name="Google Shape;7257;p8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86"/>
          <p:cNvGrpSpPr/>
          <p:nvPr/>
        </p:nvGrpSpPr>
        <p:grpSpPr>
          <a:xfrm>
            <a:off x="2425681" y="2050319"/>
            <a:ext cx="698104" cy="698208"/>
            <a:chOff x="2565073" y="2075876"/>
            <a:chExt cx="672482" cy="672518"/>
          </a:xfrm>
        </p:grpSpPr>
        <p:sp>
          <p:nvSpPr>
            <p:cNvPr id="7260" name="Google Shape;7260;p8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86"/>
          <p:cNvGrpSpPr/>
          <p:nvPr/>
        </p:nvGrpSpPr>
        <p:grpSpPr>
          <a:xfrm>
            <a:off x="5649092" y="3734919"/>
            <a:ext cx="438354" cy="637329"/>
            <a:chOff x="1697726" y="3244179"/>
            <a:chExt cx="788124" cy="1146069"/>
          </a:xfrm>
        </p:grpSpPr>
        <p:sp>
          <p:nvSpPr>
            <p:cNvPr id="7267" name="Google Shape;7267;p8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9" name="Google Shape;7269;p86"/>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0" name="Google Shape;7270;p86"/>
          <p:cNvGrpSpPr/>
          <p:nvPr/>
        </p:nvGrpSpPr>
        <p:grpSpPr>
          <a:xfrm>
            <a:off x="7650306" y="2063282"/>
            <a:ext cx="799565" cy="670282"/>
            <a:chOff x="7617850" y="2063282"/>
            <a:chExt cx="799565" cy="670282"/>
          </a:xfrm>
        </p:grpSpPr>
        <p:cxnSp>
          <p:nvCxnSpPr>
            <p:cNvPr id="7271" name="Google Shape;7271;p8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272" name="Google Shape;7272;p8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273" name="Google Shape;7273;p8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274" name="Google Shape;7274;p8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275" name="Google Shape;7275;p8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276" name="Google Shape;7276;p8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277" name="Google Shape;7277;p86"/>
            <p:cNvGrpSpPr/>
            <p:nvPr/>
          </p:nvGrpSpPr>
          <p:grpSpPr>
            <a:xfrm>
              <a:off x="7734309" y="2063282"/>
              <a:ext cx="570957" cy="620095"/>
              <a:chOff x="7734309" y="2063282"/>
              <a:chExt cx="570957" cy="620095"/>
            </a:xfrm>
          </p:grpSpPr>
          <p:grpSp>
            <p:nvGrpSpPr>
              <p:cNvPr id="7278" name="Google Shape;7278;p86"/>
              <p:cNvGrpSpPr/>
              <p:nvPr/>
            </p:nvGrpSpPr>
            <p:grpSpPr>
              <a:xfrm>
                <a:off x="8031573" y="2063282"/>
                <a:ext cx="273693" cy="620095"/>
                <a:chOff x="8031573" y="2063282"/>
                <a:chExt cx="273693" cy="620095"/>
              </a:xfrm>
            </p:grpSpPr>
            <p:sp>
              <p:nvSpPr>
                <p:cNvPr id="7279" name="Google Shape;7279;p8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86"/>
              <p:cNvGrpSpPr/>
              <p:nvPr/>
            </p:nvGrpSpPr>
            <p:grpSpPr>
              <a:xfrm flipH="1">
                <a:off x="7734309" y="2063282"/>
                <a:ext cx="273693" cy="620095"/>
                <a:chOff x="8031573" y="2063282"/>
                <a:chExt cx="273693" cy="620095"/>
              </a:xfrm>
            </p:grpSpPr>
            <p:sp>
              <p:nvSpPr>
                <p:cNvPr id="7284" name="Google Shape;7284;p8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288" name="Google Shape;7288;p86"/>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6"/>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0" name="Google Shape;7290;p86"/>
          <p:cNvGrpSpPr/>
          <p:nvPr/>
        </p:nvGrpSpPr>
        <p:grpSpPr>
          <a:xfrm>
            <a:off x="7836913" y="2916765"/>
            <a:ext cx="602567" cy="601884"/>
            <a:chOff x="1186975" y="238125"/>
            <a:chExt cx="5244275" cy="5238325"/>
          </a:xfrm>
        </p:grpSpPr>
        <p:sp>
          <p:nvSpPr>
            <p:cNvPr id="7291" name="Google Shape;7291;p8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86"/>
          <p:cNvGrpSpPr/>
          <p:nvPr/>
        </p:nvGrpSpPr>
        <p:grpSpPr>
          <a:xfrm>
            <a:off x="3279650" y="2056249"/>
            <a:ext cx="651848" cy="687338"/>
            <a:chOff x="3400515" y="2056248"/>
            <a:chExt cx="698134" cy="735987"/>
          </a:xfrm>
        </p:grpSpPr>
        <p:grpSp>
          <p:nvGrpSpPr>
            <p:cNvPr id="7296" name="Google Shape;7296;p86"/>
            <p:cNvGrpSpPr/>
            <p:nvPr/>
          </p:nvGrpSpPr>
          <p:grpSpPr>
            <a:xfrm>
              <a:off x="3400515" y="2283913"/>
              <a:ext cx="312919" cy="219900"/>
              <a:chOff x="3400515" y="2283913"/>
              <a:chExt cx="312919" cy="219900"/>
            </a:xfrm>
          </p:grpSpPr>
          <p:sp>
            <p:nvSpPr>
              <p:cNvPr id="7297" name="Google Shape;7297;p8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298" name="Google Shape;7298;p8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299" name="Google Shape;7299;p86"/>
            <p:cNvGrpSpPr/>
            <p:nvPr/>
          </p:nvGrpSpPr>
          <p:grpSpPr>
            <a:xfrm>
              <a:off x="3547823" y="2461089"/>
              <a:ext cx="219900" cy="331146"/>
              <a:chOff x="3547823" y="2461089"/>
              <a:chExt cx="219900" cy="331146"/>
            </a:xfrm>
          </p:grpSpPr>
          <p:sp>
            <p:nvSpPr>
              <p:cNvPr id="7300" name="Google Shape;7300;p8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01" name="Google Shape;7301;p8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302" name="Google Shape;7302;p86"/>
            <p:cNvGrpSpPr/>
            <p:nvPr/>
          </p:nvGrpSpPr>
          <p:grpSpPr>
            <a:xfrm>
              <a:off x="3734138" y="2461089"/>
              <a:ext cx="219900" cy="331146"/>
              <a:chOff x="3734138" y="2461089"/>
              <a:chExt cx="219900" cy="331146"/>
            </a:xfrm>
          </p:grpSpPr>
          <p:sp>
            <p:nvSpPr>
              <p:cNvPr id="7303" name="Google Shape;7303;p8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04" name="Google Shape;7304;p8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305" name="Google Shape;7305;p86"/>
            <p:cNvGrpSpPr/>
            <p:nvPr/>
          </p:nvGrpSpPr>
          <p:grpSpPr>
            <a:xfrm>
              <a:off x="3787560" y="2281742"/>
              <a:ext cx="311089" cy="219900"/>
              <a:chOff x="3787560" y="2281742"/>
              <a:chExt cx="311089" cy="219900"/>
            </a:xfrm>
          </p:grpSpPr>
          <p:sp>
            <p:nvSpPr>
              <p:cNvPr id="7306" name="Google Shape;7306;p8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07" name="Google Shape;7307;p8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308" name="Google Shape;7308;p86"/>
            <p:cNvGrpSpPr/>
            <p:nvPr/>
          </p:nvGrpSpPr>
          <p:grpSpPr>
            <a:xfrm>
              <a:off x="3637290" y="2056248"/>
              <a:ext cx="219900" cy="330736"/>
              <a:chOff x="3637290" y="2056248"/>
              <a:chExt cx="219900" cy="330736"/>
            </a:xfrm>
          </p:grpSpPr>
          <p:sp>
            <p:nvSpPr>
              <p:cNvPr id="7309" name="Google Shape;7309;p8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310" name="Google Shape;7310;p8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311" name="Google Shape;7311;p86"/>
          <p:cNvGrpSpPr/>
          <p:nvPr/>
        </p:nvGrpSpPr>
        <p:grpSpPr>
          <a:xfrm>
            <a:off x="2571356" y="2926255"/>
            <a:ext cx="1268144" cy="592394"/>
            <a:chOff x="238125" y="1188750"/>
            <a:chExt cx="7140450" cy="3335550"/>
          </a:xfrm>
        </p:grpSpPr>
        <p:sp>
          <p:nvSpPr>
            <p:cNvPr id="7312" name="Google Shape;7312;p8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86"/>
          <p:cNvGrpSpPr/>
          <p:nvPr/>
        </p:nvGrpSpPr>
        <p:grpSpPr>
          <a:xfrm>
            <a:off x="6679257" y="2928410"/>
            <a:ext cx="1053944" cy="590147"/>
            <a:chOff x="238125" y="1335475"/>
            <a:chExt cx="5418735" cy="3034175"/>
          </a:xfrm>
        </p:grpSpPr>
        <p:sp>
          <p:nvSpPr>
            <p:cNvPr id="7318" name="Google Shape;7318;p8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86"/>
          <p:cNvGrpSpPr/>
          <p:nvPr/>
        </p:nvGrpSpPr>
        <p:grpSpPr>
          <a:xfrm>
            <a:off x="4110066" y="3733309"/>
            <a:ext cx="1268207" cy="638939"/>
            <a:chOff x="3967651" y="3645904"/>
            <a:chExt cx="1479304" cy="745292"/>
          </a:xfrm>
        </p:grpSpPr>
        <p:grpSp>
          <p:nvGrpSpPr>
            <p:cNvPr id="7322" name="Google Shape;7322;p86"/>
            <p:cNvGrpSpPr/>
            <p:nvPr/>
          </p:nvGrpSpPr>
          <p:grpSpPr>
            <a:xfrm>
              <a:off x="3967651" y="4009026"/>
              <a:ext cx="1479304" cy="382170"/>
              <a:chOff x="3967651" y="4009026"/>
              <a:chExt cx="1479304" cy="382170"/>
            </a:xfrm>
          </p:grpSpPr>
          <p:grpSp>
            <p:nvGrpSpPr>
              <p:cNvPr id="7323" name="Google Shape;7323;p86"/>
              <p:cNvGrpSpPr/>
              <p:nvPr/>
            </p:nvGrpSpPr>
            <p:grpSpPr>
              <a:xfrm>
                <a:off x="4892216" y="4195630"/>
                <a:ext cx="554739" cy="195566"/>
                <a:chOff x="3604375" y="4892160"/>
                <a:chExt cx="1651500" cy="582215"/>
              </a:xfrm>
            </p:grpSpPr>
            <p:sp>
              <p:nvSpPr>
                <p:cNvPr id="7324" name="Google Shape;7324;p8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86"/>
              <p:cNvGrpSpPr/>
              <p:nvPr/>
            </p:nvGrpSpPr>
            <p:grpSpPr>
              <a:xfrm>
                <a:off x="3967651" y="4146303"/>
                <a:ext cx="579402" cy="244893"/>
                <a:chOff x="851875" y="4745310"/>
                <a:chExt cx="1724925" cy="729065"/>
              </a:xfrm>
            </p:grpSpPr>
            <p:sp>
              <p:nvSpPr>
                <p:cNvPr id="7327" name="Google Shape;7327;p8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86"/>
              <p:cNvGrpSpPr/>
              <p:nvPr/>
            </p:nvGrpSpPr>
            <p:grpSpPr>
              <a:xfrm>
                <a:off x="4460753" y="4009026"/>
                <a:ext cx="493110" cy="382170"/>
                <a:chOff x="2319875" y="4336625"/>
                <a:chExt cx="1468025" cy="1137750"/>
              </a:xfrm>
            </p:grpSpPr>
            <p:sp>
              <p:nvSpPr>
                <p:cNvPr id="7330" name="Google Shape;7330;p8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2" name="Google Shape;7332;p86"/>
            <p:cNvGrpSpPr/>
            <p:nvPr/>
          </p:nvGrpSpPr>
          <p:grpSpPr>
            <a:xfrm>
              <a:off x="4479443" y="3645904"/>
              <a:ext cx="455965" cy="388789"/>
              <a:chOff x="2957425" y="238100"/>
              <a:chExt cx="1910200" cy="1628775"/>
            </a:xfrm>
          </p:grpSpPr>
          <p:sp>
            <p:nvSpPr>
              <p:cNvPr id="7333" name="Google Shape;7333;p8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3" name="Google Shape;7343;p86"/>
          <p:cNvGrpSpPr/>
          <p:nvPr/>
        </p:nvGrpSpPr>
        <p:grpSpPr>
          <a:xfrm>
            <a:off x="2496179" y="3734510"/>
            <a:ext cx="1243128" cy="637739"/>
            <a:chOff x="2496310" y="3693351"/>
            <a:chExt cx="1342906" cy="688926"/>
          </a:xfrm>
        </p:grpSpPr>
        <p:grpSp>
          <p:nvGrpSpPr>
            <p:cNvPr id="7344" name="Google Shape;7344;p86"/>
            <p:cNvGrpSpPr/>
            <p:nvPr/>
          </p:nvGrpSpPr>
          <p:grpSpPr>
            <a:xfrm>
              <a:off x="2496310" y="3693351"/>
              <a:ext cx="1342906" cy="688875"/>
              <a:chOff x="2496310" y="3693351"/>
              <a:chExt cx="1342906" cy="688875"/>
            </a:xfrm>
          </p:grpSpPr>
          <p:sp>
            <p:nvSpPr>
              <p:cNvPr id="7345" name="Google Shape;7345;p8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51" name="Google Shape;7351;p86"/>
              <p:cNvCxnSpPr>
                <a:stCxn id="7349"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352" name="Google Shape;7352;p86"/>
              <p:cNvCxnSpPr>
                <a:stCxn id="7346"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353" name="Google Shape;7353;p86"/>
              <p:cNvCxnSpPr>
                <a:stCxn id="7347"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354" name="Google Shape;7354;p86"/>
              <p:cNvCxnSpPr>
                <a:stCxn id="7350"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355" name="Google Shape;7355;p86"/>
              <p:cNvCxnSpPr>
                <a:stCxn id="7348"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356" name="Google Shape;7356;p86"/>
            <p:cNvGrpSpPr/>
            <p:nvPr/>
          </p:nvGrpSpPr>
          <p:grpSpPr>
            <a:xfrm>
              <a:off x="2675275" y="3930557"/>
              <a:ext cx="1003306" cy="451719"/>
              <a:chOff x="2675275" y="4174282"/>
              <a:chExt cx="1003306" cy="451719"/>
            </a:xfrm>
          </p:grpSpPr>
          <p:sp>
            <p:nvSpPr>
              <p:cNvPr id="7357" name="Google Shape;7357;p8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0" name="Google Shape;7360;p86"/>
          <p:cNvGrpSpPr/>
          <p:nvPr/>
        </p:nvGrpSpPr>
        <p:grpSpPr>
          <a:xfrm>
            <a:off x="1669850" y="1171356"/>
            <a:ext cx="574511" cy="874709"/>
            <a:chOff x="1715404" y="1112080"/>
            <a:chExt cx="642270" cy="977984"/>
          </a:xfrm>
        </p:grpSpPr>
        <p:grpSp>
          <p:nvGrpSpPr>
            <p:cNvPr id="7361" name="Google Shape;7361;p86"/>
            <p:cNvGrpSpPr/>
            <p:nvPr/>
          </p:nvGrpSpPr>
          <p:grpSpPr>
            <a:xfrm>
              <a:off x="1715404" y="1112080"/>
              <a:ext cx="642270" cy="977984"/>
              <a:chOff x="1715404" y="1112080"/>
              <a:chExt cx="642270" cy="977984"/>
            </a:xfrm>
          </p:grpSpPr>
          <p:sp>
            <p:nvSpPr>
              <p:cNvPr id="7362" name="Google Shape;7362;p8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86"/>
            <p:cNvGrpSpPr/>
            <p:nvPr/>
          </p:nvGrpSpPr>
          <p:grpSpPr>
            <a:xfrm>
              <a:off x="1768927" y="1165603"/>
              <a:ext cx="535225" cy="851367"/>
              <a:chOff x="1768927" y="1165603"/>
              <a:chExt cx="535225" cy="851367"/>
            </a:xfrm>
          </p:grpSpPr>
          <p:sp>
            <p:nvSpPr>
              <p:cNvPr id="7365" name="Google Shape;7365;p8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86"/>
            <p:cNvGrpSpPr/>
            <p:nvPr/>
          </p:nvGrpSpPr>
          <p:grpSpPr>
            <a:xfrm>
              <a:off x="1822449" y="1219125"/>
              <a:ext cx="428180" cy="718859"/>
              <a:chOff x="1822449" y="1219125"/>
              <a:chExt cx="428180" cy="718859"/>
            </a:xfrm>
          </p:grpSpPr>
          <p:sp>
            <p:nvSpPr>
              <p:cNvPr id="7368" name="Google Shape;7368;p8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86"/>
            <p:cNvGrpSpPr/>
            <p:nvPr/>
          </p:nvGrpSpPr>
          <p:grpSpPr>
            <a:xfrm>
              <a:off x="1875972" y="1272648"/>
              <a:ext cx="321135" cy="586939"/>
              <a:chOff x="1875972" y="1272648"/>
              <a:chExt cx="321135" cy="586939"/>
            </a:xfrm>
          </p:grpSpPr>
          <p:sp>
            <p:nvSpPr>
              <p:cNvPr id="7371" name="Google Shape;7371;p8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73" name="Google Shape;7373;p86"/>
          <p:cNvGrpSpPr/>
          <p:nvPr/>
        </p:nvGrpSpPr>
        <p:grpSpPr>
          <a:xfrm>
            <a:off x="7777011" y="3728078"/>
            <a:ext cx="293855" cy="644170"/>
            <a:chOff x="241025" y="3151575"/>
            <a:chExt cx="293855" cy="644170"/>
          </a:xfrm>
        </p:grpSpPr>
        <p:sp>
          <p:nvSpPr>
            <p:cNvPr id="7374" name="Google Shape;7374;p8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86"/>
          <p:cNvGrpSpPr/>
          <p:nvPr/>
        </p:nvGrpSpPr>
        <p:grpSpPr>
          <a:xfrm>
            <a:off x="724994" y="2928078"/>
            <a:ext cx="1779649" cy="591620"/>
            <a:chOff x="246070" y="1983375"/>
            <a:chExt cx="1855347" cy="616849"/>
          </a:xfrm>
        </p:grpSpPr>
        <p:sp>
          <p:nvSpPr>
            <p:cNvPr id="7377" name="Google Shape;7377;p8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86"/>
          <p:cNvGrpSpPr/>
          <p:nvPr/>
        </p:nvGrpSpPr>
        <p:grpSpPr>
          <a:xfrm>
            <a:off x="2335861" y="1171356"/>
            <a:ext cx="711055" cy="745993"/>
            <a:chOff x="2496269" y="1171698"/>
            <a:chExt cx="761953" cy="799392"/>
          </a:xfrm>
        </p:grpSpPr>
        <p:grpSp>
          <p:nvGrpSpPr>
            <p:cNvPr id="7387" name="Google Shape;7387;p86"/>
            <p:cNvGrpSpPr/>
            <p:nvPr/>
          </p:nvGrpSpPr>
          <p:grpSpPr>
            <a:xfrm>
              <a:off x="2496269" y="1171698"/>
              <a:ext cx="761953" cy="723022"/>
              <a:chOff x="2496269" y="1171698"/>
              <a:chExt cx="761953" cy="723022"/>
            </a:xfrm>
          </p:grpSpPr>
          <p:sp>
            <p:nvSpPr>
              <p:cNvPr id="7388" name="Google Shape;7388;p8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0" name="Google Shape;7390;p86"/>
              <p:cNvGrpSpPr/>
              <p:nvPr/>
            </p:nvGrpSpPr>
            <p:grpSpPr>
              <a:xfrm>
                <a:off x="2496269" y="1171698"/>
                <a:ext cx="761953" cy="723022"/>
                <a:chOff x="2496269" y="1120652"/>
                <a:chExt cx="761953" cy="723022"/>
              </a:xfrm>
            </p:grpSpPr>
            <p:grpSp>
              <p:nvGrpSpPr>
                <p:cNvPr id="7391" name="Google Shape;7391;p86"/>
                <p:cNvGrpSpPr/>
                <p:nvPr/>
              </p:nvGrpSpPr>
              <p:grpSpPr>
                <a:xfrm>
                  <a:off x="2496269" y="1120652"/>
                  <a:ext cx="761953" cy="723022"/>
                  <a:chOff x="2496269" y="1120652"/>
                  <a:chExt cx="761953" cy="723022"/>
                </a:xfrm>
              </p:grpSpPr>
              <p:grpSp>
                <p:nvGrpSpPr>
                  <p:cNvPr id="7392" name="Google Shape;7392;p86"/>
                  <p:cNvGrpSpPr/>
                  <p:nvPr/>
                </p:nvGrpSpPr>
                <p:grpSpPr>
                  <a:xfrm>
                    <a:off x="2496269" y="1304589"/>
                    <a:ext cx="407089" cy="305057"/>
                    <a:chOff x="2496269" y="1304589"/>
                    <a:chExt cx="407089" cy="305057"/>
                  </a:xfrm>
                </p:grpSpPr>
                <p:sp>
                  <p:nvSpPr>
                    <p:cNvPr id="7393" name="Google Shape;7393;p8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86"/>
                  <p:cNvGrpSpPr/>
                  <p:nvPr/>
                </p:nvGrpSpPr>
                <p:grpSpPr>
                  <a:xfrm>
                    <a:off x="2586468" y="1493376"/>
                    <a:ext cx="358850" cy="349656"/>
                    <a:chOff x="2586468" y="1493376"/>
                    <a:chExt cx="358850" cy="349656"/>
                  </a:xfrm>
                </p:grpSpPr>
                <p:sp>
                  <p:nvSpPr>
                    <p:cNvPr id="7396" name="Google Shape;7396;p8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86"/>
                  <p:cNvGrpSpPr/>
                  <p:nvPr/>
                </p:nvGrpSpPr>
                <p:grpSpPr>
                  <a:xfrm>
                    <a:off x="2807939" y="1494024"/>
                    <a:ext cx="358857" cy="349650"/>
                    <a:chOff x="2807939" y="1494024"/>
                    <a:chExt cx="358857" cy="349650"/>
                  </a:xfrm>
                </p:grpSpPr>
                <p:sp>
                  <p:nvSpPr>
                    <p:cNvPr id="7399" name="Google Shape;7399;p8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86"/>
                  <p:cNvGrpSpPr/>
                  <p:nvPr/>
                </p:nvGrpSpPr>
                <p:grpSpPr>
                  <a:xfrm>
                    <a:off x="2851133" y="1305635"/>
                    <a:ext cx="407089" cy="305057"/>
                    <a:chOff x="2851133" y="1305635"/>
                    <a:chExt cx="407089" cy="305057"/>
                  </a:xfrm>
                </p:grpSpPr>
                <p:sp>
                  <p:nvSpPr>
                    <p:cNvPr id="7402" name="Google Shape;7402;p8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86"/>
                  <p:cNvGrpSpPr/>
                  <p:nvPr/>
                </p:nvGrpSpPr>
                <p:grpSpPr>
                  <a:xfrm>
                    <a:off x="2727495" y="1120652"/>
                    <a:ext cx="300271" cy="396358"/>
                    <a:chOff x="2727495" y="1120652"/>
                    <a:chExt cx="300271" cy="396358"/>
                  </a:xfrm>
                </p:grpSpPr>
                <p:sp>
                  <p:nvSpPr>
                    <p:cNvPr id="7405" name="Google Shape;7405;p8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7" name="Google Shape;7407;p86"/>
                <p:cNvGrpSpPr/>
                <p:nvPr/>
              </p:nvGrpSpPr>
              <p:grpSpPr>
                <a:xfrm>
                  <a:off x="2722305" y="1350460"/>
                  <a:ext cx="308357" cy="308344"/>
                  <a:chOff x="2722305" y="1350460"/>
                  <a:chExt cx="308357" cy="308344"/>
                </a:xfrm>
              </p:grpSpPr>
              <p:sp>
                <p:nvSpPr>
                  <p:cNvPr id="7408" name="Google Shape;7408;p8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9" name="Google Shape;7409;p86"/>
                  <p:cNvGrpSpPr/>
                  <p:nvPr/>
                </p:nvGrpSpPr>
                <p:grpSpPr>
                  <a:xfrm>
                    <a:off x="2725064" y="1364529"/>
                    <a:ext cx="297954" cy="280182"/>
                    <a:chOff x="2725064" y="1364529"/>
                    <a:chExt cx="297954" cy="280182"/>
                  </a:xfrm>
                </p:grpSpPr>
                <p:sp>
                  <p:nvSpPr>
                    <p:cNvPr id="7410" name="Google Shape;7410;p8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415" name="Google Shape;7415;p8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86"/>
          <p:cNvGrpSpPr/>
          <p:nvPr/>
        </p:nvGrpSpPr>
        <p:grpSpPr>
          <a:xfrm>
            <a:off x="3924561" y="2927462"/>
            <a:ext cx="1569144" cy="591015"/>
            <a:chOff x="3820100" y="3023049"/>
            <a:chExt cx="1303926" cy="491162"/>
          </a:xfrm>
        </p:grpSpPr>
        <p:grpSp>
          <p:nvGrpSpPr>
            <p:cNvPr id="7421" name="Google Shape;7421;p86"/>
            <p:cNvGrpSpPr/>
            <p:nvPr/>
          </p:nvGrpSpPr>
          <p:grpSpPr>
            <a:xfrm>
              <a:off x="3820100" y="3023072"/>
              <a:ext cx="1303926" cy="491139"/>
              <a:chOff x="3820100" y="3023072"/>
              <a:chExt cx="1303926" cy="491139"/>
            </a:xfrm>
          </p:grpSpPr>
          <p:sp>
            <p:nvSpPr>
              <p:cNvPr id="7422" name="Google Shape;7422;p8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86"/>
            <p:cNvGrpSpPr/>
            <p:nvPr/>
          </p:nvGrpSpPr>
          <p:grpSpPr>
            <a:xfrm>
              <a:off x="4132439" y="3023645"/>
              <a:ext cx="393633" cy="177096"/>
              <a:chOff x="4132439" y="3023645"/>
              <a:chExt cx="393633" cy="177096"/>
            </a:xfrm>
          </p:grpSpPr>
          <p:sp>
            <p:nvSpPr>
              <p:cNvPr id="7425" name="Google Shape;7425;p8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86"/>
            <p:cNvGrpSpPr/>
            <p:nvPr/>
          </p:nvGrpSpPr>
          <p:grpSpPr>
            <a:xfrm>
              <a:off x="3921811" y="3023049"/>
              <a:ext cx="1002397" cy="388943"/>
              <a:chOff x="3921811" y="3023049"/>
              <a:chExt cx="1002397" cy="388943"/>
            </a:xfrm>
          </p:grpSpPr>
          <p:sp>
            <p:nvSpPr>
              <p:cNvPr id="7428" name="Google Shape;7428;p8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86"/>
            <p:cNvGrpSpPr/>
            <p:nvPr/>
          </p:nvGrpSpPr>
          <p:grpSpPr>
            <a:xfrm>
              <a:off x="4023645" y="3023049"/>
              <a:ext cx="683032" cy="286722"/>
              <a:chOff x="4023645" y="3023049"/>
              <a:chExt cx="683032" cy="286722"/>
            </a:xfrm>
          </p:grpSpPr>
          <p:sp>
            <p:nvSpPr>
              <p:cNvPr id="7431" name="Google Shape;7431;p8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3" name="Google Shape;7433;p86"/>
          <p:cNvGrpSpPr/>
          <p:nvPr/>
        </p:nvGrpSpPr>
        <p:grpSpPr>
          <a:xfrm>
            <a:off x="1556683" y="2054307"/>
            <a:ext cx="713522" cy="688025"/>
            <a:chOff x="1706078" y="2092648"/>
            <a:chExt cx="660913" cy="637296"/>
          </a:xfrm>
        </p:grpSpPr>
        <p:sp>
          <p:nvSpPr>
            <p:cNvPr id="7434" name="Google Shape;7434;p8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5" name="Google Shape;7435;p86"/>
            <p:cNvGrpSpPr/>
            <p:nvPr/>
          </p:nvGrpSpPr>
          <p:grpSpPr>
            <a:xfrm>
              <a:off x="1706078" y="2092648"/>
              <a:ext cx="660913" cy="575241"/>
              <a:chOff x="1706078" y="2092648"/>
              <a:chExt cx="660913" cy="575241"/>
            </a:xfrm>
          </p:grpSpPr>
          <p:sp>
            <p:nvSpPr>
              <p:cNvPr id="7436" name="Google Shape;7436;p8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9" name="Google Shape;7439;p86"/>
          <p:cNvGrpSpPr/>
          <p:nvPr/>
        </p:nvGrpSpPr>
        <p:grpSpPr>
          <a:xfrm>
            <a:off x="6318542" y="1171856"/>
            <a:ext cx="1317459" cy="684168"/>
            <a:chOff x="238125" y="999450"/>
            <a:chExt cx="7140700" cy="3708225"/>
          </a:xfrm>
        </p:grpSpPr>
        <p:sp>
          <p:nvSpPr>
            <p:cNvPr id="7440" name="Google Shape;7440;p8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2" name="Shape 7452"/>
        <p:cNvGrpSpPr/>
        <p:nvPr/>
      </p:nvGrpSpPr>
      <p:grpSpPr>
        <a:xfrm>
          <a:off x="0" y="0"/>
          <a:ext cx="0" cy="0"/>
          <a:chOff x="0" y="0"/>
          <a:chExt cx="0" cy="0"/>
        </a:xfrm>
      </p:grpSpPr>
      <p:grpSp>
        <p:nvGrpSpPr>
          <p:cNvPr id="7453" name="Google Shape;7453;p87"/>
          <p:cNvGrpSpPr/>
          <p:nvPr/>
        </p:nvGrpSpPr>
        <p:grpSpPr>
          <a:xfrm>
            <a:off x="729238" y="1179665"/>
            <a:ext cx="1636117" cy="1526144"/>
            <a:chOff x="729238" y="1179665"/>
            <a:chExt cx="1636117" cy="1526144"/>
          </a:xfrm>
        </p:grpSpPr>
        <p:grpSp>
          <p:nvGrpSpPr>
            <p:cNvPr id="7454" name="Google Shape;7454;p87"/>
            <p:cNvGrpSpPr/>
            <p:nvPr/>
          </p:nvGrpSpPr>
          <p:grpSpPr>
            <a:xfrm>
              <a:off x="729238" y="1179665"/>
              <a:ext cx="80700" cy="1526144"/>
              <a:chOff x="729238" y="1179665"/>
              <a:chExt cx="80700" cy="1526144"/>
            </a:xfrm>
          </p:grpSpPr>
          <p:sp>
            <p:nvSpPr>
              <p:cNvPr id="7455" name="Google Shape;7455;p8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87"/>
            <p:cNvGrpSpPr/>
            <p:nvPr/>
          </p:nvGrpSpPr>
          <p:grpSpPr>
            <a:xfrm>
              <a:off x="903098" y="1179665"/>
              <a:ext cx="80700" cy="1526144"/>
              <a:chOff x="903098" y="1179665"/>
              <a:chExt cx="80700" cy="1526144"/>
            </a:xfrm>
          </p:grpSpPr>
          <p:sp>
            <p:nvSpPr>
              <p:cNvPr id="7466" name="Google Shape;7466;p8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87"/>
            <p:cNvGrpSpPr/>
            <p:nvPr/>
          </p:nvGrpSpPr>
          <p:grpSpPr>
            <a:xfrm>
              <a:off x="1076958" y="1179665"/>
              <a:ext cx="80700" cy="1526144"/>
              <a:chOff x="1076958" y="1179665"/>
              <a:chExt cx="80700" cy="1526144"/>
            </a:xfrm>
          </p:grpSpPr>
          <p:sp>
            <p:nvSpPr>
              <p:cNvPr id="7477" name="Google Shape;7477;p8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87"/>
            <p:cNvGrpSpPr/>
            <p:nvPr/>
          </p:nvGrpSpPr>
          <p:grpSpPr>
            <a:xfrm>
              <a:off x="1247707" y="1179665"/>
              <a:ext cx="80700" cy="1526144"/>
              <a:chOff x="1247707" y="1179665"/>
              <a:chExt cx="80700" cy="1526144"/>
            </a:xfrm>
          </p:grpSpPr>
          <p:sp>
            <p:nvSpPr>
              <p:cNvPr id="7488" name="Google Shape;7488;p8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87"/>
            <p:cNvGrpSpPr/>
            <p:nvPr/>
          </p:nvGrpSpPr>
          <p:grpSpPr>
            <a:xfrm>
              <a:off x="1421567" y="1179665"/>
              <a:ext cx="80700" cy="1526144"/>
              <a:chOff x="1421567" y="1179665"/>
              <a:chExt cx="80700" cy="1526144"/>
            </a:xfrm>
          </p:grpSpPr>
          <p:sp>
            <p:nvSpPr>
              <p:cNvPr id="7499" name="Google Shape;7499;p8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87"/>
            <p:cNvGrpSpPr/>
            <p:nvPr/>
          </p:nvGrpSpPr>
          <p:grpSpPr>
            <a:xfrm>
              <a:off x="1592327" y="1179665"/>
              <a:ext cx="80700" cy="1526144"/>
              <a:chOff x="1592327" y="1179665"/>
              <a:chExt cx="80700" cy="1526144"/>
            </a:xfrm>
          </p:grpSpPr>
          <p:sp>
            <p:nvSpPr>
              <p:cNvPr id="7510" name="Google Shape;7510;p8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87"/>
            <p:cNvGrpSpPr/>
            <p:nvPr/>
          </p:nvGrpSpPr>
          <p:grpSpPr>
            <a:xfrm>
              <a:off x="1766187" y="1179665"/>
              <a:ext cx="80700" cy="1526144"/>
              <a:chOff x="1766187" y="1179665"/>
              <a:chExt cx="80700" cy="1526144"/>
            </a:xfrm>
          </p:grpSpPr>
          <p:sp>
            <p:nvSpPr>
              <p:cNvPr id="7521" name="Google Shape;7521;p8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87"/>
            <p:cNvGrpSpPr/>
            <p:nvPr/>
          </p:nvGrpSpPr>
          <p:grpSpPr>
            <a:xfrm>
              <a:off x="1936935" y="1179665"/>
              <a:ext cx="80700" cy="1526144"/>
              <a:chOff x="1936935" y="1179665"/>
              <a:chExt cx="80700" cy="1526144"/>
            </a:xfrm>
          </p:grpSpPr>
          <p:sp>
            <p:nvSpPr>
              <p:cNvPr id="7532" name="Google Shape;7532;p8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87"/>
            <p:cNvGrpSpPr/>
            <p:nvPr/>
          </p:nvGrpSpPr>
          <p:grpSpPr>
            <a:xfrm>
              <a:off x="2110795" y="1179665"/>
              <a:ext cx="80700" cy="1526144"/>
              <a:chOff x="2110795" y="1179665"/>
              <a:chExt cx="80700" cy="1526144"/>
            </a:xfrm>
          </p:grpSpPr>
          <p:sp>
            <p:nvSpPr>
              <p:cNvPr id="7543" name="Google Shape;7543;p8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87"/>
            <p:cNvGrpSpPr/>
            <p:nvPr/>
          </p:nvGrpSpPr>
          <p:grpSpPr>
            <a:xfrm>
              <a:off x="2284655" y="1179665"/>
              <a:ext cx="80700" cy="1526144"/>
              <a:chOff x="2284655" y="1179665"/>
              <a:chExt cx="80700" cy="1526144"/>
            </a:xfrm>
          </p:grpSpPr>
          <p:sp>
            <p:nvSpPr>
              <p:cNvPr id="7554" name="Google Shape;7554;p8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4" name="Google Shape;7564;p87"/>
          <p:cNvGrpSpPr/>
          <p:nvPr/>
        </p:nvGrpSpPr>
        <p:grpSpPr>
          <a:xfrm>
            <a:off x="2623904" y="1198803"/>
            <a:ext cx="1364248" cy="1102133"/>
            <a:chOff x="2623904" y="1198803"/>
            <a:chExt cx="1364248" cy="1102133"/>
          </a:xfrm>
        </p:grpSpPr>
        <p:grpSp>
          <p:nvGrpSpPr>
            <p:cNvPr id="7565" name="Google Shape;7565;p87"/>
            <p:cNvGrpSpPr/>
            <p:nvPr/>
          </p:nvGrpSpPr>
          <p:grpSpPr>
            <a:xfrm>
              <a:off x="2623907" y="1198803"/>
              <a:ext cx="1364245" cy="273000"/>
              <a:chOff x="2623907" y="1198803"/>
              <a:chExt cx="1364245" cy="273000"/>
            </a:xfrm>
          </p:grpSpPr>
          <p:sp>
            <p:nvSpPr>
              <p:cNvPr id="7566" name="Google Shape;7566;p8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87"/>
            <p:cNvGrpSpPr/>
            <p:nvPr/>
          </p:nvGrpSpPr>
          <p:grpSpPr>
            <a:xfrm>
              <a:off x="2623904" y="1476964"/>
              <a:ext cx="1364245" cy="273000"/>
              <a:chOff x="2623904" y="1476964"/>
              <a:chExt cx="1364245" cy="273000"/>
            </a:xfrm>
          </p:grpSpPr>
          <p:sp>
            <p:nvSpPr>
              <p:cNvPr id="7572" name="Google Shape;7572;p8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87"/>
            <p:cNvGrpSpPr/>
            <p:nvPr/>
          </p:nvGrpSpPr>
          <p:grpSpPr>
            <a:xfrm>
              <a:off x="2623907" y="1749775"/>
              <a:ext cx="1364245" cy="273000"/>
              <a:chOff x="2623907" y="1749775"/>
              <a:chExt cx="1364245" cy="273000"/>
            </a:xfrm>
          </p:grpSpPr>
          <p:sp>
            <p:nvSpPr>
              <p:cNvPr id="7578" name="Google Shape;7578;p8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87"/>
            <p:cNvGrpSpPr/>
            <p:nvPr/>
          </p:nvGrpSpPr>
          <p:grpSpPr>
            <a:xfrm>
              <a:off x="2623904" y="2027936"/>
              <a:ext cx="1364245" cy="273000"/>
              <a:chOff x="2623904" y="2027936"/>
              <a:chExt cx="1364245" cy="273000"/>
            </a:xfrm>
          </p:grpSpPr>
          <p:sp>
            <p:nvSpPr>
              <p:cNvPr id="7584" name="Google Shape;7584;p8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9" name="Google Shape;7589;p87"/>
          <p:cNvGrpSpPr/>
          <p:nvPr/>
        </p:nvGrpSpPr>
        <p:grpSpPr>
          <a:xfrm>
            <a:off x="2613365" y="2657876"/>
            <a:ext cx="1387541" cy="159124"/>
            <a:chOff x="3200660" y="2180272"/>
            <a:chExt cx="2563824" cy="378237"/>
          </a:xfrm>
        </p:grpSpPr>
        <p:sp>
          <p:nvSpPr>
            <p:cNvPr id="7590" name="Google Shape;7590;p8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87"/>
          <p:cNvGrpSpPr/>
          <p:nvPr/>
        </p:nvGrpSpPr>
        <p:grpSpPr>
          <a:xfrm>
            <a:off x="2609890" y="2935640"/>
            <a:ext cx="1390502" cy="159625"/>
            <a:chOff x="3530150" y="2790075"/>
            <a:chExt cx="1962600" cy="225300"/>
          </a:xfrm>
        </p:grpSpPr>
        <p:sp>
          <p:nvSpPr>
            <p:cNvPr id="7609" name="Google Shape;7609;p8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87"/>
          <p:cNvGrpSpPr/>
          <p:nvPr/>
        </p:nvGrpSpPr>
        <p:grpSpPr>
          <a:xfrm>
            <a:off x="2609948" y="3213905"/>
            <a:ext cx="1411629" cy="154175"/>
            <a:chOff x="3558802" y="4011244"/>
            <a:chExt cx="1866000" cy="111600"/>
          </a:xfrm>
        </p:grpSpPr>
        <p:sp>
          <p:nvSpPr>
            <p:cNvPr id="7612" name="Google Shape;7612;p8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87"/>
          <p:cNvGrpSpPr/>
          <p:nvPr/>
        </p:nvGrpSpPr>
        <p:grpSpPr>
          <a:xfrm>
            <a:off x="2610235" y="2419475"/>
            <a:ext cx="1383503" cy="119761"/>
            <a:chOff x="3465975" y="2270258"/>
            <a:chExt cx="1986364" cy="171947"/>
          </a:xfrm>
        </p:grpSpPr>
        <p:sp>
          <p:nvSpPr>
            <p:cNvPr id="7615" name="Google Shape;7615;p8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87"/>
          <p:cNvGrpSpPr/>
          <p:nvPr/>
        </p:nvGrpSpPr>
        <p:grpSpPr>
          <a:xfrm>
            <a:off x="2621243" y="3783248"/>
            <a:ext cx="1369531" cy="195460"/>
            <a:chOff x="723300" y="4253549"/>
            <a:chExt cx="2276482" cy="324900"/>
          </a:xfrm>
        </p:grpSpPr>
        <p:sp>
          <p:nvSpPr>
            <p:cNvPr id="7624" name="Google Shape;7624;p8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87"/>
          <p:cNvGrpSpPr/>
          <p:nvPr/>
        </p:nvGrpSpPr>
        <p:grpSpPr>
          <a:xfrm>
            <a:off x="2610803" y="3484489"/>
            <a:ext cx="1389066" cy="180119"/>
            <a:chOff x="705948" y="3788465"/>
            <a:chExt cx="2308953" cy="299400"/>
          </a:xfrm>
        </p:grpSpPr>
        <p:sp>
          <p:nvSpPr>
            <p:cNvPr id="7630" name="Google Shape;7630;p8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87"/>
          <p:cNvGrpSpPr/>
          <p:nvPr/>
        </p:nvGrpSpPr>
        <p:grpSpPr>
          <a:xfrm>
            <a:off x="4207794" y="2088443"/>
            <a:ext cx="1433821" cy="191501"/>
            <a:chOff x="4273350" y="2088443"/>
            <a:chExt cx="1433821" cy="191501"/>
          </a:xfrm>
        </p:grpSpPr>
        <p:grpSp>
          <p:nvGrpSpPr>
            <p:cNvPr id="7636" name="Google Shape;7636;p87"/>
            <p:cNvGrpSpPr/>
            <p:nvPr/>
          </p:nvGrpSpPr>
          <p:grpSpPr>
            <a:xfrm>
              <a:off x="4273350" y="2088443"/>
              <a:ext cx="1433821" cy="0"/>
              <a:chOff x="5224975" y="2962250"/>
              <a:chExt cx="1544400" cy="0"/>
            </a:xfrm>
          </p:grpSpPr>
          <p:cxnSp>
            <p:nvCxnSpPr>
              <p:cNvPr id="7637" name="Google Shape;7637;p8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638" name="Google Shape;7638;p8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639" name="Google Shape;7639;p87"/>
            <p:cNvGrpSpPr/>
            <p:nvPr/>
          </p:nvGrpSpPr>
          <p:grpSpPr>
            <a:xfrm>
              <a:off x="4273350" y="2279944"/>
              <a:ext cx="1433821" cy="0"/>
              <a:chOff x="5224975" y="2962250"/>
              <a:chExt cx="1544400" cy="0"/>
            </a:xfrm>
          </p:grpSpPr>
          <p:cxnSp>
            <p:nvCxnSpPr>
              <p:cNvPr id="7640" name="Google Shape;7640;p8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641" name="Google Shape;7641;p8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642" name="Google Shape;7642;p87"/>
          <p:cNvGrpSpPr/>
          <p:nvPr/>
        </p:nvGrpSpPr>
        <p:grpSpPr>
          <a:xfrm>
            <a:off x="2658741" y="4097347"/>
            <a:ext cx="1304609" cy="294074"/>
            <a:chOff x="2658741" y="4097347"/>
            <a:chExt cx="1304609" cy="294074"/>
          </a:xfrm>
        </p:grpSpPr>
        <p:grpSp>
          <p:nvGrpSpPr>
            <p:cNvPr id="7643" name="Google Shape;7643;p87"/>
            <p:cNvGrpSpPr/>
            <p:nvPr/>
          </p:nvGrpSpPr>
          <p:grpSpPr>
            <a:xfrm>
              <a:off x="2658741" y="4097347"/>
              <a:ext cx="118572" cy="294074"/>
              <a:chOff x="3343310" y="4475555"/>
              <a:chExt cx="127717" cy="316753"/>
            </a:xfrm>
          </p:grpSpPr>
          <p:sp>
            <p:nvSpPr>
              <p:cNvPr id="7644" name="Google Shape;7644;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87"/>
            <p:cNvGrpSpPr/>
            <p:nvPr/>
          </p:nvGrpSpPr>
          <p:grpSpPr>
            <a:xfrm>
              <a:off x="3815519" y="4098388"/>
              <a:ext cx="147831" cy="291991"/>
              <a:chOff x="3527539" y="4476677"/>
              <a:chExt cx="159232" cy="314510"/>
            </a:xfrm>
          </p:grpSpPr>
          <p:sp>
            <p:nvSpPr>
              <p:cNvPr id="7647" name="Google Shape;7647;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7"/>
            <p:cNvGrpSpPr/>
            <p:nvPr/>
          </p:nvGrpSpPr>
          <p:grpSpPr>
            <a:xfrm>
              <a:off x="3511696" y="4098388"/>
              <a:ext cx="147831" cy="291991"/>
              <a:chOff x="3527539" y="4476677"/>
              <a:chExt cx="159232" cy="314510"/>
            </a:xfrm>
          </p:grpSpPr>
          <p:sp>
            <p:nvSpPr>
              <p:cNvPr id="7650" name="Google Shape;7650;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7"/>
            <p:cNvGrpSpPr/>
            <p:nvPr/>
          </p:nvGrpSpPr>
          <p:grpSpPr>
            <a:xfrm>
              <a:off x="3207874" y="4098388"/>
              <a:ext cx="147831" cy="291991"/>
              <a:chOff x="3527539" y="4476677"/>
              <a:chExt cx="159232" cy="314510"/>
            </a:xfrm>
          </p:grpSpPr>
          <p:sp>
            <p:nvSpPr>
              <p:cNvPr id="7653" name="Google Shape;7653;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87"/>
            <p:cNvGrpSpPr/>
            <p:nvPr/>
          </p:nvGrpSpPr>
          <p:grpSpPr>
            <a:xfrm>
              <a:off x="2933305" y="4097347"/>
              <a:ext cx="118572" cy="294074"/>
              <a:chOff x="3343310" y="4475555"/>
              <a:chExt cx="127717" cy="316753"/>
            </a:xfrm>
          </p:grpSpPr>
          <p:sp>
            <p:nvSpPr>
              <p:cNvPr id="7656" name="Google Shape;7656;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8" name="Google Shape;7658;p87"/>
          <p:cNvGrpSpPr/>
          <p:nvPr/>
        </p:nvGrpSpPr>
        <p:grpSpPr>
          <a:xfrm>
            <a:off x="4209349" y="1176041"/>
            <a:ext cx="1430711" cy="751237"/>
            <a:chOff x="5159450" y="1919950"/>
            <a:chExt cx="1541050" cy="862500"/>
          </a:xfrm>
        </p:grpSpPr>
        <p:sp>
          <p:nvSpPr>
            <p:cNvPr id="7659" name="Google Shape;7659;p8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660" name="Google Shape;7660;p87"/>
            <p:cNvGrpSpPr/>
            <p:nvPr/>
          </p:nvGrpSpPr>
          <p:grpSpPr>
            <a:xfrm>
              <a:off x="5159450" y="1919950"/>
              <a:ext cx="1541050" cy="862500"/>
              <a:chOff x="5159450" y="1919950"/>
              <a:chExt cx="1541050" cy="862500"/>
            </a:xfrm>
          </p:grpSpPr>
          <p:cxnSp>
            <p:nvCxnSpPr>
              <p:cNvPr id="7661" name="Google Shape;7661;p8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662" name="Google Shape;7662;p8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663" name="Google Shape;7663;p87"/>
          <p:cNvGrpSpPr/>
          <p:nvPr/>
        </p:nvGrpSpPr>
        <p:grpSpPr>
          <a:xfrm>
            <a:off x="4257486" y="2439811"/>
            <a:ext cx="1334436" cy="967914"/>
            <a:chOff x="4294923" y="2439811"/>
            <a:chExt cx="1334436" cy="967914"/>
          </a:xfrm>
        </p:grpSpPr>
        <p:grpSp>
          <p:nvGrpSpPr>
            <p:cNvPr id="7664" name="Google Shape;7664;p87"/>
            <p:cNvGrpSpPr/>
            <p:nvPr/>
          </p:nvGrpSpPr>
          <p:grpSpPr>
            <a:xfrm>
              <a:off x="4960455" y="2469658"/>
              <a:ext cx="668904" cy="885524"/>
              <a:chOff x="4960455" y="2469658"/>
              <a:chExt cx="668904" cy="885524"/>
            </a:xfrm>
          </p:grpSpPr>
          <p:sp>
            <p:nvSpPr>
              <p:cNvPr id="7665" name="Google Shape;7665;p8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87"/>
            <p:cNvGrpSpPr/>
            <p:nvPr/>
          </p:nvGrpSpPr>
          <p:grpSpPr>
            <a:xfrm>
              <a:off x="4294923" y="2469658"/>
              <a:ext cx="668951" cy="885524"/>
              <a:chOff x="4294923" y="2469658"/>
              <a:chExt cx="668951" cy="885524"/>
            </a:xfrm>
          </p:grpSpPr>
          <p:sp>
            <p:nvSpPr>
              <p:cNvPr id="7672" name="Google Shape;7672;p8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8" name="Google Shape;7678;p8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87"/>
          <p:cNvGrpSpPr/>
          <p:nvPr/>
        </p:nvGrpSpPr>
        <p:grpSpPr>
          <a:xfrm>
            <a:off x="4243690" y="3494256"/>
            <a:ext cx="1430949" cy="897289"/>
            <a:chOff x="4351371" y="3547942"/>
            <a:chExt cx="1345130" cy="843475"/>
          </a:xfrm>
        </p:grpSpPr>
        <p:grpSp>
          <p:nvGrpSpPr>
            <p:cNvPr id="7680" name="Google Shape;7680;p87"/>
            <p:cNvGrpSpPr/>
            <p:nvPr/>
          </p:nvGrpSpPr>
          <p:grpSpPr>
            <a:xfrm>
              <a:off x="4351371" y="4209917"/>
              <a:ext cx="1345130" cy="181500"/>
              <a:chOff x="4351371" y="4209917"/>
              <a:chExt cx="1345130" cy="181500"/>
            </a:xfrm>
          </p:grpSpPr>
          <p:sp>
            <p:nvSpPr>
              <p:cNvPr id="7681" name="Google Shape;7681;p8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82" name="Google Shape;7682;p8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683" name="Google Shape;7683;p87"/>
            <p:cNvGrpSpPr/>
            <p:nvPr/>
          </p:nvGrpSpPr>
          <p:grpSpPr>
            <a:xfrm>
              <a:off x="4403010" y="3985221"/>
              <a:ext cx="1109518" cy="181500"/>
              <a:chOff x="4403010" y="3985221"/>
              <a:chExt cx="1109518" cy="181500"/>
            </a:xfrm>
          </p:grpSpPr>
          <p:sp>
            <p:nvSpPr>
              <p:cNvPr id="7684" name="Google Shape;7684;p8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85" name="Google Shape;7685;p8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686" name="Google Shape;7686;p87"/>
            <p:cNvGrpSpPr/>
            <p:nvPr/>
          </p:nvGrpSpPr>
          <p:grpSpPr>
            <a:xfrm>
              <a:off x="4618704" y="3766582"/>
              <a:ext cx="807858" cy="181500"/>
              <a:chOff x="4618704" y="3766582"/>
              <a:chExt cx="807858" cy="181500"/>
            </a:xfrm>
          </p:grpSpPr>
          <p:sp>
            <p:nvSpPr>
              <p:cNvPr id="7687" name="Google Shape;7687;p8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88" name="Google Shape;7688;p8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689" name="Google Shape;7689;p87"/>
            <p:cNvGrpSpPr/>
            <p:nvPr/>
          </p:nvGrpSpPr>
          <p:grpSpPr>
            <a:xfrm>
              <a:off x="4735238" y="3547942"/>
              <a:ext cx="462839" cy="181500"/>
              <a:chOff x="4735238" y="3547942"/>
              <a:chExt cx="462839" cy="181500"/>
            </a:xfrm>
          </p:grpSpPr>
          <p:sp>
            <p:nvSpPr>
              <p:cNvPr id="7690" name="Google Shape;7690;p8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91" name="Google Shape;7691;p8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692" name="Google Shape;7692;p87"/>
          <p:cNvGrpSpPr/>
          <p:nvPr/>
        </p:nvGrpSpPr>
        <p:grpSpPr>
          <a:xfrm>
            <a:off x="7420047" y="2429580"/>
            <a:ext cx="1020955" cy="928853"/>
            <a:chOff x="926675" y="238125"/>
            <a:chExt cx="5755100" cy="5232975"/>
          </a:xfrm>
        </p:grpSpPr>
        <p:sp>
          <p:nvSpPr>
            <p:cNvPr id="7693" name="Google Shape;7693;p8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87"/>
          <p:cNvGrpSpPr/>
          <p:nvPr/>
        </p:nvGrpSpPr>
        <p:grpSpPr>
          <a:xfrm>
            <a:off x="727421" y="2828315"/>
            <a:ext cx="1695374" cy="1560837"/>
            <a:chOff x="727421" y="2828315"/>
            <a:chExt cx="1695374" cy="1560837"/>
          </a:xfrm>
        </p:grpSpPr>
        <p:grpSp>
          <p:nvGrpSpPr>
            <p:cNvPr id="7698" name="Google Shape;7698;p87"/>
            <p:cNvGrpSpPr/>
            <p:nvPr/>
          </p:nvGrpSpPr>
          <p:grpSpPr>
            <a:xfrm>
              <a:off x="727421" y="2828315"/>
              <a:ext cx="1695374" cy="1560837"/>
              <a:chOff x="734799" y="2782450"/>
              <a:chExt cx="1571100" cy="1577400"/>
            </a:xfrm>
          </p:grpSpPr>
          <p:cxnSp>
            <p:nvCxnSpPr>
              <p:cNvPr id="7699" name="Google Shape;7699;p8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700" name="Google Shape;7700;p8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701" name="Google Shape;7701;p87"/>
            <p:cNvGrpSpPr/>
            <p:nvPr/>
          </p:nvGrpSpPr>
          <p:grpSpPr>
            <a:xfrm>
              <a:off x="819108" y="2882501"/>
              <a:ext cx="1556791" cy="1426186"/>
              <a:chOff x="819108" y="2882501"/>
              <a:chExt cx="1556791" cy="1426186"/>
            </a:xfrm>
          </p:grpSpPr>
          <p:grpSp>
            <p:nvGrpSpPr>
              <p:cNvPr id="7702" name="Google Shape;7702;p87"/>
              <p:cNvGrpSpPr/>
              <p:nvPr/>
            </p:nvGrpSpPr>
            <p:grpSpPr>
              <a:xfrm>
                <a:off x="819108" y="2882501"/>
                <a:ext cx="103104" cy="1426186"/>
                <a:chOff x="4674013" y="3100904"/>
                <a:chExt cx="122758" cy="1698043"/>
              </a:xfrm>
            </p:grpSpPr>
            <p:sp>
              <p:nvSpPr>
                <p:cNvPr id="7703" name="Google Shape;7703;p8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87"/>
              <p:cNvGrpSpPr/>
              <p:nvPr/>
            </p:nvGrpSpPr>
            <p:grpSpPr>
              <a:xfrm>
                <a:off x="1062475" y="2882501"/>
                <a:ext cx="103104" cy="1426186"/>
                <a:chOff x="4940438" y="3100904"/>
                <a:chExt cx="122758" cy="1698043"/>
              </a:xfrm>
            </p:grpSpPr>
            <p:sp>
              <p:nvSpPr>
                <p:cNvPr id="7711" name="Google Shape;7711;p8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87"/>
              <p:cNvGrpSpPr/>
              <p:nvPr/>
            </p:nvGrpSpPr>
            <p:grpSpPr>
              <a:xfrm>
                <a:off x="1299324" y="2882501"/>
                <a:ext cx="103104" cy="1426186"/>
                <a:chOff x="5206863" y="3100904"/>
                <a:chExt cx="122758" cy="1698043"/>
              </a:xfrm>
            </p:grpSpPr>
            <p:sp>
              <p:nvSpPr>
                <p:cNvPr id="7719" name="Google Shape;7719;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87"/>
              <p:cNvGrpSpPr/>
              <p:nvPr/>
            </p:nvGrpSpPr>
            <p:grpSpPr>
              <a:xfrm>
                <a:off x="1786057" y="2882501"/>
                <a:ext cx="103104" cy="1426186"/>
                <a:chOff x="6006138" y="3143629"/>
                <a:chExt cx="122758" cy="1698043"/>
              </a:xfrm>
            </p:grpSpPr>
            <p:sp>
              <p:nvSpPr>
                <p:cNvPr id="7727" name="Google Shape;7727;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87"/>
              <p:cNvGrpSpPr/>
              <p:nvPr/>
            </p:nvGrpSpPr>
            <p:grpSpPr>
              <a:xfrm>
                <a:off x="2029422" y="2882501"/>
                <a:ext cx="103104" cy="1426186"/>
                <a:chOff x="6805413" y="3100904"/>
                <a:chExt cx="122758" cy="1698043"/>
              </a:xfrm>
            </p:grpSpPr>
            <p:sp>
              <p:nvSpPr>
                <p:cNvPr id="7735" name="Google Shape;7735;p8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87"/>
              <p:cNvGrpSpPr/>
              <p:nvPr/>
            </p:nvGrpSpPr>
            <p:grpSpPr>
              <a:xfrm>
                <a:off x="2272795" y="2882501"/>
                <a:ext cx="103104" cy="1426186"/>
                <a:chOff x="5206863" y="3100904"/>
                <a:chExt cx="122758" cy="1698043"/>
              </a:xfrm>
            </p:grpSpPr>
            <p:sp>
              <p:nvSpPr>
                <p:cNvPr id="7743" name="Google Shape;7743;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87"/>
              <p:cNvGrpSpPr/>
              <p:nvPr/>
            </p:nvGrpSpPr>
            <p:grpSpPr>
              <a:xfrm>
                <a:off x="1542694" y="2882501"/>
                <a:ext cx="103104" cy="1426186"/>
                <a:chOff x="6006138" y="3143629"/>
                <a:chExt cx="122758" cy="1698043"/>
              </a:xfrm>
            </p:grpSpPr>
            <p:sp>
              <p:nvSpPr>
                <p:cNvPr id="7751" name="Google Shape;7751;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58" name="Google Shape;7758;p87"/>
          <p:cNvGrpSpPr/>
          <p:nvPr/>
        </p:nvGrpSpPr>
        <p:grpSpPr>
          <a:xfrm>
            <a:off x="5683472" y="3518037"/>
            <a:ext cx="2749952" cy="870677"/>
            <a:chOff x="238125" y="1725700"/>
            <a:chExt cx="7139025" cy="2260325"/>
          </a:xfrm>
        </p:grpSpPr>
        <p:sp>
          <p:nvSpPr>
            <p:cNvPr id="7759" name="Google Shape;7759;p8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87"/>
          <p:cNvGrpSpPr/>
          <p:nvPr/>
        </p:nvGrpSpPr>
        <p:grpSpPr>
          <a:xfrm>
            <a:off x="5953636" y="2459783"/>
            <a:ext cx="1105452" cy="916747"/>
            <a:chOff x="5249100" y="1210600"/>
            <a:chExt cx="3502700" cy="2904775"/>
          </a:xfrm>
        </p:grpSpPr>
        <p:sp>
          <p:nvSpPr>
            <p:cNvPr id="7770" name="Google Shape;7770;p8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4" name="Google Shape;7774;p8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775" name="Google Shape;7775;p8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776" name="Google Shape;7776;p8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777" name="Google Shape;7777;p8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778" name="Google Shape;7778;p8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87"/>
          <p:cNvGrpSpPr/>
          <p:nvPr/>
        </p:nvGrpSpPr>
        <p:grpSpPr>
          <a:xfrm>
            <a:off x="7136183" y="1179201"/>
            <a:ext cx="1304650" cy="1124856"/>
            <a:chOff x="7287122" y="1165658"/>
            <a:chExt cx="1219413" cy="1051365"/>
          </a:xfrm>
        </p:grpSpPr>
        <p:grpSp>
          <p:nvGrpSpPr>
            <p:cNvPr id="7780" name="Google Shape;7780;p87"/>
            <p:cNvGrpSpPr/>
            <p:nvPr/>
          </p:nvGrpSpPr>
          <p:grpSpPr>
            <a:xfrm>
              <a:off x="7287122" y="1969723"/>
              <a:ext cx="1219413" cy="247300"/>
              <a:chOff x="7287122" y="1969723"/>
              <a:chExt cx="1219413" cy="247300"/>
            </a:xfrm>
          </p:grpSpPr>
          <p:sp>
            <p:nvSpPr>
              <p:cNvPr id="7781" name="Google Shape;7781;p8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2" name="Google Shape;7782;p87"/>
              <p:cNvGrpSpPr/>
              <p:nvPr/>
            </p:nvGrpSpPr>
            <p:grpSpPr>
              <a:xfrm>
                <a:off x="7287122" y="2063892"/>
                <a:ext cx="1151753" cy="73428"/>
                <a:chOff x="7287122" y="2063892"/>
                <a:chExt cx="1151753" cy="73428"/>
              </a:xfrm>
            </p:grpSpPr>
            <p:sp>
              <p:nvSpPr>
                <p:cNvPr id="7783" name="Google Shape;7783;p8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84" name="Google Shape;7784;p8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785" name="Google Shape;7785;p87"/>
            <p:cNvGrpSpPr/>
            <p:nvPr/>
          </p:nvGrpSpPr>
          <p:grpSpPr>
            <a:xfrm>
              <a:off x="7287122" y="1712201"/>
              <a:ext cx="1219403" cy="246767"/>
              <a:chOff x="7287122" y="1712201"/>
              <a:chExt cx="1219403" cy="246767"/>
            </a:xfrm>
          </p:grpSpPr>
          <p:sp>
            <p:nvSpPr>
              <p:cNvPr id="7786" name="Google Shape;7786;p8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7" name="Google Shape;7787;p87"/>
              <p:cNvGrpSpPr/>
              <p:nvPr/>
            </p:nvGrpSpPr>
            <p:grpSpPr>
              <a:xfrm>
                <a:off x="7287122" y="1842861"/>
                <a:ext cx="1005303" cy="73419"/>
                <a:chOff x="7287122" y="1842861"/>
                <a:chExt cx="1005303" cy="73419"/>
              </a:xfrm>
            </p:grpSpPr>
            <p:sp>
              <p:nvSpPr>
                <p:cNvPr id="7788" name="Google Shape;7788;p8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89" name="Google Shape;7789;p8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790" name="Google Shape;7790;p87"/>
            <p:cNvGrpSpPr/>
            <p:nvPr/>
          </p:nvGrpSpPr>
          <p:grpSpPr>
            <a:xfrm>
              <a:off x="7287122" y="1447520"/>
              <a:ext cx="1219403" cy="286667"/>
              <a:chOff x="7287122" y="1447520"/>
              <a:chExt cx="1219403" cy="286667"/>
            </a:xfrm>
          </p:grpSpPr>
          <p:sp>
            <p:nvSpPr>
              <p:cNvPr id="7791" name="Google Shape;7791;p8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2" name="Google Shape;7792;p87"/>
              <p:cNvGrpSpPr/>
              <p:nvPr/>
            </p:nvGrpSpPr>
            <p:grpSpPr>
              <a:xfrm>
                <a:off x="7287122" y="1581977"/>
                <a:ext cx="852803" cy="73428"/>
                <a:chOff x="7287122" y="1581977"/>
                <a:chExt cx="852803" cy="73428"/>
              </a:xfrm>
            </p:grpSpPr>
            <p:sp>
              <p:nvSpPr>
                <p:cNvPr id="7793" name="Google Shape;7793;p8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94" name="Google Shape;7794;p8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795" name="Google Shape;7795;p87"/>
            <p:cNvGrpSpPr/>
            <p:nvPr/>
          </p:nvGrpSpPr>
          <p:grpSpPr>
            <a:xfrm>
              <a:off x="7287122" y="1165658"/>
              <a:ext cx="1219403" cy="344253"/>
              <a:chOff x="7287122" y="1165658"/>
              <a:chExt cx="1219403" cy="344253"/>
            </a:xfrm>
          </p:grpSpPr>
          <p:sp>
            <p:nvSpPr>
              <p:cNvPr id="7796" name="Google Shape;7796;p8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7" name="Google Shape;7797;p87"/>
              <p:cNvGrpSpPr/>
              <p:nvPr/>
            </p:nvGrpSpPr>
            <p:grpSpPr>
              <a:xfrm>
                <a:off x="7287122" y="1341025"/>
                <a:ext cx="695703" cy="73419"/>
                <a:chOff x="7287122" y="1341025"/>
                <a:chExt cx="695703" cy="73419"/>
              </a:xfrm>
            </p:grpSpPr>
            <p:sp>
              <p:nvSpPr>
                <p:cNvPr id="7798" name="Google Shape;7798;p8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99" name="Google Shape;7799;p8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800" name="Google Shape;7800;p87"/>
          <p:cNvGrpSpPr/>
          <p:nvPr/>
        </p:nvGrpSpPr>
        <p:grpSpPr>
          <a:xfrm>
            <a:off x="5802676" y="1185224"/>
            <a:ext cx="1397729" cy="1098540"/>
            <a:chOff x="5900602" y="1193063"/>
            <a:chExt cx="1299851" cy="1021707"/>
          </a:xfrm>
        </p:grpSpPr>
        <p:grpSp>
          <p:nvGrpSpPr>
            <p:cNvPr id="7801" name="Google Shape;7801;p87"/>
            <p:cNvGrpSpPr/>
            <p:nvPr/>
          </p:nvGrpSpPr>
          <p:grpSpPr>
            <a:xfrm>
              <a:off x="6520337" y="1193063"/>
              <a:ext cx="341815" cy="799959"/>
              <a:chOff x="6520337" y="1193063"/>
              <a:chExt cx="341815" cy="799959"/>
            </a:xfrm>
          </p:grpSpPr>
          <p:grpSp>
            <p:nvGrpSpPr>
              <p:cNvPr id="7802" name="Google Shape;7802;p87"/>
              <p:cNvGrpSpPr/>
              <p:nvPr/>
            </p:nvGrpSpPr>
            <p:grpSpPr>
              <a:xfrm>
                <a:off x="6520337" y="1589527"/>
                <a:ext cx="213950" cy="403494"/>
                <a:chOff x="6520337" y="1589527"/>
                <a:chExt cx="213950" cy="403494"/>
              </a:xfrm>
            </p:grpSpPr>
            <p:sp>
              <p:nvSpPr>
                <p:cNvPr id="7803" name="Google Shape;7803;p8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87"/>
              <p:cNvGrpSpPr/>
              <p:nvPr/>
            </p:nvGrpSpPr>
            <p:grpSpPr>
              <a:xfrm>
                <a:off x="6577204" y="1193063"/>
                <a:ext cx="284947" cy="464512"/>
                <a:chOff x="6577204" y="1193063"/>
                <a:chExt cx="284947" cy="464512"/>
              </a:xfrm>
            </p:grpSpPr>
            <p:sp>
              <p:nvSpPr>
                <p:cNvPr id="7806" name="Google Shape;7806;p8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7" name="Google Shape;7807;p8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808" name="Google Shape;7808;p87"/>
            <p:cNvGrpSpPr/>
            <p:nvPr/>
          </p:nvGrpSpPr>
          <p:grpSpPr>
            <a:xfrm>
              <a:off x="6238903" y="1193063"/>
              <a:ext cx="300475" cy="900152"/>
              <a:chOff x="6238903" y="1193063"/>
              <a:chExt cx="300475" cy="900152"/>
            </a:xfrm>
          </p:grpSpPr>
          <p:grpSp>
            <p:nvGrpSpPr>
              <p:cNvPr id="7809" name="Google Shape;7809;p87"/>
              <p:cNvGrpSpPr/>
              <p:nvPr/>
            </p:nvGrpSpPr>
            <p:grpSpPr>
              <a:xfrm>
                <a:off x="6290865" y="1489315"/>
                <a:ext cx="248514" cy="603900"/>
                <a:chOff x="6290865" y="1489315"/>
                <a:chExt cx="248514" cy="603900"/>
              </a:xfrm>
            </p:grpSpPr>
            <p:sp>
              <p:nvSpPr>
                <p:cNvPr id="7810" name="Google Shape;7810;p8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87"/>
              <p:cNvGrpSpPr/>
              <p:nvPr/>
            </p:nvGrpSpPr>
            <p:grpSpPr>
              <a:xfrm>
                <a:off x="6238903" y="1193063"/>
                <a:ext cx="284947" cy="333087"/>
                <a:chOff x="6238903" y="1193063"/>
                <a:chExt cx="284947" cy="333087"/>
              </a:xfrm>
            </p:grpSpPr>
            <p:sp>
              <p:nvSpPr>
                <p:cNvPr id="7813" name="Google Shape;7813;p8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4" name="Google Shape;7814;p8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815" name="Google Shape;7815;p87"/>
            <p:cNvGrpSpPr/>
            <p:nvPr/>
          </p:nvGrpSpPr>
          <p:grpSpPr>
            <a:xfrm>
              <a:off x="5900602" y="1193063"/>
              <a:ext cx="444345" cy="1021707"/>
              <a:chOff x="5900602" y="1193063"/>
              <a:chExt cx="444345" cy="1021707"/>
            </a:xfrm>
          </p:grpSpPr>
          <p:grpSp>
            <p:nvGrpSpPr>
              <p:cNvPr id="7816" name="Google Shape;7816;p87"/>
              <p:cNvGrpSpPr/>
              <p:nvPr/>
            </p:nvGrpSpPr>
            <p:grpSpPr>
              <a:xfrm>
                <a:off x="6046501" y="1367785"/>
                <a:ext cx="298446" cy="846986"/>
                <a:chOff x="6046501" y="1367785"/>
                <a:chExt cx="298446" cy="846986"/>
              </a:xfrm>
            </p:grpSpPr>
            <p:sp>
              <p:nvSpPr>
                <p:cNvPr id="7817" name="Google Shape;7817;p8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87"/>
              <p:cNvGrpSpPr/>
              <p:nvPr/>
            </p:nvGrpSpPr>
            <p:grpSpPr>
              <a:xfrm>
                <a:off x="5900602" y="1193063"/>
                <a:ext cx="284947" cy="182312"/>
                <a:chOff x="5900602" y="1193063"/>
                <a:chExt cx="284947" cy="182312"/>
              </a:xfrm>
            </p:grpSpPr>
            <p:sp>
              <p:nvSpPr>
                <p:cNvPr id="7820" name="Google Shape;7820;p8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21" name="Google Shape;7821;p8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822" name="Google Shape;7822;p87"/>
            <p:cNvGrpSpPr/>
            <p:nvPr/>
          </p:nvGrpSpPr>
          <p:grpSpPr>
            <a:xfrm>
              <a:off x="6738300" y="1193063"/>
              <a:ext cx="462153" cy="707634"/>
              <a:chOff x="6738300" y="1193063"/>
              <a:chExt cx="462153" cy="707634"/>
            </a:xfrm>
          </p:grpSpPr>
          <p:grpSp>
            <p:nvGrpSpPr>
              <p:cNvPr id="7823" name="Google Shape;7823;p87"/>
              <p:cNvGrpSpPr/>
              <p:nvPr/>
            </p:nvGrpSpPr>
            <p:grpSpPr>
              <a:xfrm>
                <a:off x="6915505" y="1193063"/>
                <a:ext cx="284947" cy="597387"/>
                <a:chOff x="6915505" y="1193063"/>
                <a:chExt cx="284947" cy="597387"/>
              </a:xfrm>
            </p:grpSpPr>
            <p:sp>
              <p:nvSpPr>
                <p:cNvPr id="7824" name="Google Shape;7824;p8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25" name="Google Shape;7825;p8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826" name="Google Shape;7826;p87"/>
              <p:cNvGrpSpPr/>
              <p:nvPr/>
            </p:nvGrpSpPr>
            <p:grpSpPr>
              <a:xfrm>
                <a:off x="6738300" y="1684725"/>
                <a:ext cx="230066" cy="215971"/>
                <a:chOff x="6738300" y="1684725"/>
                <a:chExt cx="230066" cy="215971"/>
              </a:xfrm>
            </p:grpSpPr>
            <p:sp>
              <p:nvSpPr>
                <p:cNvPr id="7827" name="Google Shape;7827;p8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32" name="Shape 7832"/>
        <p:cNvGrpSpPr/>
        <p:nvPr/>
      </p:nvGrpSpPr>
      <p:grpSpPr>
        <a:xfrm>
          <a:off x="0" y="0"/>
          <a:ext cx="0" cy="0"/>
          <a:chOff x="0" y="0"/>
          <a:chExt cx="0" cy="0"/>
        </a:xfrm>
      </p:grpSpPr>
      <p:pic>
        <p:nvPicPr>
          <p:cNvPr id="7833" name="Google Shape;7833;p8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p45"/>
          <p:cNvSpPr txBox="1"/>
          <p:nvPr>
            <p:ph type="title"/>
          </p:nvPr>
        </p:nvSpPr>
        <p:spPr>
          <a:xfrm>
            <a:off x="720000" y="1578350"/>
            <a:ext cx="3324900" cy="113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Web!</a:t>
            </a:r>
            <a:endParaRPr/>
          </a:p>
        </p:txBody>
      </p:sp>
      <p:sp>
        <p:nvSpPr>
          <p:cNvPr id="715" name="Google Shape;715;p45"/>
          <p:cNvSpPr txBox="1"/>
          <p:nvPr>
            <p:ph idx="1" type="subTitle"/>
          </p:nvPr>
        </p:nvSpPr>
        <p:spPr>
          <a:xfrm>
            <a:off x="720000" y="2715950"/>
            <a:ext cx="3091500" cy="80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can</a:t>
            </a:r>
            <a:r>
              <a:rPr lang="en"/>
              <a:t> be the part of the presentation where you can introduce yourself, write your email or phone number…</a:t>
            </a:r>
            <a:endParaRPr/>
          </a:p>
        </p:txBody>
      </p:sp>
      <p:grpSp>
        <p:nvGrpSpPr>
          <p:cNvPr id="716" name="Google Shape;716;p45"/>
          <p:cNvGrpSpPr/>
          <p:nvPr/>
        </p:nvGrpSpPr>
        <p:grpSpPr>
          <a:xfrm>
            <a:off x="4374739" y="1425006"/>
            <a:ext cx="4256539" cy="2259874"/>
            <a:chOff x="4374739" y="1425006"/>
            <a:chExt cx="4256539" cy="2259874"/>
          </a:xfrm>
        </p:grpSpPr>
        <p:sp>
          <p:nvSpPr>
            <p:cNvPr id="717" name="Google Shape;717;p45"/>
            <p:cNvSpPr/>
            <p:nvPr/>
          </p:nvSpPr>
          <p:spPr>
            <a:xfrm>
              <a:off x="6905597" y="3112174"/>
              <a:ext cx="419225" cy="572706"/>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5"/>
            <p:cNvSpPr/>
            <p:nvPr/>
          </p:nvSpPr>
          <p:spPr>
            <a:xfrm flipH="1">
              <a:off x="7687763" y="1908249"/>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 name="Google Shape;719;p45"/>
            <p:cNvGrpSpPr/>
            <p:nvPr/>
          </p:nvGrpSpPr>
          <p:grpSpPr>
            <a:xfrm>
              <a:off x="4851597" y="1425006"/>
              <a:ext cx="1542900" cy="316800"/>
              <a:chOff x="4801222" y="1142831"/>
              <a:chExt cx="1542900" cy="316800"/>
            </a:xfrm>
          </p:grpSpPr>
          <p:sp>
            <p:nvSpPr>
              <p:cNvPr id="720" name="Google Shape;720;p45"/>
              <p:cNvSpPr/>
              <p:nvPr/>
            </p:nvSpPr>
            <p:spPr>
              <a:xfrm>
                <a:off x="4801222" y="1142831"/>
                <a:ext cx="1542900" cy="316800"/>
              </a:xfrm>
              <a:prstGeom prst="roundRect">
                <a:avLst>
                  <a:gd fmla="val 16667" name="adj"/>
                </a:avLst>
              </a:prstGeom>
              <a:solidFill>
                <a:schemeClr val="accent2"/>
              </a:solidFill>
              <a:ln>
                <a:noFill/>
              </a:ln>
              <a:effectLst>
                <a:outerShdw blurRad="185738"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5"/>
              <p:cNvSpPr/>
              <p:nvPr/>
            </p:nvSpPr>
            <p:spPr>
              <a:xfrm>
                <a:off x="5161905" y="1239184"/>
                <a:ext cx="604800" cy="35100"/>
              </a:xfrm>
              <a:prstGeom prst="roundRect">
                <a:avLst>
                  <a:gd fmla="val 50000" name="adj"/>
                </a:avLst>
              </a:prstGeom>
              <a:solidFill>
                <a:schemeClr val="accent6"/>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5"/>
              <p:cNvSpPr/>
              <p:nvPr/>
            </p:nvSpPr>
            <p:spPr>
              <a:xfrm>
                <a:off x="5810078" y="1239184"/>
                <a:ext cx="442500" cy="35100"/>
              </a:xfrm>
              <a:prstGeom prst="roundRect">
                <a:avLst>
                  <a:gd fmla="val 50000" name="adj"/>
                </a:avLst>
              </a:prstGeom>
              <a:solidFill>
                <a:schemeClr val="accent6"/>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5"/>
              <p:cNvSpPr/>
              <p:nvPr/>
            </p:nvSpPr>
            <p:spPr>
              <a:xfrm>
                <a:off x="5161905" y="1344867"/>
                <a:ext cx="274800" cy="35100"/>
              </a:xfrm>
              <a:prstGeom prst="roundRect">
                <a:avLst>
                  <a:gd fmla="val 50000" name="adj"/>
                </a:avLst>
              </a:prstGeom>
              <a:solidFill>
                <a:schemeClr val="accent6"/>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5"/>
              <p:cNvSpPr/>
              <p:nvPr/>
            </p:nvSpPr>
            <p:spPr>
              <a:xfrm>
                <a:off x="4858914" y="1184993"/>
                <a:ext cx="232500" cy="232500"/>
              </a:xfrm>
              <a:prstGeom prst="ellipse">
                <a:avLst/>
              </a:prstGeom>
              <a:solidFill>
                <a:schemeClr val="accent4"/>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 name="Google Shape;725;p45"/>
            <p:cNvSpPr/>
            <p:nvPr/>
          </p:nvSpPr>
          <p:spPr>
            <a:xfrm>
              <a:off x="6517358" y="1636165"/>
              <a:ext cx="521400" cy="105600"/>
            </a:xfrm>
            <a:prstGeom prst="roundRect">
              <a:avLst>
                <a:gd fmla="val 42298" name="adj"/>
              </a:avLst>
            </a:prstGeom>
            <a:solidFill>
              <a:schemeClr val="accent3"/>
            </a:solidFill>
            <a:ln>
              <a:noFill/>
            </a:ln>
            <a:effectLst>
              <a:outerShdw blurRad="57150" rotWithShape="0" algn="bl" dir="5400000" dist="19050">
                <a:schemeClr val="dk1">
                  <a:alpha val="2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5"/>
            <p:cNvSpPr/>
            <p:nvPr/>
          </p:nvSpPr>
          <p:spPr>
            <a:xfrm>
              <a:off x="4374739" y="2773665"/>
              <a:ext cx="394500" cy="274800"/>
            </a:xfrm>
            <a:prstGeom prst="wedgeRoundRectCallout">
              <a:avLst>
                <a:gd fmla="val -17374" name="adj1"/>
                <a:gd fmla="val 73101" name="adj2"/>
                <a:gd fmla="val 0" name="adj3"/>
              </a:avLst>
            </a:prstGeom>
            <a:gradFill>
              <a:gsLst>
                <a:gs pos="0">
                  <a:srgbClr val="81EEEB"/>
                </a:gs>
                <a:gs pos="100000">
                  <a:srgbClr val="3AE4DF"/>
                </a:gs>
              </a:gsLst>
              <a:lin ang="5400012"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45"/>
            <p:cNvGrpSpPr/>
            <p:nvPr/>
          </p:nvGrpSpPr>
          <p:grpSpPr>
            <a:xfrm>
              <a:off x="5386483" y="2396195"/>
              <a:ext cx="801000" cy="801000"/>
              <a:chOff x="5372267" y="434783"/>
              <a:chExt cx="801000" cy="801000"/>
            </a:xfrm>
          </p:grpSpPr>
          <p:sp>
            <p:nvSpPr>
              <p:cNvPr id="728" name="Google Shape;728;p45"/>
              <p:cNvSpPr/>
              <p:nvPr/>
            </p:nvSpPr>
            <p:spPr>
              <a:xfrm>
                <a:off x="5372267" y="434783"/>
                <a:ext cx="801000" cy="801000"/>
              </a:xfrm>
              <a:prstGeom prst="blockArc">
                <a:avLst>
                  <a:gd fmla="val 10800000" name="adj1"/>
                  <a:gd fmla="val 0" name="adj2"/>
                  <a:gd fmla="val 25000" name="adj3"/>
                </a:avLst>
              </a:prstGeom>
              <a:solidFill>
                <a:schemeClr val="accent2"/>
              </a:solidFill>
              <a:ln>
                <a:noFill/>
              </a:ln>
              <a:effectLst>
                <a:outerShdw blurRad="485775" rotWithShape="0" algn="bl" dir="2940000" dist="114300">
                  <a:schemeClr val="dk1">
                    <a:alpha val="6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5"/>
              <p:cNvSpPr/>
              <p:nvPr/>
            </p:nvSpPr>
            <p:spPr>
              <a:xfrm flipH="1" rot="10800000">
                <a:off x="5372267" y="434783"/>
                <a:ext cx="801000" cy="801000"/>
              </a:xfrm>
              <a:prstGeom prst="blockArc">
                <a:avLst>
                  <a:gd fmla="val 10800000" name="adj1"/>
                  <a:gd fmla="val 0" name="adj2"/>
                  <a:gd fmla="val 25000" name="adj3"/>
                </a:avLst>
              </a:prstGeom>
              <a:solidFill>
                <a:schemeClr val="accent4"/>
              </a:solidFill>
              <a:ln>
                <a:noFill/>
              </a:ln>
              <a:effectLst>
                <a:outerShdw blurRad="485775" rotWithShape="0" algn="bl" dir="2940000" dist="114300">
                  <a:schemeClr val="dk1">
                    <a:alpha val="6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 name="Google Shape;730;p45"/>
            <p:cNvGrpSpPr/>
            <p:nvPr/>
          </p:nvGrpSpPr>
          <p:grpSpPr>
            <a:xfrm>
              <a:off x="4785772" y="2647318"/>
              <a:ext cx="739744" cy="1028624"/>
              <a:chOff x="8161500" y="2897475"/>
              <a:chExt cx="1020900" cy="1419575"/>
            </a:xfrm>
          </p:grpSpPr>
          <p:sp>
            <p:nvSpPr>
              <p:cNvPr id="731" name="Google Shape;731;p45"/>
              <p:cNvSpPr/>
              <p:nvPr/>
            </p:nvSpPr>
            <p:spPr>
              <a:xfrm>
                <a:off x="8424000" y="2897475"/>
                <a:ext cx="758400" cy="758400"/>
              </a:xfrm>
              <a:prstGeom prst="ellipse">
                <a:avLst/>
              </a:prstGeom>
              <a:solidFill>
                <a:schemeClr val="dk1"/>
              </a:solidFill>
              <a:ln>
                <a:noFill/>
              </a:ln>
              <a:effectLst>
                <a:outerShdw blurRad="214313" rotWithShape="0" algn="bl" dir="5400000" dist="19050">
                  <a:schemeClr val="dk1">
                    <a:alpha val="3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5"/>
              <p:cNvSpPr/>
              <p:nvPr/>
            </p:nvSpPr>
            <p:spPr>
              <a:xfrm>
                <a:off x="8877600" y="3669350"/>
                <a:ext cx="138900" cy="138900"/>
              </a:xfrm>
              <a:prstGeom prst="ellipse">
                <a:avLst/>
              </a:prstGeom>
              <a:solidFill>
                <a:schemeClr val="dk1"/>
              </a:solidFill>
              <a:ln>
                <a:noFill/>
              </a:ln>
              <a:effectLst>
                <a:outerShdw blurRad="57150" rotWithShape="0" algn="bl" dir="5400000" dist="19050">
                  <a:schemeClr val="dk1">
                    <a:alpha val="2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 name="Google Shape;733;p45"/>
              <p:cNvGrpSpPr/>
              <p:nvPr/>
            </p:nvGrpSpPr>
            <p:grpSpPr>
              <a:xfrm>
                <a:off x="8662225" y="3048175"/>
                <a:ext cx="281950" cy="894600"/>
                <a:chOff x="9961275" y="3048175"/>
                <a:chExt cx="281950" cy="894600"/>
              </a:xfrm>
            </p:grpSpPr>
            <p:cxnSp>
              <p:nvCxnSpPr>
                <p:cNvPr id="734" name="Google Shape;734;p45"/>
                <p:cNvCxnSpPr/>
                <p:nvPr/>
              </p:nvCxnSpPr>
              <p:spPr>
                <a:xfrm>
                  <a:off x="10097400" y="3048175"/>
                  <a:ext cx="0" cy="894600"/>
                </a:xfrm>
                <a:prstGeom prst="straightConnector1">
                  <a:avLst/>
                </a:prstGeom>
                <a:noFill/>
                <a:ln cap="flat" cmpd="sng" w="19050">
                  <a:solidFill>
                    <a:schemeClr val="accent1"/>
                  </a:solidFill>
                  <a:prstDash val="solid"/>
                  <a:round/>
                  <a:headEnd len="med" w="med" type="none"/>
                  <a:tailEnd len="med" w="med" type="none"/>
                </a:ln>
                <a:effectLst>
                  <a:outerShdw blurRad="57150" rotWithShape="0" algn="bl" dir="5400000" dist="19050">
                    <a:schemeClr val="dk1">
                      <a:alpha val="28000"/>
                    </a:schemeClr>
                  </a:outerShdw>
                </a:effectLst>
              </p:spPr>
            </p:cxnSp>
            <p:cxnSp>
              <p:nvCxnSpPr>
                <p:cNvPr id="735" name="Google Shape;735;p45"/>
                <p:cNvCxnSpPr/>
                <p:nvPr/>
              </p:nvCxnSpPr>
              <p:spPr>
                <a:xfrm>
                  <a:off x="9961275" y="3354450"/>
                  <a:ext cx="131400" cy="131400"/>
                </a:xfrm>
                <a:prstGeom prst="straightConnector1">
                  <a:avLst/>
                </a:prstGeom>
                <a:noFill/>
                <a:ln cap="flat" cmpd="sng" w="19050">
                  <a:solidFill>
                    <a:schemeClr val="accent1"/>
                  </a:solidFill>
                  <a:prstDash val="solid"/>
                  <a:round/>
                  <a:headEnd len="med" w="med" type="none"/>
                  <a:tailEnd len="med" w="med" type="none"/>
                </a:ln>
                <a:effectLst>
                  <a:outerShdw blurRad="57150" rotWithShape="0" algn="bl" dir="5400000" dist="19050">
                    <a:schemeClr val="dk1">
                      <a:alpha val="28000"/>
                    </a:schemeClr>
                  </a:outerShdw>
                </a:effectLst>
              </p:spPr>
            </p:cxnSp>
            <p:cxnSp>
              <p:nvCxnSpPr>
                <p:cNvPr id="736" name="Google Shape;736;p45"/>
                <p:cNvCxnSpPr/>
                <p:nvPr/>
              </p:nvCxnSpPr>
              <p:spPr>
                <a:xfrm flipH="1">
                  <a:off x="10102175" y="3150275"/>
                  <a:ext cx="111900" cy="111900"/>
                </a:xfrm>
                <a:prstGeom prst="straightConnector1">
                  <a:avLst/>
                </a:prstGeom>
                <a:noFill/>
                <a:ln cap="flat" cmpd="sng" w="19050">
                  <a:solidFill>
                    <a:schemeClr val="accent1"/>
                  </a:solidFill>
                  <a:prstDash val="solid"/>
                  <a:round/>
                  <a:headEnd len="med" w="med" type="none"/>
                  <a:tailEnd len="med" w="med" type="none"/>
                </a:ln>
                <a:effectLst>
                  <a:outerShdw blurRad="57150" rotWithShape="0" algn="bl" dir="5400000" dist="19050">
                    <a:schemeClr val="dk1">
                      <a:alpha val="28000"/>
                    </a:schemeClr>
                  </a:outerShdw>
                </a:effectLst>
              </p:spPr>
            </p:cxnSp>
            <p:cxnSp>
              <p:nvCxnSpPr>
                <p:cNvPr id="737" name="Google Shape;737;p45"/>
                <p:cNvCxnSpPr/>
                <p:nvPr/>
              </p:nvCxnSpPr>
              <p:spPr>
                <a:xfrm flipH="1">
                  <a:off x="10092625" y="3753100"/>
                  <a:ext cx="150600" cy="150600"/>
                </a:xfrm>
                <a:prstGeom prst="straightConnector1">
                  <a:avLst/>
                </a:prstGeom>
                <a:noFill/>
                <a:ln cap="flat" cmpd="sng" w="19050">
                  <a:solidFill>
                    <a:schemeClr val="accent1"/>
                  </a:solidFill>
                  <a:prstDash val="solid"/>
                  <a:round/>
                  <a:headEnd len="med" w="med" type="none"/>
                  <a:tailEnd len="med" w="med" type="none"/>
                </a:ln>
                <a:effectLst>
                  <a:outerShdw blurRad="57150" rotWithShape="0" algn="bl" dir="5400000" dist="19050">
                    <a:schemeClr val="dk1">
                      <a:alpha val="28000"/>
                    </a:schemeClr>
                  </a:outerShdw>
                </a:effectLst>
              </p:spPr>
            </p:cxnSp>
          </p:grpSp>
          <p:sp>
            <p:nvSpPr>
              <p:cNvPr id="738" name="Google Shape;738;p45"/>
              <p:cNvSpPr/>
              <p:nvPr/>
            </p:nvSpPr>
            <p:spPr>
              <a:xfrm>
                <a:off x="8586863" y="3937850"/>
                <a:ext cx="432675" cy="379200"/>
              </a:xfrm>
              <a:custGeom>
                <a:rect b="b" l="l" r="r" t="t"/>
                <a:pathLst>
                  <a:path extrusionOk="0" h="15168" w="17307">
                    <a:moveTo>
                      <a:pt x="0" y="0"/>
                    </a:moveTo>
                    <a:lnTo>
                      <a:pt x="17307" y="0"/>
                    </a:lnTo>
                    <a:lnTo>
                      <a:pt x="15362" y="15168"/>
                    </a:lnTo>
                    <a:lnTo>
                      <a:pt x="1556" y="15168"/>
                    </a:lnTo>
                    <a:close/>
                  </a:path>
                </a:pathLst>
              </a:custGeom>
              <a:gradFill>
                <a:gsLst>
                  <a:gs pos="0">
                    <a:schemeClr val="accent6"/>
                  </a:gs>
                  <a:gs pos="100000">
                    <a:schemeClr val="accent2"/>
                  </a:gs>
                </a:gsLst>
                <a:lin ang="0" scaled="0"/>
              </a:gradFill>
              <a:ln>
                <a:noFill/>
              </a:ln>
              <a:effectLst>
                <a:outerShdw blurRad="328613" rotWithShape="0" algn="bl" dir="5400000" dist="19050">
                  <a:schemeClr val="dk1">
                    <a:alpha val="24000"/>
                  </a:schemeClr>
                </a:outerShdw>
              </a:effectLst>
            </p:spPr>
          </p:sp>
          <p:grpSp>
            <p:nvGrpSpPr>
              <p:cNvPr id="739" name="Google Shape;739;p45"/>
              <p:cNvGrpSpPr/>
              <p:nvPr/>
            </p:nvGrpSpPr>
            <p:grpSpPr>
              <a:xfrm>
                <a:off x="8161500" y="3500302"/>
                <a:ext cx="525000" cy="298200"/>
                <a:chOff x="10048800" y="3500302"/>
                <a:chExt cx="525000" cy="298200"/>
              </a:xfrm>
            </p:grpSpPr>
            <p:sp>
              <p:nvSpPr>
                <p:cNvPr id="740" name="Google Shape;740;p45"/>
                <p:cNvSpPr/>
                <p:nvPr/>
              </p:nvSpPr>
              <p:spPr>
                <a:xfrm>
                  <a:off x="10048800" y="3500302"/>
                  <a:ext cx="525000" cy="298200"/>
                </a:xfrm>
                <a:prstGeom prst="wedgeRoundRectCallout">
                  <a:avLst>
                    <a:gd fmla="val 31681" name="adj1"/>
                    <a:gd fmla="val 70641" name="adj2"/>
                    <a:gd fmla="val 0"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5"/>
                <p:cNvSpPr/>
                <p:nvPr/>
              </p:nvSpPr>
              <p:spPr>
                <a:xfrm>
                  <a:off x="10111975" y="3601931"/>
                  <a:ext cx="78600" cy="786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5"/>
                <p:cNvSpPr/>
                <p:nvPr/>
              </p:nvSpPr>
              <p:spPr>
                <a:xfrm>
                  <a:off x="10271953" y="3601931"/>
                  <a:ext cx="78600" cy="786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5"/>
                <p:cNvSpPr/>
                <p:nvPr/>
              </p:nvSpPr>
              <p:spPr>
                <a:xfrm>
                  <a:off x="10431932" y="3601931"/>
                  <a:ext cx="78600" cy="78600"/>
                </a:xfrm>
                <a:prstGeom prst="ellipse">
                  <a:avLst/>
                </a:pr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4" name="Google Shape;744;p45"/>
            <p:cNvSpPr/>
            <p:nvPr/>
          </p:nvSpPr>
          <p:spPr>
            <a:xfrm>
              <a:off x="8032619" y="3271615"/>
              <a:ext cx="253800" cy="2538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5"/>
            <p:cNvSpPr/>
            <p:nvPr/>
          </p:nvSpPr>
          <p:spPr>
            <a:xfrm>
              <a:off x="5386471" y="2095984"/>
              <a:ext cx="197100" cy="1971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 name="Google Shape;746;p45"/>
            <p:cNvGrpSpPr/>
            <p:nvPr/>
          </p:nvGrpSpPr>
          <p:grpSpPr>
            <a:xfrm>
              <a:off x="4408235" y="1688223"/>
              <a:ext cx="3745392" cy="1987726"/>
              <a:chOff x="2442475" y="1834625"/>
              <a:chExt cx="3131075" cy="1661700"/>
            </a:xfrm>
          </p:grpSpPr>
          <p:sp>
            <p:nvSpPr>
              <p:cNvPr id="747" name="Google Shape;747;p45"/>
              <p:cNvSpPr/>
              <p:nvPr/>
            </p:nvSpPr>
            <p:spPr>
              <a:xfrm>
                <a:off x="2442475" y="1941350"/>
                <a:ext cx="2724775" cy="107300"/>
              </a:xfrm>
              <a:custGeom>
                <a:rect b="b" l="l" r="r" t="t"/>
                <a:pathLst>
                  <a:path extrusionOk="0" h="4292" w="108991">
                    <a:moveTo>
                      <a:pt x="2283" y="0"/>
                    </a:moveTo>
                    <a:cubicBezTo>
                      <a:pt x="1141" y="0"/>
                      <a:pt x="0" y="867"/>
                      <a:pt x="0" y="2009"/>
                    </a:cubicBezTo>
                    <a:cubicBezTo>
                      <a:pt x="0" y="3424"/>
                      <a:pt x="1141" y="4291"/>
                      <a:pt x="2283" y="4291"/>
                    </a:cubicBezTo>
                    <a:lnTo>
                      <a:pt x="106982" y="4291"/>
                    </a:lnTo>
                    <a:cubicBezTo>
                      <a:pt x="108124" y="4291"/>
                      <a:pt x="108991" y="3424"/>
                      <a:pt x="108991" y="2009"/>
                    </a:cubicBezTo>
                    <a:cubicBezTo>
                      <a:pt x="108991" y="867"/>
                      <a:pt x="108124" y="0"/>
                      <a:pt x="106982" y="0"/>
                    </a:cubicBezTo>
                    <a:close/>
                  </a:path>
                </a:pathLst>
              </a:custGeom>
              <a:solidFill>
                <a:schemeClr val="accent6"/>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5"/>
              <p:cNvSpPr/>
              <p:nvPr/>
            </p:nvSpPr>
            <p:spPr>
              <a:xfrm>
                <a:off x="2442475" y="1834625"/>
                <a:ext cx="42825" cy="42825"/>
              </a:xfrm>
              <a:custGeom>
                <a:rect b="b" l="l" r="r" t="t"/>
                <a:pathLst>
                  <a:path extrusionOk="0" h="1713" w="1713">
                    <a:moveTo>
                      <a:pt x="845" y="1"/>
                    </a:moveTo>
                    <a:cubicBezTo>
                      <a:pt x="274" y="1"/>
                      <a:pt x="0" y="275"/>
                      <a:pt x="0" y="845"/>
                    </a:cubicBezTo>
                    <a:cubicBezTo>
                      <a:pt x="0" y="1416"/>
                      <a:pt x="274" y="1713"/>
                      <a:pt x="845" y="1713"/>
                    </a:cubicBezTo>
                    <a:cubicBezTo>
                      <a:pt x="1415" y="1713"/>
                      <a:pt x="1712" y="1416"/>
                      <a:pt x="1712" y="845"/>
                    </a:cubicBezTo>
                    <a:cubicBezTo>
                      <a:pt x="1712" y="275"/>
                      <a:pt x="1415" y="1"/>
                      <a:pt x="845" y="1"/>
                    </a:cubicBezTo>
                    <a:close/>
                  </a:path>
                </a:pathLst>
              </a:custGeom>
              <a:solidFill>
                <a:schemeClr val="accent3"/>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5"/>
              <p:cNvSpPr/>
              <p:nvPr/>
            </p:nvSpPr>
            <p:spPr>
              <a:xfrm>
                <a:off x="2534900" y="1834625"/>
                <a:ext cx="50250" cy="42825"/>
              </a:xfrm>
              <a:custGeom>
                <a:rect b="b" l="l" r="r" t="t"/>
                <a:pathLst>
                  <a:path extrusionOk="0" h="1713" w="2010">
                    <a:moveTo>
                      <a:pt x="868" y="1"/>
                    </a:moveTo>
                    <a:cubicBezTo>
                      <a:pt x="571" y="1"/>
                      <a:pt x="1" y="275"/>
                      <a:pt x="1" y="845"/>
                    </a:cubicBezTo>
                    <a:cubicBezTo>
                      <a:pt x="1" y="1416"/>
                      <a:pt x="571" y="1713"/>
                      <a:pt x="868" y="1713"/>
                    </a:cubicBezTo>
                    <a:cubicBezTo>
                      <a:pt x="1439" y="1713"/>
                      <a:pt x="2009" y="1416"/>
                      <a:pt x="2009" y="845"/>
                    </a:cubicBezTo>
                    <a:cubicBezTo>
                      <a:pt x="2009" y="275"/>
                      <a:pt x="1439" y="1"/>
                      <a:pt x="868" y="1"/>
                    </a:cubicBezTo>
                    <a:close/>
                  </a:path>
                </a:pathLst>
              </a:custGeom>
              <a:solidFill>
                <a:schemeClr val="accent2"/>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5"/>
              <p:cNvSpPr/>
              <p:nvPr/>
            </p:nvSpPr>
            <p:spPr>
              <a:xfrm>
                <a:off x="2627925" y="1834625"/>
                <a:ext cx="49675" cy="42825"/>
              </a:xfrm>
              <a:custGeom>
                <a:rect b="b" l="l" r="r" t="t"/>
                <a:pathLst>
                  <a:path extrusionOk="0" h="1713" w="1987">
                    <a:moveTo>
                      <a:pt x="1142" y="1"/>
                    </a:moveTo>
                    <a:cubicBezTo>
                      <a:pt x="571" y="1"/>
                      <a:pt x="0" y="275"/>
                      <a:pt x="0" y="845"/>
                    </a:cubicBezTo>
                    <a:cubicBezTo>
                      <a:pt x="0" y="1416"/>
                      <a:pt x="571" y="1713"/>
                      <a:pt x="1142" y="1713"/>
                    </a:cubicBezTo>
                    <a:cubicBezTo>
                      <a:pt x="1712" y="1713"/>
                      <a:pt x="1986" y="1416"/>
                      <a:pt x="1986" y="845"/>
                    </a:cubicBezTo>
                    <a:cubicBezTo>
                      <a:pt x="1986" y="275"/>
                      <a:pt x="1712" y="1"/>
                      <a:pt x="1142" y="1"/>
                    </a:cubicBezTo>
                    <a:close/>
                  </a:path>
                </a:pathLst>
              </a:custGeom>
              <a:solidFill>
                <a:schemeClr val="accent4"/>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5"/>
              <p:cNvSpPr/>
              <p:nvPr/>
            </p:nvSpPr>
            <p:spPr>
              <a:xfrm>
                <a:off x="4646250" y="2191275"/>
                <a:ext cx="927300" cy="1305050"/>
              </a:xfrm>
              <a:custGeom>
                <a:rect b="b" l="l" r="r" t="t"/>
                <a:pathLst>
                  <a:path extrusionOk="0" h="52202" w="37092">
                    <a:moveTo>
                      <a:pt x="1142" y="1"/>
                    </a:moveTo>
                    <a:cubicBezTo>
                      <a:pt x="571" y="1"/>
                      <a:pt x="0" y="571"/>
                      <a:pt x="0" y="1142"/>
                    </a:cubicBezTo>
                    <a:lnTo>
                      <a:pt x="0" y="51061"/>
                    </a:lnTo>
                    <a:cubicBezTo>
                      <a:pt x="0" y="51631"/>
                      <a:pt x="571" y="52202"/>
                      <a:pt x="1142" y="52202"/>
                    </a:cubicBezTo>
                    <a:lnTo>
                      <a:pt x="35950" y="52202"/>
                    </a:lnTo>
                    <a:cubicBezTo>
                      <a:pt x="36818" y="52202"/>
                      <a:pt x="37092" y="51631"/>
                      <a:pt x="37092" y="51061"/>
                    </a:cubicBezTo>
                    <a:lnTo>
                      <a:pt x="37092" y="1142"/>
                    </a:lnTo>
                    <a:cubicBezTo>
                      <a:pt x="37092" y="571"/>
                      <a:pt x="36818" y="1"/>
                      <a:pt x="35950" y="1"/>
                    </a:cubicBezTo>
                    <a:close/>
                  </a:path>
                </a:pathLst>
              </a:custGeom>
              <a:solidFill>
                <a:schemeClr val="accent6"/>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5"/>
              <p:cNvSpPr/>
              <p:nvPr/>
            </p:nvSpPr>
            <p:spPr>
              <a:xfrm>
                <a:off x="4703325" y="2297975"/>
                <a:ext cx="50225" cy="42825"/>
              </a:xfrm>
              <a:custGeom>
                <a:rect b="b" l="l" r="r" t="t"/>
                <a:pathLst>
                  <a:path extrusionOk="0" h="1713" w="2009">
                    <a:moveTo>
                      <a:pt x="1141" y="1"/>
                    </a:moveTo>
                    <a:cubicBezTo>
                      <a:pt x="571" y="1"/>
                      <a:pt x="0" y="298"/>
                      <a:pt x="0" y="868"/>
                    </a:cubicBezTo>
                    <a:cubicBezTo>
                      <a:pt x="0" y="1439"/>
                      <a:pt x="571" y="1713"/>
                      <a:pt x="1141" y="1713"/>
                    </a:cubicBezTo>
                    <a:cubicBezTo>
                      <a:pt x="1712" y="1713"/>
                      <a:pt x="2009" y="1439"/>
                      <a:pt x="2009" y="868"/>
                    </a:cubicBezTo>
                    <a:cubicBezTo>
                      <a:pt x="2009" y="298"/>
                      <a:pt x="1712" y="1"/>
                      <a:pt x="1141" y="1"/>
                    </a:cubicBezTo>
                    <a:close/>
                  </a:path>
                </a:pathLst>
              </a:custGeom>
              <a:solidFill>
                <a:schemeClr val="accent3"/>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5"/>
              <p:cNvSpPr/>
              <p:nvPr/>
            </p:nvSpPr>
            <p:spPr>
              <a:xfrm>
                <a:off x="4803175" y="2297975"/>
                <a:ext cx="42825" cy="42825"/>
              </a:xfrm>
              <a:custGeom>
                <a:rect b="b" l="l" r="r" t="t"/>
                <a:pathLst>
                  <a:path extrusionOk="0" h="1713" w="1713">
                    <a:moveTo>
                      <a:pt x="868" y="1"/>
                    </a:moveTo>
                    <a:cubicBezTo>
                      <a:pt x="297" y="1"/>
                      <a:pt x="0" y="298"/>
                      <a:pt x="0" y="868"/>
                    </a:cubicBezTo>
                    <a:cubicBezTo>
                      <a:pt x="0" y="1439"/>
                      <a:pt x="297" y="1713"/>
                      <a:pt x="868" y="1713"/>
                    </a:cubicBezTo>
                    <a:cubicBezTo>
                      <a:pt x="1438" y="1713"/>
                      <a:pt x="1712" y="1439"/>
                      <a:pt x="1712" y="868"/>
                    </a:cubicBezTo>
                    <a:cubicBezTo>
                      <a:pt x="1712" y="298"/>
                      <a:pt x="1438" y="1"/>
                      <a:pt x="868" y="1"/>
                    </a:cubicBezTo>
                    <a:close/>
                  </a:path>
                </a:pathLst>
              </a:custGeom>
              <a:solidFill>
                <a:schemeClr val="accent2"/>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5"/>
              <p:cNvSpPr/>
              <p:nvPr/>
            </p:nvSpPr>
            <p:spPr>
              <a:xfrm>
                <a:off x="4896175" y="2297975"/>
                <a:ext cx="49675" cy="42825"/>
              </a:xfrm>
              <a:custGeom>
                <a:rect b="b" l="l" r="r" t="t"/>
                <a:pathLst>
                  <a:path extrusionOk="0" h="1713" w="1987">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accent4"/>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5"/>
              <p:cNvSpPr/>
              <p:nvPr/>
            </p:nvSpPr>
            <p:spPr>
              <a:xfrm>
                <a:off x="4845975" y="2827891"/>
                <a:ext cx="535275" cy="535275"/>
              </a:xfrm>
              <a:custGeom>
                <a:rect b="b" l="l" r="r" t="t"/>
                <a:pathLst>
                  <a:path extrusionOk="0" h="21411" w="21411">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dk1"/>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5"/>
              <p:cNvSpPr/>
              <p:nvPr/>
            </p:nvSpPr>
            <p:spPr>
              <a:xfrm>
                <a:off x="3598000" y="2191275"/>
                <a:ext cx="927300" cy="1305050"/>
              </a:xfrm>
              <a:custGeom>
                <a:rect b="b" l="l" r="r" t="t"/>
                <a:pathLst>
                  <a:path extrusionOk="0" h="52202" w="37092">
                    <a:moveTo>
                      <a:pt x="1142" y="1"/>
                    </a:moveTo>
                    <a:cubicBezTo>
                      <a:pt x="274" y="1"/>
                      <a:pt x="0" y="571"/>
                      <a:pt x="0" y="1142"/>
                    </a:cubicBezTo>
                    <a:lnTo>
                      <a:pt x="0" y="51061"/>
                    </a:lnTo>
                    <a:cubicBezTo>
                      <a:pt x="0" y="51631"/>
                      <a:pt x="274" y="52202"/>
                      <a:pt x="1142" y="52202"/>
                    </a:cubicBezTo>
                    <a:lnTo>
                      <a:pt x="35950" y="52202"/>
                    </a:lnTo>
                    <a:cubicBezTo>
                      <a:pt x="36521" y="52202"/>
                      <a:pt x="37092" y="51631"/>
                      <a:pt x="37092" y="51061"/>
                    </a:cubicBezTo>
                    <a:lnTo>
                      <a:pt x="37092" y="1142"/>
                    </a:lnTo>
                    <a:cubicBezTo>
                      <a:pt x="37092" y="571"/>
                      <a:pt x="36521" y="1"/>
                      <a:pt x="35950" y="1"/>
                    </a:cubicBezTo>
                    <a:close/>
                  </a:path>
                </a:pathLst>
              </a:custGeom>
              <a:solidFill>
                <a:schemeClr val="accent1"/>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5"/>
              <p:cNvSpPr/>
              <p:nvPr/>
            </p:nvSpPr>
            <p:spPr>
              <a:xfrm>
                <a:off x="3655050" y="2433800"/>
                <a:ext cx="813175" cy="1005475"/>
              </a:xfrm>
              <a:custGeom>
                <a:rect b="b" l="l" r="r" t="t"/>
                <a:pathLst>
                  <a:path extrusionOk="0" h="40219" w="32527">
                    <a:moveTo>
                      <a:pt x="1" y="0"/>
                    </a:moveTo>
                    <a:lnTo>
                      <a:pt x="1" y="40218"/>
                    </a:lnTo>
                    <a:lnTo>
                      <a:pt x="32527" y="40218"/>
                    </a:lnTo>
                    <a:lnTo>
                      <a:pt x="32527" y="0"/>
                    </a:lnTo>
                    <a:close/>
                  </a:path>
                </a:pathLst>
              </a:custGeom>
              <a:solidFill>
                <a:schemeClr val="dk2"/>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5"/>
              <p:cNvSpPr/>
              <p:nvPr/>
            </p:nvSpPr>
            <p:spPr>
              <a:xfrm>
                <a:off x="3647650" y="2297975"/>
                <a:ext cx="50225" cy="42825"/>
              </a:xfrm>
              <a:custGeom>
                <a:rect b="b" l="l" r="r" t="t"/>
                <a:pathLst>
                  <a:path extrusionOk="0" h="1713" w="2009">
                    <a:moveTo>
                      <a:pt x="868" y="1"/>
                    </a:moveTo>
                    <a:cubicBezTo>
                      <a:pt x="297" y="1"/>
                      <a:pt x="0" y="298"/>
                      <a:pt x="0" y="868"/>
                    </a:cubicBezTo>
                    <a:cubicBezTo>
                      <a:pt x="0" y="1439"/>
                      <a:pt x="297" y="1713"/>
                      <a:pt x="868" y="1713"/>
                    </a:cubicBezTo>
                    <a:cubicBezTo>
                      <a:pt x="1438" y="1713"/>
                      <a:pt x="2009" y="1439"/>
                      <a:pt x="2009" y="868"/>
                    </a:cubicBezTo>
                    <a:cubicBezTo>
                      <a:pt x="2009" y="298"/>
                      <a:pt x="1438" y="1"/>
                      <a:pt x="868" y="1"/>
                    </a:cubicBezTo>
                    <a:close/>
                  </a:path>
                </a:pathLst>
              </a:custGeom>
              <a:solidFill>
                <a:schemeClr val="accent3"/>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5"/>
              <p:cNvSpPr/>
              <p:nvPr/>
            </p:nvSpPr>
            <p:spPr>
              <a:xfrm>
                <a:off x="3740650" y="2297975"/>
                <a:ext cx="49675" cy="42825"/>
              </a:xfrm>
              <a:custGeom>
                <a:rect b="b" l="l" r="r" t="t"/>
                <a:pathLst>
                  <a:path extrusionOk="0" h="1713" w="1987">
                    <a:moveTo>
                      <a:pt x="1142" y="1"/>
                    </a:moveTo>
                    <a:cubicBezTo>
                      <a:pt x="571" y="1"/>
                      <a:pt x="1" y="298"/>
                      <a:pt x="1" y="868"/>
                    </a:cubicBezTo>
                    <a:cubicBezTo>
                      <a:pt x="1" y="1439"/>
                      <a:pt x="571" y="1713"/>
                      <a:pt x="1142" y="1713"/>
                    </a:cubicBezTo>
                    <a:cubicBezTo>
                      <a:pt x="1416" y="1713"/>
                      <a:pt x="1987" y="1439"/>
                      <a:pt x="1987" y="868"/>
                    </a:cubicBezTo>
                    <a:cubicBezTo>
                      <a:pt x="1987" y="298"/>
                      <a:pt x="1416" y="1"/>
                      <a:pt x="1142" y="1"/>
                    </a:cubicBezTo>
                    <a:close/>
                  </a:path>
                </a:pathLst>
              </a:custGeom>
              <a:solidFill>
                <a:schemeClr val="accent2"/>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5"/>
              <p:cNvSpPr/>
              <p:nvPr/>
            </p:nvSpPr>
            <p:spPr>
              <a:xfrm>
                <a:off x="3840525" y="2297975"/>
                <a:ext cx="42825" cy="42825"/>
              </a:xfrm>
              <a:custGeom>
                <a:rect b="b" l="l" r="r" t="t"/>
                <a:pathLst>
                  <a:path extrusionOk="0" h="1713" w="1713">
                    <a:moveTo>
                      <a:pt x="845" y="1"/>
                    </a:moveTo>
                    <a:cubicBezTo>
                      <a:pt x="274" y="1"/>
                      <a:pt x="0" y="298"/>
                      <a:pt x="0" y="868"/>
                    </a:cubicBezTo>
                    <a:cubicBezTo>
                      <a:pt x="0" y="1439"/>
                      <a:pt x="274" y="1713"/>
                      <a:pt x="845" y="1713"/>
                    </a:cubicBezTo>
                    <a:cubicBezTo>
                      <a:pt x="1415" y="1713"/>
                      <a:pt x="1712" y="1439"/>
                      <a:pt x="1712" y="868"/>
                    </a:cubicBezTo>
                    <a:cubicBezTo>
                      <a:pt x="1712" y="298"/>
                      <a:pt x="1415" y="1"/>
                      <a:pt x="845" y="1"/>
                    </a:cubicBezTo>
                    <a:close/>
                  </a:path>
                </a:pathLst>
              </a:custGeom>
              <a:solidFill>
                <a:schemeClr val="accent5"/>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5"/>
              <p:cNvSpPr/>
              <p:nvPr/>
            </p:nvSpPr>
            <p:spPr>
              <a:xfrm>
                <a:off x="3790300" y="3061500"/>
                <a:ext cx="542125" cy="35400"/>
              </a:xfrm>
              <a:custGeom>
                <a:rect b="b" l="l" r="r" t="t"/>
                <a:pathLst>
                  <a:path extrusionOk="0" h="1416" w="21685">
                    <a:moveTo>
                      <a:pt x="571" y="0"/>
                    </a:moveTo>
                    <a:cubicBezTo>
                      <a:pt x="297" y="0"/>
                      <a:pt x="1" y="274"/>
                      <a:pt x="1" y="571"/>
                    </a:cubicBezTo>
                    <a:cubicBezTo>
                      <a:pt x="1" y="1141"/>
                      <a:pt x="297" y="1415"/>
                      <a:pt x="571" y="1415"/>
                    </a:cubicBezTo>
                    <a:lnTo>
                      <a:pt x="20840" y="1415"/>
                    </a:lnTo>
                    <a:cubicBezTo>
                      <a:pt x="21411" y="1415"/>
                      <a:pt x="21685" y="1141"/>
                      <a:pt x="21685" y="571"/>
                    </a:cubicBezTo>
                    <a:cubicBezTo>
                      <a:pt x="21685" y="274"/>
                      <a:pt x="21411" y="0"/>
                      <a:pt x="20840" y="0"/>
                    </a:cubicBezTo>
                    <a:close/>
                  </a:path>
                </a:pathLst>
              </a:custGeom>
              <a:solidFill>
                <a:schemeClr val="accent6"/>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5"/>
              <p:cNvSpPr/>
              <p:nvPr/>
            </p:nvSpPr>
            <p:spPr>
              <a:xfrm>
                <a:off x="3790300" y="3175625"/>
                <a:ext cx="542125" cy="35400"/>
              </a:xfrm>
              <a:custGeom>
                <a:rect b="b" l="l" r="r" t="t"/>
                <a:pathLst>
                  <a:path extrusionOk="0" h="1416" w="21685">
                    <a:moveTo>
                      <a:pt x="571" y="0"/>
                    </a:moveTo>
                    <a:cubicBezTo>
                      <a:pt x="297" y="0"/>
                      <a:pt x="1" y="274"/>
                      <a:pt x="1" y="571"/>
                    </a:cubicBezTo>
                    <a:cubicBezTo>
                      <a:pt x="1" y="1141"/>
                      <a:pt x="297" y="1415"/>
                      <a:pt x="571" y="1415"/>
                    </a:cubicBezTo>
                    <a:lnTo>
                      <a:pt x="20840" y="1415"/>
                    </a:lnTo>
                    <a:cubicBezTo>
                      <a:pt x="21411" y="1415"/>
                      <a:pt x="21685" y="1141"/>
                      <a:pt x="21685" y="571"/>
                    </a:cubicBezTo>
                    <a:cubicBezTo>
                      <a:pt x="21685" y="274"/>
                      <a:pt x="21411" y="0"/>
                      <a:pt x="20840" y="0"/>
                    </a:cubicBezTo>
                    <a:close/>
                  </a:path>
                </a:pathLst>
              </a:custGeom>
              <a:solidFill>
                <a:schemeClr val="accent6"/>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5"/>
              <p:cNvSpPr/>
              <p:nvPr/>
            </p:nvSpPr>
            <p:spPr>
              <a:xfrm>
                <a:off x="3932950" y="3282325"/>
                <a:ext cx="256825" cy="42825"/>
              </a:xfrm>
              <a:custGeom>
                <a:rect b="b" l="l" r="r" t="t"/>
                <a:pathLst>
                  <a:path extrusionOk="0" h="1713" w="10273">
                    <a:moveTo>
                      <a:pt x="571" y="0"/>
                    </a:moveTo>
                    <a:cubicBezTo>
                      <a:pt x="298" y="0"/>
                      <a:pt x="1" y="571"/>
                      <a:pt x="1" y="868"/>
                    </a:cubicBezTo>
                    <a:cubicBezTo>
                      <a:pt x="1" y="1142"/>
                      <a:pt x="298" y="1712"/>
                      <a:pt x="571" y="1712"/>
                    </a:cubicBezTo>
                    <a:lnTo>
                      <a:pt x="9428" y="1712"/>
                    </a:lnTo>
                    <a:cubicBezTo>
                      <a:pt x="9998" y="1712"/>
                      <a:pt x="10272" y="1142"/>
                      <a:pt x="10272" y="868"/>
                    </a:cubicBezTo>
                    <a:cubicBezTo>
                      <a:pt x="10272" y="571"/>
                      <a:pt x="9998" y="0"/>
                      <a:pt x="9428" y="0"/>
                    </a:cubicBezTo>
                    <a:close/>
                  </a:path>
                </a:pathLst>
              </a:custGeom>
              <a:solidFill>
                <a:schemeClr val="accent6"/>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5"/>
              <p:cNvSpPr/>
              <p:nvPr/>
            </p:nvSpPr>
            <p:spPr>
              <a:xfrm>
                <a:off x="3911850" y="2533650"/>
                <a:ext cx="306450" cy="306450"/>
              </a:xfrm>
              <a:custGeom>
                <a:rect b="b" l="l" r="r" t="t"/>
                <a:pathLst>
                  <a:path extrusionOk="0" h="12258" w="12258">
                    <a:moveTo>
                      <a:pt x="5981" y="1"/>
                    </a:moveTo>
                    <a:cubicBezTo>
                      <a:pt x="2557" y="1"/>
                      <a:pt x="0" y="2557"/>
                      <a:pt x="0" y="5981"/>
                    </a:cubicBezTo>
                    <a:cubicBezTo>
                      <a:pt x="0" y="9405"/>
                      <a:pt x="2557" y="12258"/>
                      <a:pt x="5981" y="12258"/>
                    </a:cubicBezTo>
                    <a:cubicBezTo>
                      <a:pt x="9404" y="12258"/>
                      <a:pt x="12258" y="9405"/>
                      <a:pt x="12258" y="5981"/>
                    </a:cubicBezTo>
                    <a:cubicBezTo>
                      <a:pt x="12258" y="2557"/>
                      <a:pt x="9404" y="1"/>
                      <a:pt x="5981" y="1"/>
                    </a:cubicBezTo>
                    <a:close/>
                  </a:path>
                </a:pathLst>
              </a:custGeom>
              <a:solidFill>
                <a:schemeClr val="accent4"/>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5"/>
              <p:cNvSpPr/>
              <p:nvPr/>
            </p:nvSpPr>
            <p:spPr>
              <a:xfrm>
                <a:off x="4004300" y="2576450"/>
                <a:ext cx="114150" cy="106725"/>
              </a:xfrm>
              <a:custGeom>
                <a:rect b="b" l="l" r="r" t="t"/>
                <a:pathLst>
                  <a:path extrusionOk="0" h="4269" w="4566">
                    <a:moveTo>
                      <a:pt x="2283" y="1"/>
                    </a:moveTo>
                    <a:cubicBezTo>
                      <a:pt x="1141" y="1"/>
                      <a:pt x="0" y="845"/>
                      <a:pt x="0" y="2283"/>
                    </a:cubicBezTo>
                    <a:cubicBezTo>
                      <a:pt x="0" y="3424"/>
                      <a:pt x="1141" y="4269"/>
                      <a:pt x="2283" y="4269"/>
                    </a:cubicBezTo>
                    <a:cubicBezTo>
                      <a:pt x="3424" y="4269"/>
                      <a:pt x="4565" y="3424"/>
                      <a:pt x="4565" y="2283"/>
                    </a:cubicBezTo>
                    <a:cubicBezTo>
                      <a:pt x="4565" y="845"/>
                      <a:pt x="3424" y="1"/>
                      <a:pt x="2283" y="1"/>
                    </a:cubicBezTo>
                    <a:close/>
                  </a:path>
                </a:pathLst>
              </a:custGeom>
              <a:solidFill>
                <a:srgbClr val="FFFFFF"/>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5"/>
              <p:cNvSpPr/>
              <p:nvPr/>
            </p:nvSpPr>
            <p:spPr>
              <a:xfrm>
                <a:off x="3954650" y="2711700"/>
                <a:ext cx="214000" cy="121550"/>
              </a:xfrm>
              <a:custGeom>
                <a:rect b="b" l="l" r="r" t="t"/>
                <a:pathLst>
                  <a:path extrusionOk="0" h="4862" w="8560">
                    <a:moveTo>
                      <a:pt x="4269" y="0"/>
                    </a:moveTo>
                    <a:cubicBezTo>
                      <a:pt x="2283" y="0"/>
                      <a:pt x="571" y="1141"/>
                      <a:pt x="0" y="2853"/>
                    </a:cubicBezTo>
                    <a:cubicBezTo>
                      <a:pt x="1141" y="3995"/>
                      <a:pt x="2557" y="4862"/>
                      <a:pt x="4269" y="4862"/>
                    </a:cubicBezTo>
                    <a:cubicBezTo>
                      <a:pt x="5980" y="4862"/>
                      <a:pt x="7418" y="3995"/>
                      <a:pt x="8560" y="2853"/>
                    </a:cubicBezTo>
                    <a:cubicBezTo>
                      <a:pt x="7989" y="1141"/>
                      <a:pt x="6277" y="0"/>
                      <a:pt x="4269" y="0"/>
                    </a:cubicBezTo>
                    <a:close/>
                  </a:path>
                </a:pathLst>
              </a:custGeom>
              <a:solidFill>
                <a:srgbClr val="FFFFFF"/>
              </a:solidFill>
              <a:ln>
                <a:noFill/>
              </a:ln>
              <a:effectLst>
                <a:outerShdw blurRad="57150" rotWithShape="0" algn="bl" dir="5400000" dist="19050">
                  <a:schemeClr val="dk1">
                    <a:alpha val="18000"/>
                  </a:schemeClr>
                </a:outerShdw>
                <a:reflection blurRad="0" dir="5400000" dist="47625" endA="0" endPos="54000" fadeDir="5400012" kx="0" rotWithShape="0" algn="bl" stA="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45"/>
            <p:cNvGrpSpPr/>
            <p:nvPr/>
          </p:nvGrpSpPr>
          <p:grpSpPr>
            <a:xfrm>
              <a:off x="7199564" y="2548592"/>
              <a:ext cx="836053" cy="232500"/>
              <a:chOff x="7110769" y="2167592"/>
              <a:chExt cx="836053" cy="232500"/>
            </a:xfrm>
          </p:grpSpPr>
          <p:sp>
            <p:nvSpPr>
              <p:cNvPr id="768" name="Google Shape;768;p45"/>
              <p:cNvSpPr/>
              <p:nvPr/>
            </p:nvSpPr>
            <p:spPr>
              <a:xfrm>
                <a:off x="7110769" y="2167592"/>
                <a:ext cx="338100" cy="232500"/>
              </a:xfrm>
              <a:prstGeom prst="roundRect">
                <a:avLst>
                  <a:gd fmla="val 16667" name="adj"/>
                </a:avLst>
              </a:prstGeom>
              <a:solidFill>
                <a:schemeClr val="lt1"/>
              </a:solidFill>
              <a:ln>
                <a:noFill/>
              </a:ln>
              <a:effectLst>
                <a:outerShdw blurRad="57150" rotWithShape="0" algn="bl" dir="5400000" dist="19050">
                  <a:schemeClr val="dk1">
                    <a:alpha val="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5"/>
              <p:cNvSpPr/>
              <p:nvPr/>
            </p:nvSpPr>
            <p:spPr>
              <a:xfrm>
                <a:off x="7552322" y="2167610"/>
                <a:ext cx="394500" cy="35100"/>
              </a:xfrm>
              <a:prstGeom prst="roundRect">
                <a:avLst>
                  <a:gd fmla="val 50000" name="adj"/>
                </a:avLst>
              </a:prstGeom>
              <a:solidFill>
                <a:schemeClr val="lt1"/>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5"/>
              <p:cNvSpPr/>
              <p:nvPr/>
            </p:nvSpPr>
            <p:spPr>
              <a:xfrm>
                <a:off x="7552322" y="2259290"/>
                <a:ext cx="274800" cy="35100"/>
              </a:xfrm>
              <a:prstGeom prst="roundRect">
                <a:avLst>
                  <a:gd fmla="val 50000" name="adj"/>
                </a:avLst>
              </a:prstGeom>
              <a:solidFill>
                <a:schemeClr val="lt1"/>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5"/>
              <p:cNvSpPr/>
              <p:nvPr/>
            </p:nvSpPr>
            <p:spPr>
              <a:xfrm>
                <a:off x="7552322" y="2350970"/>
                <a:ext cx="159600" cy="35100"/>
              </a:xfrm>
              <a:prstGeom prst="roundRect">
                <a:avLst>
                  <a:gd fmla="val 50000" name="adj"/>
                </a:avLst>
              </a:prstGeom>
              <a:solidFill>
                <a:schemeClr val="lt1"/>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grpSp>
        <p:nvGrpSpPr>
          <p:cNvPr id="776" name="Google Shape;776;p46"/>
          <p:cNvGrpSpPr/>
          <p:nvPr/>
        </p:nvGrpSpPr>
        <p:grpSpPr>
          <a:xfrm>
            <a:off x="1400964" y="3266999"/>
            <a:ext cx="943514" cy="1288940"/>
            <a:chOff x="1384201" y="3266999"/>
            <a:chExt cx="943514" cy="1288940"/>
          </a:xfrm>
        </p:grpSpPr>
        <p:sp>
          <p:nvSpPr>
            <p:cNvPr id="777" name="Google Shape;777;p46"/>
            <p:cNvSpPr/>
            <p:nvPr/>
          </p:nvSpPr>
          <p:spPr>
            <a:xfrm flipH="1">
              <a:off x="1384201" y="3266999"/>
              <a:ext cx="943514" cy="1288940"/>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6"/>
            <p:cNvSpPr/>
            <p:nvPr/>
          </p:nvSpPr>
          <p:spPr>
            <a:xfrm flipH="1" rot="-5400000">
              <a:off x="1509774" y="3677579"/>
              <a:ext cx="74400" cy="74400"/>
            </a:xfrm>
            <a:prstGeom prst="ellipse">
              <a:avLst/>
            </a:pr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 name="Google Shape;779;p46"/>
          <p:cNvGrpSpPr/>
          <p:nvPr/>
        </p:nvGrpSpPr>
        <p:grpSpPr>
          <a:xfrm>
            <a:off x="4367736" y="3751971"/>
            <a:ext cx="177328" cy="567083"/>
            <a:chOff x="4350974" y="3751971"/>
            <a:chExt cx="177328" cy="567083"/>
          </a:xfrm>
        </p:grpSpPr>
        <p:sp>
          <p:nvSpPr>
            <p:cNvPr id="780" name="Google Shape;780;p46"/>
            <p:cNvSpPr/>
            <p:nvPr/>
          </p:nvSpPr>
          <p:spPr>
            <a:xfrm flipH="1" rot="-5400000">
              <a:off x="4350974" y="4244654"/>
              <a:ext cx="74400" cy="74400"/>
            </a:xfrm>
            <a:prstGeom prst="ellipse">
              <a:avLst/>
            </a:pr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6"/>
            <p:cNvSpPr/>
            <p:nvPr/>
          </p:nvSpPr>
          <p:spPr>
            <a:xfrm flipH="1" rot="-5400000">
              <a:off x="4371102" y="3751971"/>
              <a:ext cx="157200" cy="1572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 name="Google Shape;782;p46"/>
          <p:cNvSpPr/>
          <p:nvPr/>
        </p:nvSpPr>
        <p:spPr>
          <a:xfrm flipH="1" rot="-5400000">
            <a:off x="4648915" y="4089563"/>
            <a:ext cx="74400" cy="74400"/>
          </a:xfrm>
          <a:prstGeom prst="ellipse">
            <a:avLst/>
          </a:pr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6"/>
          <p:cNvSpPr/>
          <p:nvPr/>
        </p:nvSpPr>
        <p:spPr>
          <a:xfrm>
            <a:off x="1799113" y="1472350"/>
            <a:ext cx="2245179" cy="3159787"/>
          </a:xfrm>
          <a:custGeom>
            <a:rect b="b" l="l" r="r" t="t"/>
            <a:pathLst>
              <a:path extrusionOk="0" h="52202" w="37092">
                <a:moveTo>
                  <a:pt x="1142" y="1"/>
                </a:moveTo>
                <a:cubicBezTo>
                  <a:pt x="571" y="1"/>
                  <a:pt x="0" y="571"/>
                  <a:pt x="0" y="1142"/>
                </a:cubicBezTo>
                <a:lnTo>
                  <a:pt x="0" y="51061"/>
                </a:lnTo>
                <a:cubicBezTo>
                  <a:pt x="0" y="51631"/>
                  <a:pt x="571" y="52202"/>
                  <a:pt x="1142" y="52202"/>
                </a:cubicBezTo>
                <a:lnTo>
                  <a:pt x="35950" y="52202"/>
                </a:lnTo>
                <a:cubicBezTo>
                  <a:pt x="36818" y="52202"/>
                  <a:pt x="37092" y="51631"/>
                  <a:pt x="37092" y="51061"/>
                </a:cubicBezTo>
                <a:lnTo>
                  <a:pt x="37092" y="1142"/>
                </a:lnTo>
                <a:cubicBezTo>
                  <a:pt x="37092" y="571"/>
                  <a:pt x="36818" y="1"/>
                  <a:pt x="35950" y="1"/>
                </a:cubicBezTo>
                <a:close/>
              </a:path>
            </a:pathLst>
          </a:cu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6"/>
          <p:cNvSpPr/>
          <p:nvPr/>
        </p:nvSpPr>
        <p:spPr>
          <a:xfrm flipH="1">
            <a:off x="7004825" y="3621425"/>
            <a:ext cx="739838" cy="1010697"/>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rotWithShape="0" algn="bl" dir="5400000" dist="19050">
              <a:schemeClr val="dk1">
                <a:alpha val="22000"/>
              </a:schemeClr>
            </a:outerShdw>
            <a:reflection blurRad="0" dir="5400000" dist="38100" endA="0" endPos="30000" fadeDir="5400012" kx="0" rotWithShape="0" algn="bl" stA="14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 name="Google Shape;785;p46"/>
          <p:cNvGrpSpPr/>
          <p:nvPr/>
        </p:nvGrpSpPr>
        <p:grpSpPr>
          <a:xfrm>
            <a:off x="7431277" y="3557563"/>
            <a:ext cx="288997" cy="824888"/>
            <a:chOff x="7142627" y="3557563"/>
            <a:chExt cx="288997" cy="824888"/>
          </a:xfrm>
        </p:grpSpPr>
        <p:sp>
          <p:nvSpPr>
            <p:cNvPr id="786" name="Google Shape;786;p46"/>
            <p:cNvSpPr/>
            <p:nvPr/>
          </p:nvSpPr>
          <p:spPr>
            <a:xfrm flipH="1" rot="-5400000">
              <a:off x="7230625" y="4181451"/>
              <a:ext cx="201000" cy="201000"/>
            </a:xfrm>
            <a:prstGeom prst="ellipse">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6"/>
            <p:cNvSpPr/>
            <p:nvPr/>
          </p:nvSpPr>
          <p:spPr>
            <a:xfrm flipH="1" rot="-5400000">
              <a:off x="7142627" y="3557563"/>
              <a:ext cx="74400" cy="74400"/>
            </a:xfrm>
            <a:prstGeom prst="ellipse">
              <a:avLst/>
            </a:pr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46"/>
          <p:cNvSpPr/>
          <p:nvPr/>
        </p:nvSpPr>
        <p:spPr>
          <a:xfrm>
            <a:off x="5099038" y="1472350"/>
            <a:ext cx="2245179" cy="3159787"/>
          </a:xfrm>
          <a:custGeom>
            <a:rect b="b" l="l" r="r" t="t"/>
            <a:pathLst>
              <a:path extrusionOk="0" h="52202" w="37092">
                <a:moveTo>
                  <a:pt x="1142" y="1"/>
                </a:moveTo>
                <a:cubicBezTo>
                  <a:pt x="571" y="1"/>
                  <a:pt x="0" y="571"/>
                  <a:pt x="0" y="1142"/>
                </a:cubicBezTo>
                <a:lnTo>
                  <a:pt x="0" y="51061"/>
                </a:lnTo>
                <a:cubicBezTo>
                  <a:pt x="0" y="51631"/>
                  <a:pt x="571" y="52202"/>
                  <a:pt x="1142" y="52202"/>
                </a:cubicBezTo>
                <a:lnTo>
                  <a:pt x="35950" y="52202"/>
                </a:lnTo>
                <a:cubicBezTo>
                  <a:pt x="36818" y="52202"/>
                  <a:pt x="37092" y="51631"/>
                  <a:pt x="37092" y="51061"/>
                </a:cubicBezTo>
                <a:lnTo>
                  <a:pt x="37092" y="1142"/>
                </a:lnTo>
                <a:cubicBezTo>
                  <a:pt x="37092" y="571"/>
                  <a:pt x="36818" y="1"/>
                  <a:pt x="35950" y="1"/>
                </a:cubicBezTo>
                <a:close/>
              </a:path>
            </a:pathLst>
          </a:cu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6"/>
          <p:cNvSpPr/>
          <p:nvPr/>
        </p:nvSpPr>
        <p:spPr>
          <a:xfrm flipH="1">
            <a:off x="3837194" y="4059424"/>
            <a:ext cx="419225" cy="572706"/>
          </a:xfrm>
          <a:custGeom>
            <a:rect b="b" l="l" r="r" t="t"/>
            <a:pathLst>
              <a:path extrusionOk="0" h="29624" w="21685">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rotWithShape="0" algn="bl" dir="5400000" dist="19050">
              <a:schemeClr val="dk1">
                <a:alpha val="22000"/>
              </a:schemeClr>
            </a:outerShdw>
            <a:reflection blurRad="0" dir="5400000" dist="38100" endA="0" endPos="30000" fadeDir="5400012" kx="0" rotWithShape="0" algn="bl" stA="2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6"/>
          <p:cNvSpPr/>
          <p:nvPr/>
        </p:nvSpPr>
        <p:spPr>
          <a:xfrm>
            <a:off x="1961363" y="2759850"/>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6"/>
          <p:cNvSpPr/>
          <p:nvPr/>
        </p:nvSpPr>
        <p:spPr>
          <a:xfrm>
            <a:off x="5245425" y="2759850"/>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web companies</a:t>
            </a:r>
            <a:endParaRPr/>
          </a:p>
        </p:txBody>
      </p:sp>
      <p:sp>
        <p:nvSpPr>
          <p:cNvPr id="793" name="Google Shape;793;p46"/>
          <p:cNvSpPr txBox="1"/>
          <p:nvPr>
            <p:ph idx="2" type="title"/>
          </p:nvPr>
        </p:nvSpPr>
        <p:spPr>
          <a:xfrm>
            <a:off x="2123450" y="2841909"/>
            <a:ext cx="1596600" cy="196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Them</a:t>
            </a:r>
            <a:endParaRPr/>
          </a:p>
        </p:txBody>
      </p:sp>
      <p:sp>
        <p:nvSpPr>
          <p:cNvPr id="794" name="Google Shape;794;p46"/>
          <p:cNvSpPr txBox="1"/>
          <p:nvPr>
            <p:ph idx="3" type="title"/>
          </p:nvPr>
        </p:nvSpPr>
        <p:spPr>
          <a:xfrm>
            <a:off x="5423338" y="2841909"/>
            <a:ext cx="1596600" cy="196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Us</a:t>
            </a:r>
            <a:endParaRPr/>
          </a:p>
        </p:txBody>
      </p:sp>
      <p:sp>
        <p:nvSpPr>
          <p:cNvPr id="795" name="Google Shape;795;p46"/>
          <p:cNvSpPr txBox="1"/>
          <p:nvPr>
            <p:ph idx="1" type="subTitle"/>
          </p:nvPr>
        </p:nvSpPr>
        <p:spPr>
          <a:xfrm>
            <a:off x="5160527" y="3209425"/>
            <a:ext cx="2122200" cy="10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796" name="Google Shape;796;p46"/>
          <p:cNvSpPr txBox="1"/>
          <p:nvPr>
            <p:ph idx="4" type="subTitle"/>
          </p:nvPr>
        </p:nvSpPr>
        <p:spPr>
          <a:xfrm>
            <a:off x="1860602" y="3209425"/>
            <a:ext cx="2122200" cy="10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one of them all—it’s only a bit larger than the Moon</a:t>
            </a:r>
            <a:endParaRPr/>
          </a:p>
        </p:txBody>
      </p:sp>
      <p:sp>
        <p:nvSpPr>
          <p:cNvPr id="797" name="Google Shape;797;p46"/>
          <p:cNvSpPr/>
          <p:nvPr/>
        </p:nvSpPr>
        <p:spPr>
          <a:xfrm>
            <a:off x="2558098" y="1959325"/>
            <a:ext cx="727200" cy="727200"/>
          </a:xfrm>
          <a:prstGeom prst="ellipse">
            <a:avLst/>
          </a:prstGeom>
          <a:solidFill>
            <a:schemeClr val="accent6"/>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6"/>
          <p:cNvSpPr/>
          <p:nvPr/>
        </p:nvSpPr>
        <p:spPr>
          <a:xfrm>
            <a:off x="5858023" y="1974250"/>
            <a:ext cx="727200" cy="727200"/>
          </a:xfrm>
          <a:prstGeom prst="ellipse">
            <a:avLst/>
          </a:prstGeom>
          <a:solidFill>
            <a:schemeClr val="accent6"/>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6"/>
          <p:cNvSpPr/>
          <p:nvPr/>
        </p:nvSpPr>
        <p:spPr>
          <a:xfrm>
            <a:off x="2654050" y="2055288"/>
            <a:ext cx="535275" cy="535275"/>
          </a:xfrm>
          <a:custGeom>
            <a:rect b="b" l="l" r="r" t="t"/>
            <a:pathLst>
              <a:path extrusionOk="0" h="21411" w="21411">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accent4"/>
          </a:solidFill>
          <a:ln>
            <a:noFill/>
          </a:ln>
          <a:effectLst>
            <a:outerShdw blurRad="57150" rotWithShape="0" algn="bl" dir="5400000" dist="19050">
              <a:schemeClr val="dk1">
                <a:alpha val="18000"/>
              </a:schemeClr>
            </a:outerShdw>
            <a:reflection blurRad="0" dir="5400000" dist="381000" endA="0" endPos="54000" fadeDir="5400012" kx="0" rotWithShape="0" algn="bl" stA="6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 name="Google Shape;800;p46"/>
          <p:cNvGrpSpPr/>
          <p:nvPr/>
        </p:nvGrpSpPr>
        <p:grpSpPr>
          <a:xfrm>
            <a:off x="5983265" y="2105733"/>
            <a:ext cx="476709" cy="473399"/>
            <a:chOff x="-64781025" y="3361050"/>
            <a:chExt cx="317425" cy="315200"/>
          </a:xfrm>
        </p:grpSpPr>
        <p:sp>
          <p:nvSpPr>
            <p:cNvPr id="801" name="Google Shape;801;p4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accent3"/>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accent3"/>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accent3"/>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accent3"/>
            </a:solidFill>
            <a:ln>
              <a:noFill/>
            </a:ln>
            <a:effectLst>
              <a:outerShdw blurRad="57150" rotWithShape="0" algn="bl" dir="5400000" dist="19050">
                <a:schemeClr val="dk1">
                  <a:alpha val="1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46"/>
          <p:cNvGrpSpPr/>
          <p:nvPr/>
        </p:nvGrpSpPr>
        <p:grpSpPr>
          <a:xfrm>
            <a:off x="1933163" y="1595941"/>
            <a:ext cx="2008800" cy="146100"/>
            <a:chOff x="847125" y="3296850"/>
            <a:chExt cx="2008800" cy="146100"/>
          </a:xfrm>
        </p:grpSpPr>
        <p:sp>
          <p:nvSpPr>
            <p:cNvPr id="806" name="Google Shape;806;p46"/>
            <p:cNvSpPr/>
            <p:nvPr/>
          </p:nvSpPr>
          <p:spPr>
            <a:xfrm>
              <a:off x="847125" y="3296850"/>
              <a:ext cx="20088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 name="Google Shape;807;p46"/>
            <p:cNvGrpSpPr/>
            <p:nvPr/>
          </p:nvGrpSpPr>
          <p:grpSpPr>
            <a:xfrm flipH="1" rot="10800000">
              <a:off x="878209" y="3322949"/>
              <a:ext cx="429322" cy="93999"/>
              <a:chOff x="5795037" y="809024"/>
              <a:chExt cx="431653" cy="94500"/>
            </a:xfrm>
          </p:grpSpPr>
          <p:sp>
            <p:nvSpPr>
              <p:cNvPr id="808" name="Google Shape;808;p46"/>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6"/>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6"/>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 name="Google Shape;811;p46"/>
          <p:cNvGrpSpPr/>
          <p:nvPr/>
        </p:nvGrpSpPr>
        <p:grpSpPr>
          <a:xfrm>
            <a:off x="5217213" y="1595941"/>
            <a:ext cx="2008800" cy="146100"/>
            <a:chOff x="847125" y="3296850"/>
            <a:chExt cx="2008800" cy="146100"/>
          </a:xfrm>
        </p:grpSpPr>
        <p:sp>
          <p:nvSpPr>
            <p:cNvPr id="812" name="Google Shape;812;p46"/>
            <p:cNvSpPr/>
            <p:nvPr/>
          </p:nvSpPr>
          <p:spPr>
            <a:xfrm>
              <a:off x="847125" y="3296850"/>
              <a:ext cx="20088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 name="Google Shape;813;p46"/>
            <p:cNvGrpSpPr/>
            <p:nvPr/>
          </p:nvGrpSpPr>
          <p:grpSpPr>
            <a:xfrm flipH="1" rot="10800000">
              <a:off x="878209" y="3322949"/>
              <a:ext cx="429322" cy="93999"/>
              <a:chOff x="5795037" y="809024"/>
              <a:chExt cx="431653" cy="94500"/>
            </a:xfrm>
          </p:grpSpPr>
          <p:sp>
            <p:nvSpPr>
              <p:cNvPr id="814" name="Google Shape;814;p46"/>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6"/>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6"/>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47"/>
          <p:cNvSpPr txBox="1"/>
          <p:nvPr>
            <p:ph type="title"/>
          </p:nvPr>
        </p:nvSpPr>
        <p:spPr>
          <a:xfrm>
            <a:off x="5011800" y="1359000"/>
            <a:ext cx="34122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company</a:t>
            </a:r>
            <a:endParaRPr/>
          </a:p>
        </p:txBody>
      </p:sp>
      <p:sp>
        <p:nvSpPr>
          <p:cNvPr id="822" name="Google Shape;822;p47"/>
          <p:cNvSpPr txBox="1"/>
          <p:nvPr>
            <p:ph idx="1" type="subTitle"/>
          </p:nvPr>
        </p:nvSpPr>
        <p:spPr>
          <a:xfrm>
            <a:off x="5112600" y="2107125"/>
            <a:ext cx="3311400" cy="1218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Here you can give a brief description of the topic you want to talk about. For example, if you want to talk about Mercury, you could say that it’s the smallest planet in the entire Solar System</a:t>
            </a:r>
            <a:endParaRPr/>
          </a:p>
        </p:txBody>
      </p:sp>
      <p:grpSp>
        <p:nvGrpSpPr>
          <p:cNvPr id="823" name="Google Shape;823;p47"/>
          <p:cNvGrpSpPr/>
          <p:nvPr/>
        </p:nvGrpSpPr>
        <p:grpSpPr>
          <a:xfrm>
            <a:off x="775177" y="1521287"/>
            <a:ext cx="3720297" cy="2748441"/>
            <a:chOff x="775177" y="1521287"/>
            <a:chExt cx="3720297" cy="2748441"/>
          </a:xfrm>
        </p:grpSpPr>
        <p:sp>
          <p:nvSpPr>
            <p:cNvPr id="824" name="Google Shape;824;p47"/>
            <p:cNvSpPr/>
            <p:nvPr/>
          </p:nvSpPr>
          <p:spPr>
            <a:xfrm>
              <a:off x="1883717" y="3683356"/>
              <a:ext cx="572738" cy="572738"/>
            </a:xfrm>
            <a:custGeom>
              <a:rect b="b" l="l" r="r" t="t"/>
              <a:pathLst>
                <a:path extrusionOk="0" h="53179" w="53179">
                  <a:moveTo>
                    <a:pt x="26589" y="0"/>
                  </a:moveTo>
                  <a:cubicBezTo>
                    <a:pt x="11935" y="0"/>
                    <a:pt x="0" y="11934"/>
                    <a:pt x="0" y="26589"/>
                  </a:cubicBezTo>
                  <a:cubicBezTo>
                    <a:pt x="0" y="41243"/>
                    <a:pt x="11935" y="53178"/>
                    <a:pt x="26589" y="53178"/>
                  </a:cubicBezTo>
                  <a:cubicBezTo>
                    <a:pt x="41260" y="53178"/>
                    <a:pt x="53178" y="41243"/>
                    <a:pt x="53178" y="26589"/>
                  </a:cubicBezTo>
                  <a:cubicBezTo>
                    <a:pt x="53178" y="11934"/>
                    <a:pt x="41260" y="0"/>
                    <a:pt x="26589" y="0"/>
                  </a:cubicBezTo>
                  <a:close/>
                </a:path>
              </a:pathLst>
            </a:custGeom>
            <a:solidFill>
              <a:schemeClr val="accent4"/>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7"/>
            <p:cNvSpPr/>
            <p:nvPr/>
          </p:nvSpPr>
          <p:spPr>
            <a:xfrm>
              <a:off x="1396417" y="1521287"/>
              <a:ext cx="3099056" cy="1997739"/>
            </a:xfrm>
            <a:custGeom>
              <a:rect b="b" l="l" r="r" t="t"/>
              <a:pathLst>
                <a:path extrusionOk="0" h="134189" w="208165">
                  <a:moveTo>
                    <a:pt x="4416" y="1"/>
                  </a:moveTo>
                  <a:cubicBezTo>
                    <a:pt x="1982" y="1"/>
                    <a:pt x="1" y="1964"/>
                    <a:pt x="1" y="4399"/>
                  </a:cubicBezTo>
                  <a:lnTo>
                    <a:pt x="1" y="129790"/>
                  </a:lnTo>
                  <a:cubicBezTo>
                    <a:pt x="1" y="132224"/>
                    <a:pt x="1982" y="134188"/>
                    <a:pt x="4416" y="134188"/>
                  </a:cubicBezTo>
                  <a:lnTo>
                    <a:pt x="203766" y="134188"/>
                  </a:lnTo>
                  <a:cubicBezTo>
                    <a:pt x="206200" y="134188"/>
                    <a:pt x="208164" y="132224"/>
                    <a:pt x="208164" y="129790"/>
                  </a:cubicBezTo>
                  <a:lnTo>
                    <a:pt x="208164" y="4399"/>
                  </a:lnTo>
                  <a:cubicBezTo>
                    <a:pt x="208164" y="1964"/>
                    <a:pt x="206200" y="1"/>
                    <a:pt x="203766" y="1"/>
                  </a:cubicBezTo>
                  <a:close/>
                </a:path>
              </a:pathLst>
            </a:custGeom>
            <a:solidFill>
              <a:schemeClr val="accent6"/>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7"/>
            <p:cNvSpPr/>
            <p:nvPr/>
          </p:nvSpPr>
          <p:spPr>
            <a:xfrm>
              <a:off x="1553868" y="1979852"/>
              <a:ext cx="998371" cy="1381977"/>
            </a:xfrm>
            <a:custGeom>
              <a:rect b="b" l="l" r="r" t="t"/>
              <a:pathLst>
                <a:path extrusionOk="0" h="92828" w="67061">
                  <a:moveTo>
                    <a:pt x="1746" y="1"/>
                  </a:moveTo>
                  <a:cubicBezTo>
                    <a:pt x="790" y="1"/>
                    <a:pt x="0" y="790"/>
                    <a:pt x="0" y="1764"/>
                  </a:cubicBezTo>
                  <a:lnTo>
                    <a:pt x="0" y="91065"/>
                  </a:lnTo>
                  <a:cubicBezTo>
                    <a:pt x="0" y="92039"/>
                    <a:pt x="790" y="92827"/>
                    <a:pt x="1746" y="92827"/>
                  </a:cubicBezTo>
                  <a:lnTo>
                    <a:pt x="65315" y="92827"/>
                  </a:lnTo>
                  <a:cubicBezTo>
                    <a:pt x="66271" y="92827"/>
                    <a:pt x="67061" y="92039"/>
                    <a:pt x="67061" y="91065"/>
                  </a:cubicBezTo>
                  <a:lnTo>
                    <a:pt x="67061" y="1764"/>
                  </a:lnTo>
                  <a:cubicBezTo>
                    <a:pt x="67061" y="790"/>
                    <a:pt x="66271" y="1"/>
                    <a:pt x="65315" y="1"/>
                  </a:cubicBezTo>
                  <a:close/>
                </a:path>
              </a:pathLst>
            </a:custGeom>
            <a:solidFill>
              <a:srgbClr val="FFFFFF"/>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7"/>
            <p:cNvSpPr/>
            <p:nvPr/>
          </p:nvSpPr>
          <p:spPr>
            <a:xfrm>
              <a:off x="1566850" y="1993102"/>
              <a:ext cx="972392" cy="1355730"/>
            </a:xfrm>
            <a:custGeom>
              <a:rect b="b" l="l" r="r" t="t"/>
              <a:pathLst>
                <a:path extrusionOk="0" h="91065" w="65316">
                  <a:moveTo>
                    <a:pt x="874" y="1"/>
                  </a:moveTo>
                  <a:cubicBezTo>
                    <a:pt x="404" y="1"/>
                    <a:pt x="1" y="386"/>
                    <a:pt x="1" y="874"/>
                  </a:cubicBezTo>
                  <a:lnTo>
                    <a:pt x="1" y="90175"/>
                  </a:lnTo>
                  <a:cubicBezTo>
                    <a:pt x="1" y="90662"/>
                    <a:pt x="404" y="91064"/>
                    <a:pt x="874" y="91064"/>
                  </a:cubicBezTo>
                  <a:lnTo>
                    <a:pt x="64443" y="91064"/>
                  </a:lnTo>
                  <a:cubicBezTo>
                    <a:pt x="64913" y="91064"/>
                    <a:pt x="65316" y="90662"/>
                    <a:pt x="65316" y="90175"/>
                  </a:cubicBezTo>
                  <a:lnTo>
                    <a:pt x="65316" y="874"/>
                  </a:lnTo>
                  <a:cubicBezTo>
                    <a:pt x="65316" y="386"/>
                    <a:pt x="64913" y="1"/>
                    <a:pt x="64443" y="1"/>
                  </a:cubicBezTo>
                  <a:close/>
                </a:path>
              </a:pathLst>
            </a:custGeom>
            <a:solidFill>
              <a:schemeClr val="accent2"/>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7"/>
            <p:cNvSpPr/>
            <p:nvPr/>
          </p:nvSpPr>
          <p:spPr>
            <a:xfrm>
              <a:off x="1566850" y="2519643"/>
              <a:ext cx="972392" cy="829189"/>
            </a:xfrm>
            <a:custGeom>
              <a:rect b="b" l="l" r="r" t="t"/>
              <a:pathLst>
                <a:path extrusionOk="0" h="55697" w="65316">
                  <a:moveTo>
                    <a:pt x="18013" y="0"/>
                  </a:moveTo>
                  <a:lnTo>
                    <a:pt x="1" y="26842"/>
                  </a:lnTo>
                  <a:lnTo>
                    <a:pt x="1" y="54807"/>
                  </a:lnTo>
                  <a:cubicBezTo>
                    <a:pt x="1" y="55294"/>
                    <a:pt x="404" y="55696"/>
                    <a:pt x="874" y="55696"/>
                  </a:cubicBezTo>
                  <a:lnTo>
                    <a:pt x="64443" y="55696"/>
                  </a:lnTo>
                  <a:cubicBezTo>
                    <a:pt x="64913" y="55696"/>
                    <a:pt x="65316" y="55294"/>
                    <a:pt x="65316" y="54807"/>
                  </a:cubicBezTo>
                  <a:lnTo>
                    <a:pt x="65316" y="37014"/>
                  </a:lnTo>
                  <a:lnTo>
                    <a:pt x="55378" y="22192"/>
                  </a:lnTo>
                  <a:lnTo>
                    <a:pt x="44148" y="38961"/>
                  </a:lnTo>
                  <a:lnTo>
                    <a:pt x="43174" y="37518"/>
                  </a:lnTo>
                  <a:lnTo>
                    <a:pt x="18013" y="0"/>
                  </a:lnTo>
                  <a:close/>
                </a:path>
              </a:pathLst>
            </a:custGeom>
            <a:solidFill>
              <a:schemeClr val="dk1"/>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7"/>
            <p:cNvSpPr/>
            <p:nvPr/>
          </p:nvSpPr>
          <p:spPr>
            <a:xfrm>
              <a:off x="1553868" y="1713723"/>
              <a:ext cx="2797406" cy="132454"/>
            </a:xfrm>
            <a:custGeom>
              <a:rect b="b" l="l" r="r" t="t"/>
              <a:pathLst>
                <a:path extrusionOk="0" h="8897" w="187903">
                  <a:moveTo>
                    <a:pt x="1746" y="0"/>
                  </a:moveTo>
                  <a:cubicBezTo>
                    <a:pt x="790" y="0"/>
                    <a:pt x="0" y="788"/>
                    <a:pt x="0" y="1762"/>
                  </a:cubicBezTo>
                  <a:lnTo>
                    <a:pt x="0" y="7134"/>
                  </a:lnTo>
                  <a:cubicBezTo>
                    <a:pt x="0" y="8107"/>
                    <a:pt x="790" y="8897"/>
                    <a:pt x="1746" y="8897"/>
                  </a:cubicBezTo>
                  <a:lnTo>
                    <a:pt x="186140" y="8897"/>
                  </a:lnTo>
                  <a:cubicBezTo>
                    <a:pt x="187114" y="8897"/>
                    <a:pt x="187902" y="8107"/>
                    <a:pt x="187902" y="7134"/>
                  </a:cubicBezTo>
                  <a:lnTo>
                    <a:pt x="187902" y="1762"/>
                  </a:lnTo>
                  <a:cubicBezTo>
                    <a:pt x="187902" y="788"/>
                    <a:pt x="187114" y="0"/>
                    <a:pt x="186140" y="0"/>
                  </a:cubicBezTo>
                  <a:close/>
                </a:path>
              </a:pathLst>
            </a:custGeom>
            <a:solidFill>
              <a:schemeClr val="accent1"/>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7"/>
            <p:cNvSpPr/>
            <p:nvPr/>
          </p:nvSpPr>
          <p:spPr>
            <a:xfrm>
              <a:off x="1635823" y="1760202"/>
              <a:ext cx="1064352" cy="39497"/>
            </a:xfrm>
            <a:custGeom>
              <a:rect b="b" l="l" r="r" t="t"/>
              <a:pathLst>
                <a:path extrusionOk="0" h="2653" w="71493">
                  <a:moveTo>
                    <a:pt x="1310" y="0"/>
                  </a:moveTo>
                  <a:cubicBezTo>
                    <a:pt x="589" y="0"/>
                    <a:pt x="1" y="605"/>
                    <a:pt x="1" y="1326"/>
                  </a:cubicBezTo>
                  <a:cubicBezTo>
                    <a:pt x="1" y="2064"/>
                    <a:pt x="589" y="2653"/>
                    <a:pt x="1310" y="2653"/>
                  </a:cubicBezTo>
                  <a:lnTo>
                    <a:pt x="70184" y="2653"/>
                  </a:lnTo>
                  <a:cubicBezTo>
                    <a:pt x="70905" y="2653"/>
                    <a:pt x="71493" y="2064"/>
                    <a:pt x="71493" y="1326"/>
                  </a:cubicBezTo>
                  <a:cubicBezTo>
                    <a:pt x="71493" y="605"/>
                    <a:pt x="70905" y="0"/>
                    <a:pt x="70184" y="0"/>
                  </a:cubicBezTo>
                  <a:close/>
                </a:path>
              </a:pathLst>
            </a:custGeom>
            <a:solidFill>
              <a:schemeClr val="accent6"/>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7"/>
            <p:cNvSpPr/>
            <p:nvPr/>
          </p:nvSpPr>
          <p:spPr>
            <a:xfrm>
              <a:off x="2809360" y="1760202"/>
              <a:ext cx="458595" cy="39497"/>
            </a:xfrm>
            <a:custGeom>
              <a:rect b="b" l="l" r="r" t="t"/>
              <a:pathLst>
                <a:path extrusionOk="0" h="2653" w="30804">
                  <a:moveTo>
                    <a:pt x="1327" y="0"/>
                  </a:moveTo>
                  <a:cubicBezTo>
                    <a:pt x="605" y="0"/>
                    <a:pt x="1" y="605"/>
                    <a:pt x="1" y="1326"/>
                  </a:cubicBezTo>
                  <a:cubicBezTo>
                    <a:pt x="1" y="2064"/>
                    <a:pt x="605" y="2653"/>
                    <a:pt x="1327" y="2653"/>
                  </a:cubicBezTo>
                  <a:lnTo>
                    <a:pt x="29477" y="2653"/>
                  </a:lnTo>
                  <a:cubicBezTo>
                    <a:pt x="30215" y="2653"/>
                    <a:pt x="30804" y="2064"/>
                    <a:pt x="30804" y="1326"/>
                  </a:cubicBezTo>
                  <a:cubicBezTo>
                    <a:pt x="30804" y="605"/>
                    <a:pt x="30215" y="0"/>
                    <a:pt x="29477" y="0"/>
                  </a:cubicBezTo>
                  <a:close/>
                </a:path>
              </a:pathLst>
            </a:custGeom>
            <a:solidFill>
              <a:schemeClr val="accent6"/>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7"/>
            <p:cNvSpPr/>
            <p:nvPr/>
          </p:nvSpPr>
          <p:spPr>
            <a:xfrm>
              <a:off x="775177" y="1606057"/>
              <a:ext cx="412845" cy="137159"/>
            </a:xfrm>
            <a:custGeom>
              <a:rect b="b" l="l" r="r" t="t"/>
              <a:pathLst>
                <a:path extrusionOk="0" h="9213" w="27731">
                  <a:moveTo>
                    <a:pt x="17852" y="0"/>
                  </a:moveTo>
                  <a:cubicBezTo>
                    <a:pt x="15721" y="0"/>
                    <a:pt x="13587" y="678"/>
                    <a:pt x="12086" y="1877"/>
                  </a:cubicBezTo>
                  <a:cubicBezTo>
                    <a:pt x="10727" y="2951"/>
                    <a:pt x="9367" y="4764"/>
                    <a:pt x="8880" y="6644"/>
                  </a:cubicBezTo>
                  <a:cubicBezTo>
                    <a:pt x="7885" y="5842"/>
                    <a:pt x="6591" y="5407"/>
                    <a:pt x="5303" y="5407"/>
                  </a:cubicBezTo>
                  <a:cubicBezTo>
                    <a:pt x="4787" y="5407"/>
                    <a:pt x="4272" y="5477"/>
                    <a:pt x="3778" y="5621"/>
                  </a:cubicBezTo>
                  <a:cubicBezTo>
                    <a:pt x="2048" y="6124"/>
                    <a:pt x="588" y="7501"/>
                    <a:pt x="0" y="9213"/>
                  </a:cubicBezTo>
                  <a:lnTo>
                    <a:pt x="27730" y="9112"/>
                  </a:lnTo>
                  <a:cubicBezTo>
                    <a:pt x="27244" y="5688"/>
                    <a:pt x="25213" y="2884"/>
                    <a:pt x="22225" y="1122"/>
                  </a:cubicBezTo>
                  <a:cubicBezTo>
                    <a:pt x="20929" y="354"/>
                    <a:pt x="19391" y="0"/>
                    <a:pt x="17852" y="0"/>
                  </a:cubicBezTo>
                  <a:close/>
                </a:path>
              </a:pathLst>
            </a:custGeom>
            <a:solidFill>
              <a:schemeClr val="dk2"/>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7"/>
            <p:cNvSpPr/>
            <p:nvPr/>
          </p:nvSpPr>
          <p:spPr>
            <a:xfrm>
              <a:off x="956864" y="1610434"/>
              <a:ext cx="214663" cy="117835"/>
            </a:xfrm>
            <a:custGeom>
              <a:rect b="b" l="l" r="r" t="t"/>
              <a:pathLst>
                <a:path extrusionOk="0" h="7915" w="14419">
                  <a:moveTo>
                    <a:pt x="5350" y="1"/>
                  </a:moveTo>
                  <a:cubicBezTo>
                    <a:pt x="4889" y="1"/>
                    <a:pt x="4425" y="35"/>
                    <a:pt x="3962" y="106"/>
                  </a:cubicBezTo>
                  <a:cubicBezTo>
                    <a:pt x="2836" y="291"/>
                    <a:pt x="1728" y="761"/>
                    <a:pt x="990" y="1634"/>
                  </a:cubicBezTo>
                  <a:cubicBezTo>
                    <a:pt x="269" y="2507"/>
                    <a:pt x="0" y="3816"/>
                    <a:pt x="553" y="4806"/>
                  </a:cubicBezTo>
                  <a:cubicBezTo>
                    <a:pt x="990" y="5611"/>
                    <a:pt x="1847" y="6081"/>
                    <a:pt x="2686" y="6451"/>
                  </a:cubicBezTo>
                  <a:cubicBezTo>
                    <a:pt x="4897" y="7410"/>
                    <a:pt x="7319" y="7915"/>
                    <a:pt x="9743" y="7915"/>
                  </a:cubicBezTo>
                  <a:cubicBezTo>
                    <a:pt x="10374" y="7915"/>
                    <a:pt x="11005" y="7880"/>
                    <a:pt x="11632" y="7811"/>
                  </a:cubicBezTo>
                  <a:cubicBezTo>
                    <a:pt x="12153" y="7744"/>
                    <a:pt x="12690" y="7659"/>
                    <a:pt x="13160" y="7424"/>
                  </a:cubicBezTo>
                  <a:cubicBezTo>
                    <a:pt x="13646" y="7207"/>
                    <a:pt x="14067" y="6804"/>
                    <a:pt x="14201" y="6300"/>
                  </a:cubicBezTo>
                  <a:cubicBezTo>
                    <a:pt x="14419" y="5511"/>
                    <a:pt x="13982" y="4705"/>
                    <a:pt x="13479" y="4085"/>
                  </a:cubicBezTo>
                  <a:cubicBezTo>
                    <a:pt x="11532" y="1596"/>
                    <a:pt x="8499" y="1"/>
                    <a:pt x="5350" y="1"/>
                  </a:cubicBezTo>
                  <a:close/>
                </a:path>
              </a:pathLst>
            </a:custGeom>
            <a:solidFill>
              <a:schemeClr val="accent2"/>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7"/>
            <p:cNvSpPr/>
            <p:nvPr/>
          </p:nvSpPr>
          <p:spPr>
            <a:xfrm>
              <a:off x="813661" y="1689516"/>
              <a:ext cx="66741" cy="38574"/>
            </a:xfrm>
            <a:custGeom>
              <a:rect b="b" l="l" r="r" t="t"/>
              <a:pathLst>
                <a:path extrusionOk="0" h="2591" w="4483">
                  <a:moveTo>
                    <a:pt x="2237" y="1"/>
                  </a:moveTo>
                  <a:cubicBezTo>
                    <a:pt x="1529" y="1"/>
                    <a:pt x="520" y="85"/>
                    <a:pt x="219" y="518"/>
                  </a:cubicBezTo>
                  <a:cubicBezTo>
                    <a:pt x="0" y="854"/>
                    <a:pt x="17" y="1307"/>
                    <a:pt x="219" y="1660"/>
                  </a:cubicBezTo>
                  <a:cubicBezTo>
                    <a:pt x="420" y="2012"/>
                    <a:pt x="772" y="2247"/>
                    <a:pt x="1159" y="2381"/>
                  </a:cubicBezTo>
                  <a:cubicBezTo>
                    <a:pt x="1528" y="2533"/>
                    <a:pt x="1931" y="2566"/>
                    <a:pt x="2334" y="2582"/>
                  </a:cubicBezTo>
                  <a:cubicBezTo>
                    <a:pt x="2441" y="2587"/>
                    <a:pt x="2549" y="2591"/>
                    <a:pt x="2658" y="2591"/>
                  </a:cubicBezTo>
                  <a:cubicBezTo>
                    <a:pt x="2940" y="2591"/>
                    <a:pt x="3225" y="2567"/>
                    <a:pt x="3492" y="2482"/>
                  </a:cubicBezTo>
                  <a:cubicBezTo>
                    <a:pt x="3861" y="2365"/>
                    <a:pt x="4197" y="2112"/>
                    <a:pt x="4331" y="1743"/>
                  </a:cubicBezTo>
                  <a:cubicBezTo>
                    <a:pt x="4483" y="1324"/>
                    <a:pt x="4315" y="820"/>
                    <a:pt x="3979" y="501"/>
                  </a:cubicBezTo>
                  <a:cubicBezTo>
                    <a:pt x="3659" y="183"/>
                    <a:pt x="3189" y="48"/>
                    <a:pt x="2737" y="15"/>
                  </a:cubicBezTo>
                  <a:cubicBezTo>
                    <a:pt x="2608" y="7"/>
                    <a:pt x="2434" y="1"/>
                    <a:pt x="2237" y="1"/>
                  </a:cubicBezTo>
                  <a:close/>
                </a:path>
              </a:pathLst>
            </a:custGeom>
            <a:solidFill>
              <a:schemeClr val="accent2"/>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7"/>
            <p:cNvSpPr/>
            <p:nvPr/>
          </p:nvSpPr>
          <p:spPr>
            <a:xfrm>
              <a:off x="1553868" y="1593507"/>
              <a:ext cx="48250" cy="48489"/>
            </a:xfrm>
            <a:custGeom>
              <a:rect b="b" l="l" r="r" t="t"/>
              <a:pathLst>
                <a:path extrusionOk="0" h="3257" w="3241">
                  <a:moveTo>
                    <a:pt x="1612" y="0"/>
                  </a:moveTo>
                  <a:cubicBezTo>
                    <a:pt x="723" y="0"/>
                    <a:pt x="0" y="739"/>
                    <a:pt x="0" y="1629"/>
                  </a:cubicBezTo>
                  <a:cubicBezTo>
                    <a:pt x="0" y="2518"/>
                    <a:pt x="723" y="3257"/>
                    <a:pt x="1612" y="3257"/>
                  </a:cubicBezTo>
                  <a:cubicBezTo>
                    <a:pt x="2518" y="3257"/>
                    <a:pt x="3240" y="2518"/>
                    <a:pt x="3240" y="1629"/>
                  </a:cubicBezTo>
                  <a:cubicBezTo>
                    <a:pt x="3240" y="739"/>
                    <a:pt x="2518" y="0"/>
                    <a:pt x="1612" y="0"/>
                  </a:cubicBezTo>
                  <a:close/>
                </a:path>
              </a:pathLst>
            </a:custGeom>
            <a:solidFill>
              <a:schemeClr val="accent3"/>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7"/>
            <p:cNvSpPr/>
            <p:nvPr/>
          </p:nvSpPr>
          <p:spPr>
            <a:xfrm>
              <a:off x="1650324" y="1593507"/>
              <a:ext cx="48489" cy="48489"/>
            </a:xfrm>
            <a:custGeom>
              <a:rect b="b" l="l" r="r" t="t"/>
              <a:pathLst>
                <a:path extrusionOk="0" h="3257" w="3257">
                  <a:moveTo>
                    <a:pt x="1629" y="0"/>
                  </a:moveTo>
                  <a:cubicBezTo>
                    <a:pt x="723" y="0"/>
                    <a:pt x="0" y="739"/>
                    <a:pt x="0" y="1629"/>
                  </a:cubicBezTo>
                  <a:cubicBezTo>
                    <a:pt x="0" y="2518"/>
                    <a:pt x="723" y="3257"/>
                    <a:pt x="1629" y="3257"/>
                  </a:cubicBezTo>
                  <a:cubicBezTo>
                    <a:pt x="2518" y="3257"/>
                    <a:pt x="3257" y="2518"/>
                    <a:pt x="3257" y="1629"/>
                  </a:cubicBezTo>
                  <a:cubicBezTo>
                    <a:pt x="3257" y="739"/>
                    <a:pt x="2518" y="0"/>
                    <a:pt x="1629" y="0"/>
                  </a:cubicBezTo>
                  <a:close/>
                </a:path>
              </a:pathLst>
            </a:custGeom>
            <a:solidFill>
              <a:schemeClr val="accent2"/>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7"/>
            <p:cNvSpPr/>
            <p:nvPr/>
          </p:nvSpPr>
          <p:spPr>
            <a:xfrm>
              <a:off x="1746780" y="1593507"/>
              <a:ext cx="48503" cy="48489"/>
            </a:xfrm>
            <a:custGeom>
              <a:rect b="b" l="l" r="r" t="t"/>
              <a:pathLst>
                <a:path extrusionOk="0" h="3257" w="3258">
                  <a:moveTo>
                    <a:pt x="1630" y="0"/>
                  </a:moveTo>
                  <a:cubicBezTo>
                    <a:pt x="739" y="0"/>
                    <a:pt x="1" y="739"/>
                    <a:pt x="1" y="1629"/>
                  </a:cubicBezTo>
                  <a:cubicBezTo>
                    <a:pt x="1" y="2518"/>
                    <a:pt x="739" y="3257"/>
                    <a:pt x="1630" y="3257"/>
                  </a:cubicBezTo>
                  <a:cubicBezTo>
                    <a:pt x="2536" y="3257"/>
                    <a:pt x="3257" y="2518"/>
                    <a:pt x="3257" y="1629"/>
                  </a:cubicBezTo>
                  <a:cubicBezTo>
                    <a:pt x="3257" y="739"/>
                    <a:pt x="2536" y="0"/>
                    <a:pt x="1630" y="0"/>
                  </a:cubicBezTo>
                  <a:close/>
                </a:path>
              </a:pathLst>
            </a:custGeom>
            <a:solidFill>
              <a:schemeClr val="accent4"/>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7"/>
            <p:cNvSpPr/>
            <p:nvPr/>
          </p:nvSpPr>
          <p:spPr>
            <a:xfrm>
              <a:off x="2583350" y="1979850"/>
              <a:ext cx="1767899" cy="1355736"/>
            </a:xfrm>
            <a:custGeom>
              <a:rect b="b" l="l" r="r" t="t"/>
              <a:pathLst>
                <a:path extrusionOk="0" h="51316" w="72617">
                  <a:moveTo>
                    <a:pt x="2351" y="0"/>
                  </a:moveTo>
                  <a:cubicBezTo>
                    <a:pt x="1042" y="0"/>
                    <a:pt x="1" y="1058"/>
                    <a:pt x="1" y="2350"/>
                  </a:cubicBezTo>
                  <a:lnTo>
                    <a:pt x="1" y="48966"/>
                  </a:lnTo>
                  <a:cubicBezTo>
                    <a:pt x="1" y="50257"/>
                    <a:pt x="1042" y="51316"/>
                    <a:pt x="2351" y="51316"/>
                  </a:cubicBezTo>
                  <a:lnTo>
                    <a:pt x="70267" y="51316"/>
                  </a:lnTo>
                  <a:cubicBezTo>
                    <a:pt x="71576" y="51316"/>
                    <a:pt x="72617" y="50257"/>
                    <a:pt x="72617" y="48966"/>
                  </a:cubicBezTo>
                  <a:lnTo>
                    <a:pt x="72617" y="2350"/>
                  </a:lnTo>
                  <a:cubicBezTo>
                    <a:pt x="72617" y="1058"/>
                    <a:pt x="71576" y="0"/>
                    <a:pt x="70267" y="0"/>
                  </a:cubicBezTo>
                  <a:close/>
                </a:path>
              </a:pathLst>
            </a:custGeom>
            <a:solidFill>
              <a:schemeClr val="lt1"/>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7"/>
            <p:cNvSpPr/>
            <p:nvPr/>
          </p:nvSpPr>
          <p:spPr>
            <a:xfrm>
              <a:off x="2898043" y="2191382"/>
              <a:ext cx="1138543" cy="877023"/>
            </a:xfrm>
            <a:custGeom>
              <a:rect b="b" l="l" r="r" t="t"/>
              <a:pathLst>
                <a:path extrusionOk="0" h="36024" w="46766">
                  <a:moveTo>
                    <a:pt x="2870" y="0"/>
                  </a:moveTo>
                  <a:cubicBezTo>
                    <a:pt x="1292" y="0"/>
                    <a:pt x="0" y="1276"/>
                    <a:pt x="0" y="2872"/>
                  </a:cubicBezTo>
                  <a:lnTo>
                    <a:pt x="0" y="33136"/>
                  </a:lnTo>
                  <a:cubicBezTo>
                    <a:pt x="0" y="34731"/>
                    <a:pt x="1292" y="36023"/>
                    <a:pt x="2870" y="36023"/>
                  </a:cubicBezTo>
                  <a:cubicBezTo>
                    <a:pt x="4465" y="36023"/>
                    <a:pt x="5741" y="34731"/>
                    <a:pt x="5741" y="33136"/>
                  </a:cubicBezTo>
                  <a:lnTo>
                    <a:pt x="5741" y="2872"/>
                  </a:lnTo>
                  <a:cubicBezTo>
                    <a:pt x="5741" y="1276"/>
                    <a:pt x="4465" y="0"/>
                    <a:pt x="2870" y="0"/>
                  </a:cubicBezTo>
                  <a:close/>
                  <a:moveTo>
                    <a:pt x="16551" y="0"/>
                  </a:moveTo>
                  <a:cubicBezTo>
                    <a:pt x="14956" y="0"/>
                    <a:pt x="13680" y="1276"/>
                    <a:pt x="13680" y="2872"/>
                  </a:cubicBezTo>
                  <a:lnTo>
                    <a:pt x="13680" y="33136"/>
                  </a:lnTo>
                  <a:cubicBezTo>
                    <a:pt x="13680" y="34731"/>
                    <a:pt x="14956" y="36023"/>
                    <a:pt x="16551" y="36023"/>
                  </a:cubicBezTo>
                  <a:cubicBezTo>
                    <a:pt x="18129" y="36023"/>
                    <a:pt x="19421" y="34731"/>
                    <a:pt x="19421" y="33136"/>
                  </a:cubicBezTo>
                  <a:lnTo>
                    <a:pt x="19421" y="2872"/>
                  </a:lnTo>
                  <a:cubicBezTo>
                    <a:pt x="19421" y="1276"/>
                    <a:pt x="18129" y="0"/>
                    <a:pt x="16551" y="0"/>
                  </a:cubicBezTo>
                  <a:close/>
                  <a:moveTo>
                    <a:pt x="30215" y="0"/>
                  </a:moveTo>
                  <a:cubicBezTo>
                    <a:pt x="28637" y="0"/>
                    <a:pt x="27344" y="1276"/>
                    <a:pt x="27344" y="2872"/>
                  </a:cubicBezTo>
                  <a:lnTo>
                    <a:pt x="27344" y="33136"/>
                  </a:lnTo>
                  <a:cubicBezTo>
                    <a:pt x="27344" y="34731"/>
                    <a:pt x="28637" y="36023"/>
                    <a:pt x="30215" y="36023"/>
                  </a:cubicBezTo>
                  <a:cubicBezTo>
                    <a:pt x="31809" y="36023"/>
                    <a:pt x="33085" y="34731"/>
                    <a:pt x="33085" y="33136"/>
                  </a:cubicBezTo>
                  <a:lnTo>
                    <a:pt x="33085" y="2872"/>
                  </a:lnTo>
                  <a:cubicBezTo>
                    <a:pt x="33085" y="1276"/>
                    <a:pt x="31809" y="0"/>
                    <a:pt x="30215" y="0"/>
                  </a:cubicBezTo>
                  <a:close/>
                  <a:moveTo>
                    <a:pt x="43895" y="0"/>
                  </a:moveTo>
                  <a:cubicBezTo>
                    <a:pt x="42317" y="0"/>
                    <a:pt x="41025" y="1276"/>
                    <a:pt x="41025" y="2872"/>
                  </a:cubicBezTo>
                  <a:lnTo>
                    <a:pt x="41025" y="33136"/>
                  </a:lnTo>
                  <a:cubicBezTo>
                    <a:pt x="41025" y="34731"/>
                    <a:pt x="42317" y="36023"/>
                    <a:pt x="43895" y="36023"/>
                  </a:cubicBezTo>
                  <a:cubicBezTo>
                    <a:pt x="45473" y="36023"/>
                    <a:pt x="46766" y="34731"/>
                    <a:pt x="46766" y="33136"/>
                  </a:cubicBezTo>
                  <a:lnTo>
                    <a:pt x="46766" y="2872"/>
                  </a:lnTo>
                  <a:cubicBezTo>
                    <a:pt x="46766" y="1276"/>
                    <a:pt x="45473" y="0"/>
                    <a:pt x="43895" y="0"/>
                  </a:cubicBezTo>
                  <a:close/>
                </a:path>
              </a:pathLst>
            </a:custGeom>
            <a:solidFill>
              <a:schemeClr val="accent4"/>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7"/>
            <p:cNvSpPr/>
            <p:nvPr/>
          </p:nvSpPr>
          <p:spPr>
            <a:xfrm>
              <a:off x="2898043" y="2398972"/>
              <a:ext cx="1138543" cy="669429"/>
            </a:xfrm>
            <a:custGeom>
              <a:rect b="b" l="l" r="r" t="t"/>
              <a:pathLst>
                <a:path extrusionOk="0" h="27497" w="46766">
                  <a:moveTo>
                    <a:pt x="0" y="12456"/>
                  </a:moveTo>
                  <a:lnTo>
                    <a:pt x="0" y="24609"/>
                  </a:lnTo>
                  <a:cubicBezTo>
                    <a:pt x="0" y="26204"/>
                    <a:pt x="1292" y="27496"/>
                    <a:pt x="2870" y="27496"/>
                  </a:cubicBezTo>
                  <a:cubicBezTo>
                    <a:pt x="4465" y="27496"/>
                    <a:pt x="5741" y="26204"/>
                    <a:pt x="5741" y="24609"/>
                  </a:cubicBezTo>
                  <a:lnTo>
                    <a:pt x="5741" y="12456"/>
                  </a:lnTo>
                  <a:close/>
                  <a:moveTo>
                    <a:pt x="13680" y="5994"/>
                  </a:moveTo>
                  <a:lnTo>
                    <a:pt x="13680" y="24609"/>
                  </a:lnTo>
                  <a:cubicBezTo>
                    <a:pt x="13680" y="26204"/>
                    <a:pt x="14956" y="27496"/>
                    <a:pt x="16551" y="27496"/>
                  </a:cubicBezTo>
                  <a:cubicBezTo>
                    <a:pt x="18129" y="27496"/>
                    <a:pt x="19421" y="26204"/>
                    <a:pt x="19421" y="24609"/>
                  </a:cubicBezTo>
                  <a:lnTo>
                    <a:pt x="19421" y="5994"/>
                  </a:lnTo>
                  <a:close/>
                  <a:moveTo>
                    <a:pt x="27344" y="17760"/>
                  </a:moveTo>
                  <a:lnTo>
                    <a:pt x="27344" y="24609"/>
                  </a:lnTo>
                  <a:cubicBezTo>
                    <a:pt x="27344" y="26204"/>
                    <a:pt x="28637" y="27496"/>
                    <a:pt x="30215" y="27496"/>
                  </a:cubicBezTo>
                  <a:cubicBezTo>
                    <a:pt x="31809" y="27496"/>
                    <a:pt x="33085" y="26204"/>
                    <a:pt x="33085" y="24609"/>
                  </a:cubicBezTo>
                  <a:lnTo>
                    <a:pt x="33085" y="17760"/>
                  </a:lnTo>
                  <a:close/>
                  <a:moveTo>
                    <a:pt x="41025" y="1"/>
                  </a:moveTo>
                  <a:lnTo>
                    <a:pt x="41025" y="24609"/>
                  </a:lnTo>
                  <a:cubicBezTo>
                    <a:pt x="41025" y="26204"/>
                    <a:pt x="42317" y="27496"/>
                    <a:pt x="43895" y="27496"/>
                  </a:cubicBezTo>
                  <a:cubicBezTo>
                    <a:pt x="45473" y="27496"/>
                    <a:pt x="46766" y="26204"/>
                    <a:pt x="46766" y="24609"/>
                  </a:cubicBezTo>
                  <a:lnTo>
                    <a:pt x="46766" y="1"/>
                  </a:lnTo>
                  <a:close/>
                </a:path>
              </a:pathLst>
            </a:custGeom>
            <a:solidFill>
              <a:schemeClr val="lt2"/>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7"/>
            <p:cNvSpPr/>
            <p:nvPr/>
          </p:nvSpPr>
          <p:spPr>
            <a:xfrm>
              <a:off x="1206259" y="2848776"/>
              <a:ext cx="791702" cy="791702"/>
            </a:xfrm>
            <a:custGeom>
              <a:rect b="b" l="l" r="r" t="t"/>
              <a:pathLst>
                <a:path extrusionOk="0" h="53179" w="53179">
                  <a:moveTo>
                    <a:pt x="26589" y="0"/>
                  </a:moveTo>
                  <a:cubicBezTo>
                    <a:pt x="11935" y="0"/>
                    <a:pt x="0" y="11934"/>
                    <a:pt x="0" y="26589"/>
                  </a:cubicBezTo>
                  <a:cubicBezTo>
                    <a:pt x="0" y="41243"/>
                    <a:pt x="11935" y="53178"/>
                    <a:pt x="26589" y="53178"/>
                  </a:cubicBezTo>
                  <a:cubicBezTo>
                    <a:pt x="41260" y="53178"/>
                    <a:pt x="53178" y="41243"/>
                    <a:pt x="53178" y="26589"/>
                  </a:cubicBezTo>
                  <a:cubicBezTo>
                    <a:pt x="53178" y="11934"/>
                    <a:pt x="41260" y="0"/>
                    <a:pt x="26589" y="0"/>
                  </a:cubicBezTo>
                  <a:close/>
                </a:path>
              </a:pathLst>
            </a:custGeom>
            <a:solidFill>
              <a:schemeClr val="accent4"/>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7"/>
            <p:cNvSpPr/>
            <p:nvPr/>
          </p:nvSpPr>
          <p:spPr>
            <a:xfrm>
              <a:off x="1493380" y="3048700"/>
              <a:ext cx="189950" cy="871901"/>
            </a:xfrm>
            <a:custGeom>
              <a:rect b="b" l="l" r="r" t="t"/>
              <a:pathLst>
                <a:path extrusionOk="0" h="58566" w="12759">
                  <a:moveTo>
                    <a:pt x="7303" y="0"/>
                  </a:moveTo>
                  <a:cubicBezTo>
                    <a:pt x="6816" y="0"/>
                    <a:pt x="6431" y="386"/>
                    <a:pt x="6431" y="873"/>
                  </a:cubicBezTo>
                  <a:lnTo>
                    <a:pt x="6431" y="24457"/>
                  </a:lnTo>
                  <a:lnTo>
                    <a:pt x="1596" y="19622"/>
                  </a:lnTo>
                  <a:cubicBezTo>
                    <a:pt x="1420" y="19454"/>
                    <a:pt x="1193" y="19370"/>
                    <a:pt x="969" y="19370"/>
                  </a:cubicBezTo>
                  <a:cubicBezTo>
                    <a:pt x="744" y="19370"/>
                    <a:pt x="522" y="19454"/>
                    <a:pt x="354" y="19622"/>
                  </a:cubicBezTo>
                  <a:cubicBezTo>
                    <a:pt x="1" y="19975"/>
                    <a:pt x="1" y="20529"/>
                    <a:pt x="354" y="20864"/>
                  </a:cubicBezTo>
                  <a:lnTo>
                    <a:pt x="6431" y="26941"/>
                  </a:lnTo>
                  <a:lnTo>
                    <a:pt x="6431" y="57677"/>
                  </a:lnTo>
                  <a:cubicBezTo>
                    <a:pt x="6431" y="58163"/>
                    <a:pt x="6816" y="58566"/>
                    <a:pt x="7303" y="58566"/>
                  </a:cubicBezTo>
                  <a:cubicBezTo>
                    <a:pt x="7790" y="58566"/>
                    <a:pt x="8192" y="58163"/>
                    <a:pt x="8192" y="57677"/>
                  </a:cubicBezTo>
                  <a:lnTo>
                    <a:pt x="8192" y="15343"/>
                  </a:lnTo>
                  <a:lnTo>
                    <a:pt x="12406" y="11129"/>
                  </a:lnTo>
                  <a:cubicBezTo>
                    <a:pt x="12758" y="10777"/>
                    <a:pt x="12758" y="10222"/>
                    <a:pt x="12406" y="9870"/>
                  </a:cubicBezTo>
                  <a:cubicBezTo>
                    <a:pt x="12238" y="9702"/>
                    <a:pt x="12016" y="9618"/>
                    <a:pt x="11791" y="9618"/>
                  </a:cubicBezTo>
                  <a:cubicBezTo>
                    <a:pt x="11567" y="9618"/>
                    <a:pt x="11340" y="9702"/>
                    <a:pt x="11164" y="9870"/>
                  </a:cubicBezTo>
                  <a:lnTo>
                    <a:pt x="8192" y="12858"/>
                  </a:lnTo>
                  <a:lnTo>
                    <a:pt x="8192" y="873"/>
                  </a:lnTo>
                  <a:cubicBezTo>
                    <a:pt x="8192" y="386"/>
                    <a:pt x="7790" y="0"/>
                    <a:pt x="7303" y="0"/>
                  </a:cubicBezTo>
                  <a:close/>
                </a:path>
              </a:pathLst>
            </a:custGeom>
            <a:solidFill>
              <a:schemeClr val="accent6"/>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7"/>
            <p:cNvSpPr/>
            <p:nvPr/>
          </p:nvSpPr>
          <p:spPr>
            <a:xfrm>
              <a:off x="1454896" y="3851375"/>
              <a:ext cx="290902" cy="418354"/>
            </a:xfrm>
            <a:custGeom>
              <a:rect b="b" l="l" r="r" t="t"/>
              <a:pathLst>
                <a:path extrusionOk="0" h="28101" w="19540">
                  <a:moveTo>
                    <a:pt x="1" y="1"/>
                  </a:moveTo>
                  <a:lnTo>
                    <a:pt x="1" y="28101"/>
                  </a:lnTo>
                  <a:lnTo>
                    <a:pt x="19540" y="28101"/>
                  </a:lnTo>
                  <a:lnTo>
                    <a:pt x="19540" y="1"/>
                  </a:lnTo>
                  <a:close/>
                </a:path>
              </a:pathLst>
            </a:custGeom>
            <a:gradFill>
              <a:gsLst>
                <a:gs pos="0">
                  <a:schemeClr val="accent6"/>
                </a:gs>
                <a:gs pos="100000">
                  <a:schemeClr val="accent2"/>
                </a:gs>
              </a:gsLst>
              <a:lin ang="0" scaled="0"/>
            </a:gra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7"/>
            <p:cNvSpPr/>
            <p:nvPr/>
          </p:nvSpPr>
          <p:spPr>
            <a:xfrm>
              <a:off x="2049401" y="3771015"/>
              <a:ext cx="232662" cy="420617"/>
            </a:xfrm>
            <a:custGeom>
              <a:rect b="b" l="l" r="r" t="t"/>
              <a:pathLst>
                <a:path extrusionOk="0" h="28253" w="15628">
                  <a:moveTo>
                    <a:pt x="7973" y="1"/>
                  </a:moveTo>
                  <a:cubicBezTo>
                    <a:pt x="7536" y="1"/>
                    <a:pt x="7184" y="135"/>
                    <a:pt x="6898" y="421"/>
                  </a:cubicBezTo>
                  <a:cubicBezTo>
                    <a:pt x="6614" y="706"/>
                    <a:pt x="6446" y="1075"/>
                    <a:pt x="6446" y="1478"/>
                  </a:cubicBezTo>
                  <a:lnTo>
                    <a:pt x="6446" y="2787"/>
                  </a:lnTo>
                  <a:cubicBezTo>
                    <a:pt x="4817" y="3073"/>
                    <a:pt x="3324" y="3812"/>
                    <a:pt x="2265" y="4902"/>
                  </a:cubicBezTo>
                  <a:cubicBezTo>
                    <a:pt x="1175" y="6044"/>
                    <a:pt x="520" y="7487"/>
                    <a:pt x="520" y="9116"/>
                  </a:cubicBezTo>
                  <a:cubicBezTo>
                    <a:pt x="520" y="10878"/>
                    <a:pt x="1242" y="12339"/>
                    <a:pt x="2686" y="13463"/>
                  </a:cubicBezTo>
                  <a:cubicBezTo>
                    <a:pt x="3910" y="14437"/>
                    <a:pt x="5674" y="15142"/>
                    <a:pt x="8006" y="15578"/>
                  </a:cubicBezTo>
                  <a:lnTo>
                    <a:pt x="8460" y="15713"/>
                  </a:lnTo>
                  <a:cubicBezTo>
                    <a:pt x="9517" y="15965"/>
                    <a:pt x="10206" y="16183"/>
                    <a:pt x="10826" y="16536"/>
                  </a:cubicBezTo>
                  <a:cubicBezTo>
                    <a:pt x="11717" y="17039"/>
                    <a:pt x="12169" y="17778"/>
                    <a:pt x="12169" y="18734"/>
                  </a:cubicBezTo>
                  <a:cubicBezTo>
                    <a:pt x="12169" y="19725"/>
                    <a:pt x="11649" y="20547"/>
                    <a:pt x="10844" y="21102"/>
                  </a:cubicBezTo>
                  <a:cubicBezTo>
                    <a:pt x="10072" y="21672"/>
                    <a:pt x="9013" y="21941"/>
                    <a:pt x="7973" y="21941"/>
                  </a:cubicBezTo>
                  <a:cubicBezTo>
                    <a:pt x="5891" y="21941"/>
                    <a:pt x="4264" y="21084"/>
                    <a:pt x="3290" y="19540"/>
                  </a:cubicBezTo>
                  <a:cubicBezTo>
                    <a:pt x="2719" y="18835"/>
                    <a:pt x="2182" y="18483"/>
                    <a:pt x="1679" y="18483"/>
                  </a:cubicBezTo>
                  <a:cubicBezTo>
                    <a:pt x="1444" y="18483"/>
                    <a:pt x="1191" y="18550"/>
                    <a:pt x="906" y="18718"/>
                  </a:cubicBezTo>
                  <a:cubicBezTo>
                    <a:pt x="486" y="18953"/>
                    <a:pt x="201" y="19255"/>
                    <a:pt x="83" y="19624"/>
                  </a:cubicBezTo>
                  <a:cubicBezTo>
                    <a:pt x="34" y="19808"/>
                    <a:pt x="0" y="20010"/>
                    <a:pt x="0" y="20178"/>
                  </a:cubicBezTo>
                  <a:cubicBezTo>
                    <a:pt x="0" y="20480"/>
                    <a:pt x="67" y="20799"/>
                    <a:pt x="235" y="21102"/>
                  </a:cubicBezTo>
                  <a:cubicBezTo>
                    <a:pt x="705" y="22142"/>
                    <a:pt x="1511" y="23049"/>
                    <a:pt x="2601" y="23837"/>
                  </a:cubicBezTo>
                  <a:cubicBezTo>
                    <a:pt x="3709" y="24627"/>
                    <a:pt x="5002" y="25113"/>
                    <a:pt x="6446" y="25314"/>
                  </a:cubicBezTo>
                  <a:lnTo>
                    <a:pt x="6446" y="26775"/>
                  </a:lnTo>
                  <a:cubicBezTo>
                    <a:pt x="6446" y="27615"/>
                    <a:pt x="7117" y="28252"/>
                    <a:pt x="7957" y="28252"/>
                  </a:cubicBezTo>
                  <a:cubicBezTo>
                    <a:pt x="8778" y="28252"/>
                    <a:pt x="9400" y="27615"/>
                    <a:pt x="9400" y="26775"/>
                  </a:cubicBezTo>
                  <a:lnTo>
                    <a:pt x="9400" y="25281"/>
                  </a:lnTo>
                  <a:cubicBezTo>
                    <a:pt x="11162" y="24996"/>
                    <a:pt x="12740" y="24190"/>
                    <a:pt x="13865" y="22982"/>
                  </a:cubicBezTo>
                  <a:cubicBezTo>
                    <a:pt x="14973" y="21789"/>
                    <a:pt x="15627" y="20229"/>
                    <a:pt x="15627" y="18533"/>
                  </a:cubicBezTo>
                  <a:cubicBezTo>
                    <a:pt x="15627" y="16771"/>
                    <a:pt x="14940" y="15343"/>
                    <a:pt x="13597" y="14253"/>
                  </a:cubicBezTo>
                  <a:cubicBezTo>
                    <a:pt x="12471" y="13346"/>
                    <a:pt x="10961" y="12742"/>
                    <a:pt x="9081" y="12239"/>
                  </a:cubicBezTo>
                  <a:cubicBezTo>
                    <a:pt x="7335" y="11885"/>
                    <a:pt x="6361" y="11617"/>
                    <a:pt x="5539" y="11214"/>
                  </a:cubicBezTo>
                  <a:cubicBezTo>
                    <a:pt x="4566" y="10728"/>
                    <a:pt x="4011" y="10072"/>
                    <a:pt x="4011" y="9083"/>
                  </a:cubicBezTo>
                  <a:cubicBezTo>
                    <a:pt x="4011" y="8192"/>
                    <a:pt x="4432" y="7438"/>
                    <a:pt x="5186" y="6934"/>
                  </a:cubicBezTo>
                  <a:cubicBezTo>
                    <a:pt x="5891" y="6431"/>
                    <a:pt x="6865" y="6145"/>
                    <a:pt x="7923" y="6145"/>
                  </a:cubicBezTo>
                  <a:cubicBezTo>
                    <a:pt x="8812" y="6145"/>
                    <a:pt x="9584" y="6279"/>
                    <a:pt x="10222" y="6565"/>
                  </a:cubicBezTo>
                  <a:cubicBezTo>
                    <a:pt x="10726" y="6800"/>
                    <a:pt x="11347" y="7236"/>
                    <a:pt x="12052" y="7857"/>
                  </a:cubicBezTo>
                  <a:cubicBezTo>
                    <a:pt x="12321" y="8076"/>
                    <a:pt x="12673" y="8176"/>
                    <a:pt x="13093" y="8176"/>
                  </a:cubicBezTo>
                  <a:cubicBezTo>
                    <a:pt x="13530" y="8176"/>
                    <a:pt x="13966" y="8008"/>
                    <a:pt x="14235" y="7756"/>
                  </a:cubicBezTo>
                  <a:cubicBezTo>
                    <a:pt x="14452" y="7521"/>
                    <a:pt x="14604" y="7252"/>
                    <a:pt x="14705" y="6934"/>
                  </a:cubicBezTo>
                  <a:cubicBezTo>
                    <a:pt x="14721" y="6800"/>
                    <a:pt x="14738" y="6682"/>
                    <a:pt x="14738" y="6598"/>
                  </a:cubicBezTo>
                  <a:cubicBezTo>
                    <a:pt x="14738" y="6380"/>
                    <a:pt x="14671" y="6145"/>
                    <a:pt x="14537" y="5943"/>
                  </a:cubicBezTo>
                  <a:cubicBezTo>
                    <a:pt x="13512" y="4248"/>
                    <a:pt x="11649" y="3141"/>
                    <a:pt x="9400" y="2787"/>
                  </a:cubicBezTo>
                  <a:lnTo>
                    <a:pt x="9400" y="1478"/>
                  </a:lnTo>
                  <a:cubicBezTo>
                    <a:pt x="9400" y="1075"/>
                    <a:pt x="9266" y="706"/>
                    <a:pt x="8980" y="421"/>
                  </a:cubicBezTo>
                  <a:cubicBezTo>
                    <a:pt x="8711" y="135"/>
                    <a:pt x="8376" y="1"/>
                    <a:pt x="7973" y="1"/>
                  </a:cubicBezTo>
                  <a:close/>
                </a:path>
              </a:pathLst>
            </a:custGeom>
            <a:solidFill>
              <a:schemeClr val="dk1"/>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7"/>
            <p:cNvSpPr/>
            <p:nvPr/>
          </p:nvSpPr>
          <p:spPr>
            <a:xfrm>
              <a:off x="2623388" y="3878455"/>
              <a:ext cx="412845" cy="137114"/>
            </a:xfrm>
            <a:custGeom>
              <a:rect b="b" l="l" r="r" t="t"/>
              <a:pathLst>
                <a:path extrusionOk="0" h="9210" w="27731">
                  <a:moveTo>
                    <a:pt x="17841" y="1"/>
                  </a:moveTo>
                  <a:cubicBezTo>
                    <a:pt x="15714" y="1"/>
                    <a:pt x="13590" y="679"/>
                    <a:pt x="12102" y="1875"/>
                  </a:cubicBezTo>
                  <a:cubicBezTo>
                    <a:pt x="10743" y="2965"/>
                    <a:pt x="9367" y="4762"/>
                    <a:pt x="8897" y="6658"/>
                  </a:cubicBezTo>
                  <a:cubicBezTo>
                    <a:pt x="7888" y="5841"/>
                    <a:pt x="6594" y="5411"/>
                    <a:pt x="5301" y="5411"/>
                  </a:cubicBezTo>
                  <a:cubicBezTo>
                    <a:pt x="4787" y="5411"/>
                    <a:pt x="4273" y="5479"/>
                    <a:pt x="3777" y="5617"/>
                  </a:cubicBezTo>
                  <a:cubicBezTo>
                    <a:pt x="2048" y="6121"/>
                    <a:pt x="587" y="7497"/>
                    <a:pt x="0" y="9210"/>
                  </a:cubicBezTo>
                  <a:lnTo>
                    <a:pt x="27731" y="9126"/>
                  </a:lnTo>
                  <a:cubicBezTo>
                    <a:pt x="27243" y="5684"/>
                    <a:pt x="25213" y="2898"/>
                    <a:pt x="22241" y="1136"/>
                  </a:cubicBezTo>
                  <a:cubicBezTo>
                    <a:pt x="20934" y="359"/>
                    <a:pt x="19387" y="1"/>
                    <a:pt x="17841" y="1"/>
                  </a:cubicBezTo>
                  <a:close/>
                </a:path>
              </a:pathLst>
            </a:custGeom>
            <a:solidFill>
              <a:schemeClr val="accent2"/>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7"/>
            <p:cNvSpPr/>
            <p:nvPr/>
          </p:nvSpPr>
          <p:spPr>
            <a:xfrm>
              <a:off x="2805313" y="3882951"/>
              <a:ext cx="214678" cy="117701"/>
            </a:xfrm>
            <a:custGeom>
              <a:rect b="b" l="l" r="r" t="t"/>
              <a:pathLst>
                <a:path extrusionOk="0" h="7906" w="14420">
                  <a:moveTo>
                    <a:pt x="5379" y="1"/>
                  </a:moveTo>
                  <a:cubicBezTo>
                    <a:pt x="4908" y="1"/>
                    <a:pt x="4435" y="37"/>
                    <a:pt x="3962" y="112"/>
                  </a:cubicBezTo>
                  <a:cubicBezTo>
                    <a:pt x="2837" y="280"/>
                    <a:pt x="1713" y="750"/>
                    <a:pt x="974" y="1622"/>
                  </a:cubicBezTo>
                  <a:cubicBezTo>
                    <a:pt x="252" y="2495"/>
                    <a:pt x="1" y="3805"/>
                    <a:pt x="538" y="4812"/>
                  </a:cubicBezTo>
                  <a:cubicBezTo>
                    <a:pt x="990" y="5601"/>
                    <a:pt x="1830" y="6071"/>
                    <a:pt x="2669" y="6441"/>
                  </a:cubicBezTo>
                  <a:cubicBezTo>
                    <a:pt x="4885" y="7409"/>
                    <a:pt x="7289" y="7905"/>
                    <a:pt x="9699" y="7905"/>
                  </a:cubicBezTo>
                  <a:cubicBezTo>
                    <a:pt x="10339" y="7905"/>
                    <a:pt x="10979" y="7870"/>
                    <a:pt x="11617" y="7800"/>
                  </a:cubicBezTo>
                  <a:cubicBezTo>
                    <a:pt x="12136" y="7750"/>
                    <a:pt x="12673" y="7649"/>
                    <a:pt x="13161" y="7430"/>
                  </a:cubicBezTo>
                  <a:cubicBezTo>
                    <a:pt x="13631" y="7195"/>
                    <a:pt x="14050" y="6793"/>
                    <a:pt x="14202" y="6289"/>
                  </a:cubicBezTo>
                  <a:cubicBezTo>
                    <a:pt x="14419" y="5517"/>
                    <a:pt x="13967" y="4711"/>
                    <a:pt x="13479" y="4073"/>
                  </a:cubicBezTo>
                  <a:cubicBezTo>
                    <a:pt x="11524" y="1593"/>
                    <a:pt x="8505" y="1"/>
                    <a:pt x="5379" y="1"/>
                  </a:cubicBezTo>
                  <a:close/>
                </a:path>
              </a:pathLst>
            </a:custGeom>
            <a:solidFill>
              <a:schemeClr val="lt2"/>
            </a:solidFill>
            <a:ln>
              <a:noFill/>
            </a:ln>
            <a:effectLst>
              <a:outerShdw blurRad="57150" rotWithShape="0" algn="bl" dir="5400000" dist="19050">
                <a:schemeClr val="dk1">
                  <a:alpha val="17000"/>
                </a:schemeClr>
              </a:outerShdw>
              <a:reflection blurRad="0" dir="5400000" dist="19050" endA="0" endPos="54000" fadeDir="5400012" kx="0" rotWithShape="0" algn="bl" stA="7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48"/>
          <p:cNvSpPr/>
          <p:nvPr/>
        </p:nvSpPr>
        <p:spPr>
          <a:xfrm>
            <a:off x="1049150" y="1774650"/>
            <a:ext cx="1952400" cy="1133400"/>
          </a:xfrm>
          <a:prstGeom prst="roundRect">
            <a:avLst>
              <a:gd fmla="val 8547" name="adj"/>
            </a:avLst>
          </a:prstGeom>
          <a:solidFill>
            <a:schemeClr val="accent6"/>
          </a:solidFill>
          <a:ln>
            <a:noFill/>
          </a:ln>
          <a:effectLst>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8"/>
          <p:cNvSpPr/>
          <p:nvPr/>
        </p:nvSpPr>
        <p:spPr>
          <a:xfrm>
            <a:off x="3595871" y="1774650"/>
            <a:ext cx="1952400" cy="1133400"/>
          </a:xfrm>
          <a:prstGeom prst="roundRect">
            <a:avLst>
              <a:gd fmla="val 8547" name="adj"/>
            </a:avLst>
          </a:prstGeom>
          <a:solidFill>
            <a:schemeClr val="accent6"/>
          </a:solidFill>
          <a:ln>
            <a:noFill/>
          </a:ln>
          <a:effectLst>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8"/>
          <p:cNvSpPr/>
          <p:nvPr/>
        </p:nvSpPr>
        <p:spPr>
          <a:xfrm>
            <a:off x="6142599" y="1774650"/>
            <a:ext cx="1952400" cy="1133400"/>
          </a:xfrm>
          <a:prstGeom prst="roundRect">
            <a:avLst>
              <a:gd fmla="val 8547" name="adj"/>
            </a:avLst>
          </a:prstGeom>
          <a:solidFill>
            <a:schemeClr val="accent6"/>
          </a:solidFill>
          <a:ln>
            <a:noFill/>
          </a:ln>
          <a:effectLst>
            <a:reflection blurRad="0" dir="5400000" dist="38100" endA="0" endPos="30000" fadeDir="5400012" kx="0" rotWithShape="0" algn="bl" stA="8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48"/>
          <p:cNvGrpSpPr/>
          <p:nvPr/>
        </p:nvGrpSpPr>
        <p:grpSpPr>
          <a:xfrm>
            <a:off x="1115247" y="1850950"/>
            <a:ext cx="1750805" cy="94001"/>
            <a:chOff x="3569131" y="3296864"/>
            <a:chExt cx="2721600" cy="146100"/>
          </a:xfrm>
        </p:grpSpPr>
        <p:sp>
          <p:nvSpPr>
            <p:cNvPr id="855" name="Google Shape;855;p48"/>
            <p:cNvSpPr/>
            <p:nvPr/>
          </p:nvSpPr>
          <p:spPr>
            <a:xfrm>
              <a:off x="3569131" y="3296864"/>
              <a:ext cx="27216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 name="Google Shape;856;p48"/>
            <p:cNvGrpSpPr/>
            <p:nvPr/>
          </p:nvGrpSpPr>
          <p:grpSpPr>
            <a:xfrm flipH="1" rot="10800000">
              <a:off x="3595847" y="3322949"/>
              <a:ext cx="429322" cy="93999"/>
              <a:chOff x="5795037" y="809024"/>
              <a:chExt cx="431653" cy="94500"/>
            </a:xfrm>
          </p:grpSpPr>
          <p:sp>
            <p:nvSpPr>
              <p:cNvPr id="857" name="Google Shape;857;p48"/>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8"/>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8"/>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 name="Google Shape;860;p48"/>
          <p:cNvGrpSpPr/>
          <p:nvPr/>
        </p:nvGrpSpPr>
        <p:grpSpPr>
          <a:xfrm>
            <a:off x="3696672" y="1850950"/>
            <a:ext cx="1750805" cy="94001"/>
            <a:chOff x="3569131" y="3296864"/>
            <a:chExt cx="2721600" cy="146100"/>
          </a:xfrm>
        </p:grpSpPr>
        <p:sp>
          <p:nvSpPr>
            <p:cNvPr id="861" name="Google Shape;861;p48"/>
            <p:cNvSpPr/>
            <p:nvPr/>
          </p:nvSpPr>
          <p:spPr>
            <a:xfrm>
              <a:off x="3569131" y="3296864"/>
              <a:ext cx="27216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 name="Google Shape;862;p48"/>
            <p:cNvGrpSpPr/>
            <p:nvPr/>
          </p:nvGrpSpPr>
          <p:grpSpPr>
            <a:xfrm flipH="1" rot="10800000">
              <a:off x="3595847" y="3322949"/>
              <a:ext cx="429322" cy="93999"/>
              <a:chOff x="5795037" y="809024"/>
              <a:chExt cx="431653" cy="94500"/>
            </a:xfrm>
          </p:grpSpPr>
          <p:sp>
            <p:nvSpPr>
              <p:cNvPr id="863" name="Google Shape;863;p48"/>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8"/>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8"/>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 name="Google Shape;866;p48"/>
          <p:cNvGrpSpPr/>
          <p:nvPr/>
        </p:nvGrpSpPr>
        <p:grpSpPr>
          <a:xfrm>
            <a:off x="6243397" y="1850950"/>
            <a:ext cx="1750805" cy="94001"/>
            <a:chOff x="3569131" y="3296864"/>
            <a:chExt cx="2721600" cy="146100"/>
          </a:xfrm>
        </p:grpSpPr>
        <p:sp>
          <p:nvSpPr>
            <p:cNvPr id="867" name="Google Shape;867;p48"/>
            <p:cNvSpPr/>
            <p:nvPr/>
          </p:nvSpPr>
          <p:spPr>
            <a:xfrm>
              <a:off x="3569131" y="3296864"/>
              <a:ext cx="2721600" cy="146100"/>
            </a:xfrm>
            <a:prstGeom prst="roundRect">
              <a:avLst>
                <a:gd fmla="val 50000" name="adj"/>
              </a:avLst>
            </a:prstGeom>
            <a:solidFill>
              <a:schemeClr val="accent6"/>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 name="Google Shape;868;p48"/>
            <p:cNvGrpSpPr/>
            <p:nvPr/>
          </p:nvGrpSpPr>
          <p:grpSpPr>
            <a:xfrm flipH="1" rot="10800000">
              <a:off x="3595847" y="3322949"/>
              <a:ext cx="429322" cy="93999"/>
              <a:chOff x="5795037" y="809024"/>
              <a:chExt cx="431653" cy="94500"/>
            </a:xfrm>
          </p:grpSpPr>
          <p:sp>
            <p:nvSpPr>
              <p:cNvPr id="869" name="Google Shape;869;p48"/>
              <p:cNvSpPr/>
              <p:nvPr/>
            </p:nvSpPr>
            <p:spPr>
              <a:xfrm>
                <a:off x="5795037" y="809024"/>
                <a:ext cx="94500" cy="94500"/>
              </a:xfrm>
              <a:prstGeom prst="ellipse">
                <a:avLst/>
              </a:prstGeom>
              <a:solidFill>
                <a:srgbClr val="81EEEB"/>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8"/>
              <p:cNvSpPr/>
              <p:nvPr/>
            </p:nvSpPr>
            <p:spPr>
              <a:xfrm>
                <a:off x="5963614" y="809024"/>
                <a:ext cx="94500" cy="94500"/>
              </a:xfrm>
              <a:prstGeom prst="ellipse">
                <a:avLst/>
              </a:prstGeom>
              <a:solidFill>
                <a:srgbClr val="A1C3FF"/>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8"/>
              <p:cNvSpPr/>
              <p:nvPr/>
            </p:nvSpPr>
            <p:spPr>
              <a:xfrm>
                <a:off x="6132190" y="809024"/>
                <a:ext cx="94500" cy="94500"/>
              </a:xfrm>
              <a:prstGeom prst="ellipse">
                <a:avLst/>
              </a:prstGeom>
              <a:solidFill>
                <a:srgbClr val="FFC3D0"/>
              </a:solidFill>
              <a:ln>
                <a:noFill/>
              </a:ln>
              <a:effectLst>
                <a:outerShdw blurRad="57150" rotWithShape="0" algn="bl" dir="5400000" dist="19050">
                  <a:srgbClr val="5352EE">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2" name="Google Shape;872;p48"/>
          <p:cNvSpPr/>
          <p:nvPr/>
        </p:nvSpPr>
        <p:spPr>
          <a:xfrm>
            <a:off x="1049150" y="3344725"/>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8"/>
          <p:cNvSpPr/>
          <p:nvPr/>
        </p:nvSpPr>
        <p:spPr>
          <a:xfrm>
            <a:off x="3595871" y="3344725"/>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8"/>
          <p:cNvSpPr/>
          <p:nvPr/>
        </p:nvSpPr>
        <p:spPr>
          <a:xfrm>
            <a:off x="6142599" y="3344725"/>
            <a:ext cx="1952400" cy="338100"/>
          </a:xfrm>
          <a:prstGeom prst="roundRect">
            <a:avLst>
              <a:gd fmla="val 50000" name="adj"/>
            </a:avLst>
          </a:prstGeom>
          <a:solidFill>
            <a:schemeClr val="accent6"/>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we are working on</a:t>
            </a:r>
            <a:endParaRPr/>
          </a:p>
        </p:txBody>
      </p:sp>
      <p:sp>
        <p:nvSpPr>
          <p:cNvPr id="876" name="Google Shape;876;p48"/>
          <p:cNvSpPr txBox="1"/>
          <p:nvPr>
            <p:ph idx="2" type="title"/>
          </p:nvPr>
        </p:nvSpPr>
        <p:spPr>
          <a:xfrm>
            <a:off x="1227350" y="3431500"/>
            <a:ext cx="1596000" cy="17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a:t>
            </a:r>
            <a:endParaRPr/>
          </a:p>
        </p:txBody>
      </p:sp>
      <p:sp>
        <p:nvSpPr>
          <p:cNvPr id="877" name="Google Shape;877;p48"/>
          <p:cNvSpPr txBox="1"/>
          <p:nvPr>
            <p:ph idx="1" type="subTitle"/>
          </p:nvPr>
        </p:nvSpPr>
        <p:spPr>
          <a:xfrm>
            <a:off x="937700" y="3644100"/>
            <a:ext cx="2175300" cy="86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sp>
        <p:nvSpPr>
          <p:cNvPr id="878" name="Google Shape;878;p48"/>
          <p:cNvSpPr txBox="1"/>
          <p:nvPr>
            <p:ph idx="3" type="title"/>
          </p:nvPr>
        </p:nvSpPr>
        <p:spPr>
          <a:xfrm>
            <a:off x="3774099" y="3431500"/>
            <a:ext cx="1596000" cy="17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Secure</a:t>
            </a:r>
            <a:endParaRPr/>
          </a:p>
        </p:txBody>
      </p:sp>
      <p:sp>
        <p:nvSpPr>
          <p:cNvPr id="879" name="Google Shape;879;p48"/>
          <p:cNvSpPr txBox="1"/>
          <p:nvPr>
            <p:ph idx="4" type="subTitle"/>
          </p:nvPr>
        </p:nvSpPr>
        <p:spPr>
          <a:xfrm>
            <a:off x="3484421" y="3644100"/>
            <a:ext cx="2175300" cy="86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Actually, </a:t>
            </a:r>
            <a:r>
              <a:rPr lang="en"/>
              <a:t>Venus has a beautiful name and is the second planet from the Sun</a:t>
            </a:r>
            <a:endParaRPr/>
          </a:p>
        </p:txBody>
      </p:sp>
      <p:sp>
        <p:nvSpPr>
          <p:cNvPr id="880" name="Google Shape;880;p48"/>
          <p:cNvSpPr txBox="1"/>
          <p:nvPr>
            <p:ph idx="5" type="title"/>
          </p:nvPr>
        </p:nvSpPr>
        <p:spPr>
          <a:xfrm>
            <a:off x="6320804" y="3431500"/>
            <a:ext cx="1596000" cy="17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Accessible</a:t>
            </a:r>
            <a:endParaRPr/>
          </a:p>
        </p:txBody>
      </p:sp>
      <p:sp>
        <p:nvSpPr>
          <p:cNvPr id="881" name="Google Shape;881;p48"/>
          <p:cNvSpPr txBox="1"/>
          <p:nvPr>
            <p:ph idx="6" type="subTitle"/>
          </p:nvPr>
        </p:nvSpPr>
        <p:spPr>
          <a:xfrm>
            <a:off x="6031149" y="3644100"/>
            <a:ext cx="2175300" cy="86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882" name="Google Shape;882;p48"/>
          <p:cNvSpPr/>
          <p:nvPr/>
        </p:nvSpPr>
        <p:spPr>
          <a:xfrm>
            <a:off x="1624700" y="2018675"/>
            <a:ext cx="801300" cy="801300"/>
          </a:xfrm>
          <a:prstGeom prst="ellipse">
            <a:avLst/>
          </a:prstGeom>
          <a:solidFill>
            <a:schemeClr val="accent4"/>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8"/>
          <p:cNvSpPr/>
          <p:nvPr/>
        </p:nvSpPr>
        <p:spPr>
          <a:xfrm>
            <a:off x="4171421" y="2018675"/>
            <a:ext cx="801300" cy="801300"/>
          </a:xfrm>
          <a:prstGeom prst="ellipse">
            <a:avLst/>
          </a:prstGeom>
          <a:solidFill>
            <a:schemeClr val="accent3"/>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8"/>
          <p:cNvSpPr/>
          <p:nvPr/>
        </p:nvSpPr>
        <p:spPr>
          <a:xfrm>
            <a:off x="6718149" y="2018675"/>
            <a:ext cx="801300" cy="801300"/>
          </a:xfrm>
          <a:prstGeom prst="ellipse">
            <a:avLst/>
          </a:prstGeom>
          <a:solidFill>
            <a:schemeClr val="accent2"/>
          </a:solidFill>
          <a:ln cap="flat" cmpd="sng" w="9525">
            <a:solidFill>
              <a:schemeClr val="accent6"/>
            </a:solidFill>
            <a:prstDash val="solid"/>
            <a:round/>
            <a:headEnd len="sm" w="sm" type="none"/>
            <a:tailEnd len="sm" w="sm" type="none"/>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8"/>
          <p:cNvSpPr/>
          <p:nvPr/>
        </p:nvSpPr>
        <p:spPr>
          <a:xfrm>
            <a:off x="1049150" y="3079438"/>
            <a:ext cx="374100" cy="93900"/>
          </a:xfrm>
          <a:prstGeom prst="roundRect">
            <a:avLst>
              <a:gd fmla="val 50000" name="adj"/>
            </a:avLst>
          </a:prstGeom>
          <a:solidFill>
            <a:schemeClr val="lt1"/>
          </a:solidFill>
          <a:ln>
            <a:noFill/>
          </a:ln>
          <a:effectLst>
            <a:outerShdw blurRad="57150" rotWithShape="0" algn="bl" dir="5400000" dist="19050">
              <a:schemeClr val="dk1">
                <a:alpha val="1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8"/>
          <p:cNvSpPr/>
          <p:nvPr/>
        </p:nvSpPr>
        <p:spPr>
          <a:xfrm>
            <a:off x="3595875" y="3079438"/>
            <a:ext cx="374100" cy="93900"/>
          </a:xfrm>
          <a:prstGeom prst="roundRect">
            <a:avLst>
              <a:gd fmla="val 50000" name="adj"/>
            </a:avLst>
          </a:prstGeom>
          <a:solidFill>
            <a:schemeClr val="lt1"/>
          </a:solidFill>
          <a:ln>
            <a:noFill/>
          </a:ln>
          <a:effectLst>
            <a:outerShdw blurRad="57150" rotWithShape="0" algn="bl" dir="5400000" dist="19050">
              <a:schemeClr val="dk1">
                <a:alpha val="1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8"/>
          <p:cNvSpPr/>
          <p:nvPr/>
        </p:nvSpPr>
        <p:spPr>
          <a:xfrm>
            <a:off x="6142600" y="3079438"/>
            <a:ext cx="374100" cy="93900"/>
          </a:xfrm>
          <a:prstGeom prst="roundRect">
            <a:avLst>
              <a:gd fmla="val 50000" name="adj"/>
            </a:avLst>
          </a:prstGeom>
          <a:solidFill>
            <a:schemeClr val="lt1"/>
          </a:solidFill>
          <a:ln>
            <a:noFill/>
          </a:ln>
          <a:effectLst>
            <a:outerShdw blurRad="57150" rotWithShape="0" algn="bl" dir="5400000" dist="19050">
              <a:schemeClr val="dk1">
                <a:alpha val="1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 name="Google Shape;888;p48"/>
          <p:cNvGrpSpPr/>
          <p:nvPr/>
        </p:nvGrpSpPr>
        <p:grpSpPr>
          <a:xfrm>
            <a:off x="4363334" y="2208332"/>
            <a:ext cx="417492" cy="473800"/>
            <a:chOff x="2423775" y="3226875"/>
            <a:chExt cx="259925" cy="295000"/>
          </a:xfrm>
        </p:grpSpPr>
        <p:sp>
          <p:nvSpPr>
            <p:cNvPr id="889" name="Google Shape;889;p4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48"/>
          <p:cNvGrpSpPr/>
          <p:nvPr/>
        </p:nvGrpSpPr>
        <p:grpSpPr>
          <a:xfrm>
            <a:off x="1784688" y="2197043"/>
            <a:ext cx="471637" cy="473794"/>
            <a:chOff x="-49764975" y="3551225"/>
            <a:chExt cx="299300" cy="300650"/>
          </a:xfrm>
        </p:grpSpPr>
        <p:sp>
          <p:nvSpPr>
            <p:cNvPr id="893" name="Google Shape;893;p4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48"/>
          <p:cNvGrpSpPr/>
          <p:nvPr/>
        </p:nvGrpSpPr>
        <p:grpSpPr>
          <a:xfrm>
            <a:off x="6882254" y="2182288"/>
            <a:ext cx="474091" cy="473785"/>
            <a:chOff x="-61351725" y="3372400"/>
            <a:chExt cx="310350" cy="310150"/>
          </a:xfrm>
        </p:grpSpPr>
        <p:sp>
          <p:nvSpPr>
            <p:cNvPr id="905" name="Google Shape;905;p48"/>
            <p:cNvSpPr/>
            <p:nvPr/>
          </p:nvSpPr>
          <p:spPr>
            <a:xfrm>
              <a:off x="-61165043" y="3558868"/>
              <a:ext cx="19686" cy="19686"/>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8"/>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8"/>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accent6"/>
            </a:solidFill>
            <a:ln>
              <a:noFill/>
            </a:ln>
            <a:effectLst>
              <a:outerShdw blurRad="57150" rotWithShape="0" algn="bl" dir="5400000" dist="19050">
                <a:schemeClr val="dk1">
                  <a:alpha val="2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49"/>
          <p:cNvSpPr/>
          <p:nvPr/>
        </p:nvSpPr>
        <p:spPr>
          <a:xfrm>
            <a:off x="656246" y="973875"/>
            <a:ext cx="891300" cy="486300"/>
          </a:xfrm>
          <a:prstGeom prst="wedgeRoundRectCallout">
            <a:avLst>
              <a:gd fmla="val -20923" name="adj1"/>
              <a:gd fmla="val 78986" name="adj2"/>
              <a:gd fmla="val 0" name="adj3"/>
            </a:avLst>
          </a:prstGeom>
          <a:gradFill>
            <a:gsLst>
              <a:gs pos="0">
                <a:srgbClr val="81EEEB"/>
              </a:gs>
              <a:gs pos="100000">
                <a:srgbClr val="3AE4DF"/>
              </a:gs>
            </a:gsLst>
            <a:lin ang="5400012" scaled="0"/>
          </a:gradFill>
          <a:ln>
            <a:noFill/>
          </a:ln>
          <a:effectLst>
            <a:outerShdw blurRad="57150" rotWithShape="0" algn="bl" dir="5400000" dist="19050">
              <a:schemeClr val="dk1">
                <a:alpha val="2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9"/>
          <p:cNvSpPr/>
          <p:nvPr/>
        </p:nvSpPr>
        <p:spPr>
          <a:xfrm>
            <a:off x="498550" y="3469225"/>
            <a:ext cx="3789300" cy="402600"/>
          </a:xfrm>
          <a:prstGeom prst="roundRect">
            <a:avLst>
              <a:gd fmla="val 50000" name="adj"/>
            </a:avLst>
          </a:prstGeom>
          <a:solidFill>
            <a:schemeClr val="lt1"/>
          </a:solidFill>
          <a:ln cap="flat" cmpd="sng" w="9525">
            <a:solidFill>
              <a:schemeClr val="accent1"/>
            </a:solidFill>
            <a:prstDash val="solid"/>
            <a:round/>
            <a:headEnd len="sm" w="sm" type="none"/>
            <a:tailEnd len="sm" w="sm" type="none"/>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9"/>
          <p:cNvSpPr txBox="1"/>
          <p:nvPr>
            <p:ph type="title"/>
          </p:nvPr>
        </p:nvSpPr>
        <p:spPr>
          <a:xfrm>
            <a:off x="720000" y="2150850"/>
            <a:ext cx="40539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the project</a:t>
            </a:r>
            <a:endParaRPr/>
          </a:p>
        </p:txBody>
      </p:sp>
      <p:sp>
        <p:nvSpPr>
          <p:cNvPr id="915" name="Google Shape;915;p49"/>
          <p:cNvSpPr txBox="1"/>
          <p:nvPr>
            <p:ph idx="2" type="title"/>
          </p:nvPr>
        </p:nvSpPr>
        <p:spPr>
          <a:xfrm>
            <a:off x="720000" y="1185425"/>
            <a:ext cx="1477500" cy="4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916" name="Google Shape;916;p49"/>
          <p:cNvSpPr txBox="1"/>
          <p:nvPr>
            <p:ph idx="1" type="subTitle"/>
          </p:nvPr>
        </p:nvSpPr>
        <p:spPr>
          <a:xfrm>
            <a:off x="720000" y="3441967"/>
            <a:ext cx="4053900" cy="137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enter a subtitle here if you need it</a:t>
            </a:r>
            <a:endParaRPr/>
          </a:p>
        </p:txBody>
      </p:sp>
      <p:grpSp>
        <p:nvGrpSpPr>
          <p:cNvPr id="917" name="Google Shape;917;p49"/>
          <p:cNvGrpSpPr/>
          <p:nvPr/>
        </p:nvGrpSpPr>
        <p:grpSpPr>
          <a:xfrm>
            <a:off x="4572002" y="983473"/>
            <a:ext cx="3648694" cy="3149998"/>
            <a:chOff x="4572002" y="983473"/>
            <a:chExt cx="3648694" cy="3149998"/>
          </a:xfrm>
        </p:grpSpPr>
        <p:sp>
          <p:nvSpPr>
            <p:cNvPr id="918" name="Google Shape;918;p49"/>
            <p:cNvSpPr/>
            <p:nvPr/>
          </p:nvSpPr>
          <p:spPr>
            <a:xfrm>
              <a:off x="5114109" y="3393901"/>
              <a:ext cx="305056" cy="711891"/>
            </a:xfrm>
            <a:custGeom>
              <a:rect b="b" l="l" r="r" t="t"/>
              <a:pathLst>
                <a:path extrusionOk="0" h="63237" w="27098">
                  <a:moveTo>
                    <a:pt x="3771" y="1"/>
                  </a:moveTo>
                  <a:cubicBezTo>
                    <a:pt x="3500" y="1"/>
                    <a:pt x="3230" y="34"/>
                    <a:pt x="2976" y="102"/>
                  </a:cubicBezTo>
                  <a:cubicBezTo>
                    <a:pt x="1878" y="406"/>
                    <a:pt x="1116" y="1116"/>
                    <a:pt x="728" y="2214"/>
                  </a:cubicBezTo>
                  <a:cubicBezTo>
                    <a:pt x="1" y="4260"/>
                    <a:pt x="744" y="7083"/>
                    <a:pt x="1878" y="8621"/>
                  </a:cubicBezTo>
                  <a:cubicBezTo>
                    <a:pt x="2216" y="9095"/>
                    <a:pt x="2621" y="9568"/>
                    <a:pt x="3010" y="10024"/>
                  </a:cubicBezTo>
                  <a:cubicBezTo>
                    <a:pt x="3922" y="11123"/>
                    <a:pt x="4887" y="12255"/>
                    <a:pt x="5326" y="13659"/>
                  </a:cubicBezTo>
                  <a:cubicBezTo>
                    <a:pt x="6154" y="16228"/>
                    <a:pt x="5410" y="18426"/>
                    <a:pt x="4684" y="20555"/>
                  </a:cubicBezTo>
                  <a:cubicBezTo>
                    <a:pt x="4294" y="21687"/>
                    <a:pt x="3889" y="22871"/>
                    <a:pt x="3719" y="24122"/>
                  </a:cubicBezTo>
                  <a:cubicBezTo>
                    <a:pt x="3365" y="26725"/>
                    <a:pt x="3922" y="29125"/>
                    <a:pt x="5258" y="30748"/>
                  </a:cubicBezTo>
                  <a:cubicBezTo>
                    <a:pt x="5630" y="31187"/>
                    <a:pt x="6086" y="31593"/>
                    <a:pt x="6509" y="31999"/>
                  </a:cubicBezTo>
                  <a:cubicBezTo>
                    <a:pt x="7134" y="32557"/>
                    <a:pt x="7776" y="33148"/>
                    <a:pt x="8233" y="33876"/>
                  </a:cubicBezTo>
                  <a:cubicBezTo>
                    <a:pt x="9670" y="36073"/>
                    <a:pt x="9146" y="38981"/>
                    <a:pt x="8639" y="40975"/>
                  </a:cubicBezTo>
                  <a:cubicBezTo>
                    <a:pt x="8572" y="41262"/>
                    <a:pt x="8486" y="41550"/>
                    <a:pt x="8419" y="41837"/>
                  </a:cubicBezTo>
                  <a:cubicBezTo>
                    <a:pt x="7895" y="43798"/>
                    <a:pt x="7371" y="45810"/>
                    <a:pt x="7794" y="47737"/>
                  </a:cubicBezTo>
                  <a:cubicBezTo>
                    <a:pt x="8335" y="50171"/>
                    <a:pt x="10228" y="51878"/>
                    <a:pt x="12223" y="53687"/>
                  </a:cubicBezTo>
                  <a:cubicBezTo>
                    <a:pt x="13879" y="55174"/>
                    <a:pt x="15586" y="56712"/>
                    <a:pt x="16516" y="58740"/>
                  </a:cubicBezTo>
                  <a:cubicBezTo>
                    <a:pt x="16719" y="59180"/>
                    <a:pt x="16888" y="59637"/>
                    <a:pt x="17040" y="60077"/>
                  </a:cubicBezTo>
                  <a:cubicBezTo>
                    <a:pt x="17328" y="60870"/>
                    <a:pt x="17598" y="61632"/>
                    <a:pt x="18071" y="62256"/>
                  </a:cubicBezTo>
                  <a:cubicBezTo>
                    <a:pt x="18561" y="62916"/>
                    <a:pt x="19221" y="63237"/>
                    <a:pt x="20082" y="63237"/>
                  </a:cubicBezTo>
                  <a:cubicBezTo>
                    <a:pt x="20522" y="63237"/>
                    <a:pt x="21013" y="63153"/>
                    <a:pt x="21536" y="62984"/>
                  </a:cubicBezTo>
                  <a:cubicBezTo>
                    <a:pt x="22162" y="62781"/>
                    <a:pt x="22838" y="62459"/>
                    <a:pt x="23514" y="62054"/>
                  </a:cubicBezTo>
                  <a:cubicBezTo>
                    <a:pt x="25694" y="60753"/>
                    <a:pt x="27098" y="58251"/>
                    <a:pt x="27030" y="55833"/>
                  </a:cubicBezTo>
                  <a:cubicBezTo>
                    <a:pt x="26963" y="53500"/>
                    <a:pt x="25796" y="51489"/>
                    <a:pt x="24579" y="49342"/>
                  </a:cubicBezTo>
                  <a:cubicBezTo>
                    <a:pt x="23700" y="47838"/>
                    <a:pt x="22804" y="46265"/>
                    <a:pt x="22331" y="44559"/>
                  </a:cubicBezTo>
                  <a:cubicBezTo>
                    <a:pt x="21367" y="41212"/>
                    <a:pt x="22111" y="37696"/>
                    <a:pt x="22838" y="34298"/>
                  </a:cubicBezTo>
                  <a:cubicBezTo>
                    <a:pt x="22922" y="33926"/>
                    <a:pt x="22990" y="33554"/>
                    <a:pt x="23075" y="33182"/>
                  </a:cubicBezTo>
                  <a:cubicBezTo>
                    <a:pt x="23801" y="29616"/>
                    <a:pt x="24292" y="25559"/>
                    <a:pt x="22331" y="22381"/>
                  </a:cubicBezTo>
                  <a:cubicBezTo>
                    <a:pt x="20995" y="20234"/>
                    <a:pt x="18714" y="18831"/>
                    <a:pt x="16516" y="17479"/>
                  </a:cubicBezTo>
                  <a:cubicBezTo>
                    <a:pt x="14082" y="15974"/>
                    <a:pt x="11563" y="14436"/>
                    <a:pt x="10244" y="11883"/>
                  </a:cubicBezTo>
                  <a:cubicBezTo>
                    <a:pt x="9484" y="10429"/>
                    <a:pt x="9196" y="8773"/>
                    <a:pt x="8926" y="7184"/>
                  </a:cubicBezTo>
                  <a:lnTo>
                    <a:pt x="8842" y="6728"/>
                  </a:lnTo>
                  <a:cubicBezTo>
                    <a:pt x="8554" y="5054"/>
                    <a:pt x="8182" y="3314"/>
                    <a:pt x="7168" y="1928"/>
                  </a:cubicBezTo>
                  <a:cubicBezTo>
                    <a:pt x="6323" y="760"/>
                    <a:pt x="4988" y="1"/>
                    <a:pt x="3771" y="1"/>
                  </a:cubicBezTo>
                  <a:close/>
                </a:path>
              </a:pathLst>
            </a:custGeom>
            <a:solidFill>
              <a:schemeClr val="accent2"/>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9"/>
            <p:cNvSpPr/>
            <p:nvPr/>
          </p:nvSpPr>
          <p:spPr>
            <a:xfrm rot="-347953">
              <a:off x="7458837" y="1988443"/>
              <a:ext cx="319131" cy="1010675"/>
            </a:xfrm>
            <a:custGeom>
              <a:rect b="b" l="l" r="r" t="t"/>
              <a:pathLst>
                <a:path extrusionOk="0" h="89777" w="28348">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 name="Google Shape;920;p49"/>
            <p:cNvGrpSpPr/>
            <p:nvPr/>
          </p:nvGrpSpPr>
          <p:grpSpPr>
            <a:xfrm>
              <a:off x="4572002" y="983473"/>
              <a:ext cx="3648694" cy="3149998"/>
              <a:chOff x="775925" y="238125"/>
              <a:chExt cx="6067000" cy="5237775"/>
            </a:xfrm>
          </p:grpSpPr>
          <p:sp>
            <p:nvSpPr>
              <p:cNvPr id="921" name="Google Shape;921;p49"/>
              <p:cNvSpPr/>
              <p:nvPr/>
            </p:nvSpPr>
            <p:spPr>
              <a:xfrm>
                <a:off x="1947300" y="238125"/>
                <a:ext cx="2584400" cy="5237775"/>
              </a:xfrm>
              <a:custGeom>
                <a:rect b="b" l="l" r="r" t="t"/>
                <a:pathLst>
                  <a:path extrusionOk="0" h="209511" w="103376">
                    <a:moveTo>
                      <a:pt x="11629" y="0"/>
                    </a:moveTo>
                    <a:cubicBezTo>
                      <a:pt x="5223" y="0"/>
                      <a:pt x="1" y="5222"/>
                      <a:pt x="1" y="11644"/>
                    </a:cubicBezTo>
                    <a:lnTo>
                      <a:pt x="1" y="197851"/>
                    </a:lnTo>
                    <a:cubicBezTo>
                      <a:pt x="1" y="204273"/>
                      <a:pt x="5223" y="209510"/>
                      <a:pt x="11629" y="209510"/>
                    </a:cubicBezTo>
                    <a:lnTo>
                      <a:pt x="91748" y="209510"/>
                    </a:lnTo>
                    <a:cubicBezTo>
                      <a:pt x="98170" y="209510"/>
                      <a:pt x="103376" y="204273"/>
                      <a:pt x="103376" y="197851"/>
                    </a:cubicBezTo>
                    <a:lnTo>
                      <a:pt x="103376" y="11644"/>
                    </a:lnTo>
                    <a:cubicBezTo>
                      <a:pt x="103376" y="5222"/>
                      <a:pt x="98170" y="0"/>
                      <a:pt x="91748" y="0"/>
                    </a:cubicBezTo>
                    <a:close/>
                  </a:path>
                </a:pathLst>
              </a:custGeom>
              <a:solidFill>
                <a:schemeClr val="l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9"/>
              <p:cNvSpPr/>
              <p:nvPr/>
            </p:nvSpPr>
            <p:spPr>
              <a:xfrm>
                <a:off x="2001075" y="3034875"/>
                <a:ext cx="2476850" cy="2367350"/>
              </a:xfrm>
              <a:custGeom>
                <a:rect b="b" l="l" r="r" t="t"/>
                <a:pathLst>
                  <a:path extrusionOk="0" h="94694" w="99074">
                    <a:moveTo>
                      <a:pt x="1" y="1"/>
                    </a:moveTo>
                    <a:lnTo>
                      <a:pt x="1" y="84609"/>
                    </a:lnTo>
                    <a:cubicBezTo>
                      <a:pt x="1" y="90173"/>
                      <a:pt x="4506" y="94693"/>
                      <a:pt x="10070" y="94693"/>
                    </a:cubicBezTo>
                    <a:lnTo>
                      <a:pt x="89020" y="94693"/>
                    </a:lnTo>
                    <a:cubicBezTo>
                      <a:pt x="94570" y="94693"/>
                      <a:pt x="99074" y="90173"/>
                      <a:pt x="99074" y="84609"/>
                    </a:cubicBezTo>
                    <a:lnTo>
                      <a:pt x="99074" y="1"/>
                    </a:lnTo>
                    <a:close/>
                  </a:path>
                </a:pathLst>
              </a:custGeom>
              <a:gradFill>
                <a:gsLst>
                  <a:gs pos="0">
                    <a:srgbClr val="81EEEB"/>
                  </a:gs>
                  <a:gs pos="100000">
                    <a:srgbClr val="3AE4DF"/>
                  </a:gs>
                </a:gsLst>
                <a:lin ang="8099331" scaled="0"/>
              </a:gra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9"/>
              <p:cNvSpPr/>
              <p:nvPr/>
            </p:nvSpPr>
            <p:spPr>
              <a:xfrm>
                <a:off x="2236850" y="3453400"/>
                <a:ext cx="2041200" cy="1498350"/>
              </a:xfrm>
              <a:custGeom>
                <a:rect b="b" l="l" r="r" t="t"/>
                <a:pathLst>
                  <a:path extrusionOk="0" h="59934" w="81648">
                    <a:moveTo>
                      <a:pt x="3944" y="1"/>
                    </a:moveTo>
                    <a:cubicBezTo>
                      <a:pt x="1761" y="1"/>
                      <a:pt x="1" y="1762"/>
                      <a:pt x="1" y="3944"/>
                    </a:cubicBezTo>
                    <a:lnTo>
                      <a:pt x="1" y="55991"/>
                    </a:lnTo>
                    <a:cubicBezTo>
                      <a:pt x="1" y="58173"/>
                      <a:pt x="1761" y="59934"/>
                      <a:pt x="3944" y="59934"/>
                    </a:cubicBezTo>
                    <a:lnTo>
                      <a:pt x="77703" y="59934"/>
                    </a:lnTo>
                    <a:cubicBezTo>
                      <a:pt x="79885" y="59934"/>
                      <a:pt x="81647" y="58173"/>
                      <a:pt x="81647" y="55991"/>
                    </a:cubicBezTo>
                    <a:lnTo>
                      <a:pt x="81647" y="3944"/>
                    </a:lnTo>
                    <a:cubicBezTo>
                      <a:pt x="81647" y="1762"/>
                      <a:pt x="79885" y="1"/>
                      <a:pt x="77703" y="1"/>
                    </a:cubicBezTo>
                    <a:close/>
                  </a:path>
                </a:pathLst>
              </a:custGeom>
              <a:solidFill>
                <a:schemeClr val="accent6"/>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9"/>
              <p:cNvSpPr/>
              <p:nvPr/>
            </p:nvSpPr>
            <p:spPr>
              <a:xfrm>
                <a:off x="2462450" y="3643575"/>
                <a:ext cx="728750" cy="590000"/>
              </a:xfrm>
              <a:custGeom>
                <a:rect b="b" l="l" r="r" t="t"/>
                <a:pathLst>
                  <a:path extrusionOk="0" h="23600" w="29150">
                    <a:moveTo>
                      <a:pt x="1607" y="0"/>
                    </a:moveTo>
                    <a:cubicBezTo>
                      <a:pt x="718" y="0"/>
                      <a:pt x="1" y="717"/>
                      <a:pt x="1" y="1590"/>
                    </a:cubicBezTo>
                    <a:lnTo>
                      <a:pt x="1" y="21994"/>
                    </a:lnTo>
                    <a:cubicBezTo>
                      <a:pt x="1" y="22883"/>
                      <a:pt x="718" y="23600"/>
                      <a:pt x="1607" y="23600"/>
                    </a:cubicBezTo>
                    <a:lnTo>
                      <a:pt x="27559" y="23600"/>
                    </a:lnTo>
                    <a:cubicBezTo>
                      <a:pt x="28449" y="23600"/>
                      <a:pt x="29149" y="22883"/>
                      <a:pt x="29149" y="21994"/>
                    </a:cubicBezTo>
                    <a:lnTo>
                      <a:pt x="29149" y="1590"/>
                    </a:lnTo>
                    <a:cubicBezTo>
                      <a:pt x="29149" y="717"/>
                      <a:pt x="28449" y="0"/>
                      <a:pt x="27559" y="0"/>
                    </a:cubicBezTo>
                    <a:close/>
                  </a:path>
                </a:pathLst>
              </a:custGeom>
              <a:solidFill>
                <a:schemeClr val="accen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9"/>
              <p:cNvSpPr/>
              <p:nvPr/>
            </p:nvSpPr>
            <p:spPr>
              <a:xfrm>
                <a:off x="3323300" y="3643575"/>
                <a:ext cx="728725" cy="590000"/>
              </a:xfrm>
              <a:custGeom>
                <a:rect b="b" l="l" r="r" t="t"/>
                <a:pathLst>
                  <a:path extrusionOk="0" h="23600" w="29149">
                    <a:moveTo>
                      <a:pt x="1605" y="0"/>
                    </a:moveTo>
                    <a:cubicBezTo>
                      <a:pt x="717" y="0"/>
                      <a:pt x="0" y="717"/>
                      <a:pt x="0" y="1590"/>
                    </a:cubicBezTo>
                    <a:lnTo>
                      <a:pt x="0" y="21994"/>
                    </a:lnTo>
                    <a:cubicBezTo>
                      <a:pt x="0" y="22883"/>
                      <a:pt x="717" y="23600"/>
                      <a:pt x="1605" y="23600"/>
                    </a:cubicBezTo>
                    <a:lnTo>
                      <a:pt x="27558" y="23600"/>
                    </a:lnTo>
                    <a:cubicBezTo>
                      <a:pt x="28446" y="23600"/>
                      <a:pt x="29148" y="22883"/>
                      <a:pt x="29148" y="21994"/>
                    </a:cubicBezTo>
                    <a:lnTo>
                      <a:pt x="29148" y="1590"/>
                    </a:lnTo>
                    <a:cubicBezTo>
                      <a:pt x="29148" y="717"/>
                      <a:pt x="28446" y="0"/>
                      <a:pt x="27558" y="0"/>
                    </a:cubicBezTo>
                    <a:close/>
                  </a:path>
                </a:pathLst>
              </a:custGeom>
              <a:solidFill>
                <a:schemeClr val="accen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9"/>
              <p:cNvSpPr/>
              <p:nvPr/>
            </p:nvSpPr>
            <p:spPr>
              <a:xfrm>
                <a:off x="2462450" y="4374225"/>
                <a:ext cx="1589575" cy="62775"/>
              </a:xfrm>
              <a:custGeom>
                <a:rect b="b" l="l" r="r" t="t"/>
                <a:pathLst>
                  <a:path extrusionOk="0" h="2511" w="63583">
                    <a:moveTo>
                      <a:pt x="1248" y="0"/>
                    </a:moveTo>
                    <a:cubicBezTo>
                      <a:pt x="562" y="0"/>
                      <a:pt x="1" y="561"/>
                      <a:pt x="1" y="1263"/>
                    </a:cubicBezTo>
                    <a:cubicBezTo>
                      <a:pt x="1" y="1949"/>
                      <a:pt x="562" y="2510"/>
                      <a:pt x="1248" y="2510"/>
                    </a:cubicBezTo>
                    <a:lnTo>
                      <a:pt x="62335" y="2510"/>
                    </a:lnTo>
                    <a:cubicBezTo>
                      <a:pt x="63036" y="2510"/>
                      <a:pt x="63582" y="1949"/>
                      <a:pt x="63582" y="1263"/>
                    </a:cubicBezTo>
                    <a:cubicBezTo>
                      <a:pt x="63582" y="561"/>
                      <a:pt x="63036" y="0"/>
                      <a:pt x="62335" y="0"/>
                    </a:cubicBezTo>
                    <a:close/>
                  </a:path>
                </a:pathLst>
              </a:custGeom>
              <a:solidFill>
                <a:schemeClr val="l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9"/>
              <p:cNvSpPr/>
              <p:nvPr/>
            </p:nvSpPr>
            <p:spPr>
              <a:xfrm>
                <a:off x="2462450" y="4536725"/>
                <a:ext cx="1589575" cy="62750"/>
              </a:xfrm>
              <a:custGeom>
                <a:rect b="b" l="l" r="r" t="t"/>
                <a:pathLst>
                  <a:path extrusionOk="0" h="2510" w="63583">
                    <a:moveTo>
                      <a:pt x="1248" y="1"/>
                    </a:moveTo>
                    <a:cubicBezTo>
                      <a:pt x="562" y="1"/>
                      <a:pt x="1" y="562"/>
                      <a:pt x="1" y="1248"/>
                    </a:cubicBezTo>
                    <a:cubicBezTo>
                      <a:pt x="1" y="1948"/>
                      <a:pt x="562" y="2510"/>
                      <a:pt x="1248" y="2510"/>
                    </a:cubicBezTo>
                    <a:lnTo>
                      <a:pt x="62335" y="2510"/>
                    </a:lnTo>
                    <a:cubicBezTo>
                      <a:pt x="63036" y="2510"/>
                      <a:pt x="63582" y="1948"/>
                      <a:pt x="63582" y="1248"/>
                    </a:cubicBezTo>
                    <a:cubicBezTo>
                      <a:pt x="63582" y="562"/>
                      <a:pt x="63036" y="1"/>
                      <a:pt x="62335" y="1"/>
                    </a:cubicBezTo>
                    <a:close/>
                  </a:path>
                </a:pathLst>
              </a:custGeom>
              <a:solidFill>
                <a:schemeClr val="l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9"/>
              <p:cNvSpPr/>
              <p:nvPr/>
            </p:nvSpPr>
            <p:spPr>
              <a:xfrm>
                <a:off x="2462450" y="4699200"/>
                <a:ext cx="603275" cy="62375"/>
              </a:xfrm>
              <a:custGeom>
                <a:rect b="b" l="l" r="r" t="t"/>
                <a:pathLst>
                  <a:path extrusionOk="0" h="2495" w="24131">
                    <a:moveTo>
                      <a:pt x="1248" y="1"/>
                    </a:moveTo>
                    <a:cubicBezTo>
                      <a:pt x="562" y="1"/>
                      <a:pt x="1" y="562"/>
                      <a:pt x="1" y="1248"/>
                    </a:cubicBezTo>
                    <a:cubicBezTo>
                      <a:pt x="1" y="1934"/>
                      <a:pt x="562" y="2495"/>
                      <a:pt x="1248" y="2495"/>
                    </a:cubicBezTo>
                    <a:lnTo>
                      <a:pt x="22883" y="2495"/>
                    </a:lnTo>
                    <a:cubicBezTo>
                      <a:pt x="23569" y="2495"/>
                      <a:pt x="24130" y="1934"/>
                      <a:pt x="24130" y="1248"/>
                    </a:cubicBezTo>
                    <a:cubicBezTo>
                      <a:pt x="24130" y="562"/>
                      <a:pt x="23569" y="1"/>
                      <a:pt x="22883" y="1"/>
                    </a:cubicBezTo>
                    <a:close/>
                  </a:path>
                </a:pathLst>
              </a:custGeom>
              <a:solidFill>
                <a:schemeClr val="l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9"/>
              <p:cNvSpPr/>
              <p:nvPr/>
            </p:nvSpPr>
            <p:spPr>
              <a:xfrm>
                <a:off x="2001075" y="311775"/>
                <a:ext cx="2476850" cy="365550"/>
              </a:xfrm>
              <a:custGeom>
                <a:rect b="b" l="l" r="r" t="t"/>
                <a:pathLst>
                  <a:path extrusionOk="0" h="14622" w="99074">
                    <a:moveTo>
                      <a:pt x="10070" y="1"/>
                    </a:moveTo>
                    <a:cubicBezTo>
                      <a:pt x="4506" y="1"/>
                      <a:pt x="1" y="4505"/>
                      <a:pt x="1" y="10070"/>
                    </a:cubicBezTo>
                    <a:lnTo>
                      <a:pt x="1" y="14622"/>
                    </a:lnTo>
                    <a:lnTo>
                      <a:pt x="99074" y="14622"/>
                    </a:lnTo>
                    <a:lnTo>
                      <a:pt x="99074" y="10070"/>
                    </a:lnTo>
                    <a:cubicBezTo>
                      <a:pt x="99074" y="4505"/>
                      <a:pt x="94570" y="1"/>
                      <a:pt x="89020" y="1"/>
                    </a:cubicBezTo>
                    <a:lnTo>
                      <a:pt x="54432" y="1"/>
                    </a:lnTo>
                    <a:cubicBezTo>
                      <a:pt x="52983" y="1"/>
                      <a:pt x="51704" y="905"/>
                      <a:pt x="51237" y="2276"/>
                    </a:cubicBezTo>
                    <a:cubicBezTo>
                      <a:pt x="50987" y="2993"/>
                      <a:pt x="50302" y="3476"/>
                      <a:pt x="49537" y="3476"/>
                    </a:cubicBezTo>
                    <a:cubicBezTo>
                      <a:pt x="48774" y="3476"/>
                      <a:pt x="48103" y="2993"/>
                      <a:pt x="47854" y="2276"/>
                    </a:cubicBezTo>
                    <a:cubicBezTo>
                      <a:pt x="47371" y="905"/>
                      <a:pt x="46093" y="1"/>
                      <a:pt x="44659" y="1"/>
                    </a:cubicBezTo>
                    <a:close/>
                  </a:path>
                </a:pathLst>
              </a:custGeom>
              <a:solidFill>
                <a:schemeClr val="accen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9"/>
              <p:cNvSpPr/>
              <p:nvPr/>
            </p:nvSpPr>
            <p:spPr>
              <a:xfrm>
                <a:off x="2001075" y="677300"/>
                <a:ext cx="2476850" cy="2357600"/>
              </a:xfrm>
              <a:custGeom>
                <a:rect b="b" l="l" r="r" t="t"/>
                <a:pathLst>
                  <a:path extrusionOk="0" h="94304" w="99074">
                    <a:moveTo>
                      <a:pt x="1" y="1"/>
                    </a:moveTo>
                    <a:lnTo>
                      <a:pt x="1" y="94304"/>
                    </a:lnTo>
                    <a:lnTo>
                      <a:pt x="99074" y="94304"/>
                    </a:lnTo>
                    <a:lnTo>
                      <a:pt x="99074" y="1"/>
                    </a:lnTo>
                    <a:close/>
                  </a:path>
                </a:pathLst>
              </a:custGeom>
              <a:solidFill>
                <a:schemeClr val="accent6"/>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9"/>
              <p:cNvSpPr/>
              <p:nvPr/>
            </p:nvSpPr>
            <p:spPr>
              <a:xfrm>
                <a:off x="2714975" y="1167900"/>
                <a:ext cx="1049050" cy="1051400"/>
              </a:xfrm>
              <a:custGeom>
                <a:rect b="b" l="l" r="r" t="t"/>
                <a:pathLst>
                  <a:path extrusionOk="0" h="42056" w="41962">
                    <a:moveTo>
                      <a:pt x="20981" y="0"/>
                    </a:moveTo>
                    <a:cubicBezTo>
                      <a:pt x="9415" y="0"/>
                      <a:pt x="1" y="9431"/>
                      <a:pt x="1" y="21028"/>
                    </a:cubicBezTo>
                    <a:cubicBezTo>
                      <a:pt x="1" y="32625"/>
                      <a:pt x="9415" y="42055"/>
                      <a:pt x="20981" y="42055"/>
                    </a:cubicBezTo>
                    <a:cubicBezTo>
                      <a:pt x="32563" y="42055"/>
                      <a:pt x="41962" y="32625"/>
                      <a:pt x="41962" y="21028"/>
                    </a:cubicBezTo>
                    <a:cubicBezTo>
                      <a:pt x="41962" y="9431"/>
                      <a:pt x="32563" y="0"/>
                      <a:pt x="20981" y="0"/>
                    </a:cubicBezTo>
                    <a:close/>
                  </a:path>
                </a:pathLst>
              </a:custGeom>
              <a:solidFill>
                <a:schemeClr val="dk2"/>
              </a:solidFill>
              <a:ln>
                <a:noFill/>
              </a:ln>
              <a:effectLst>
                <a:outerShdw blurRad="200025" rotWithShape="0" algn="bl" dir="5400000" dist="19050">
                  <a:schemeClr val="dk1">
                    <a:alpha val="32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9"/>
              <p:cNvSpPr/>
              <p:nvPr/>
            </p:nvSpPr>
            <p:spPr>
              <a:xfrm>
                <a:off x="3052850" y="1319100"/>
                <a:ext cx="373725" cy="374525"/>
              </a:xfrm>
              <a:custGeom>
                <a:rect b="b" l="l" r="r" t="t"/>
                <a:pathLst>
                  <a:path extrusionOk="0" h="14981" w="14949">
                    <a:moveTo>
                      <a:pt x="7466" y="0"/>
                    </a:moveTo>
                    <a:cubicBezTo>
                      <a:pt x="3336" y="0"/>
                      <a:pt x="0" y="3352"/>
                      <a:pt x="0" y="7482"/>
                    </a:cubicBezTo>
                    <a:cubicBezTo>
                      <a:pt x="0" y="11628"/>
                      <a:pt x="3336" y="14980"/>
                      <a:pt x="7466" y="14980"/>
                    </a:cubicBezTo>
                    <a:cubicBezTo>
                      <a:pt x="11597" y="14980"/>
                      <a:pt x="14948" y="11628"/>
                      <a:pt x="14948" y="7482"/>
                    </a:cubicBezTo>
                    <a:cubicBezTo>
                      <a:pt x="14948" y="3352"/>
                      <a:pt x="11597" y="0"/>
                      <a:pt x="7466" y="0"/>
                    </a:cubicBezTo>
                    <a:close/>
                  </a:path>
                </a:pathLst>
              </a:custGeom>
              <a:solidFill>
                <a:schemeClr val="l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9"/>
              <p:cNvSpPr/>
              <p:nvPr/>
            </p:nvSpPr>
            <p:spPr>
              <a:xfrm>
                <a:off x="2880600" y="1774650"/>
                <a:ext cx="718200" cy="411900"/>
              </a:xfrm>
              <a:custGeom>
                <a:rect b="b" l="l" r="r" t="t"/>
                <a:pathLst>
                  <a:path extrusionOk="0" h="16476" w="28728">
                    <a:moveTo>
                      <a:pt x="14356" y="1"/>
                    </a:moveTo>
                    <a:cubicBezTo>
                      <a:pt x="7716" y="1"/>
                      <a:pt x="2090" y="4255"/>
                      <a:pt x="1" y="10195"/>
                    </a:cubicBezTo>
                    <a:cubicBezTo>
                      <a:pt x="3586" y="14044"/>
                      <a:pt x="8682" y="16476"/>
                      <a:pt x="14356" y="16476"/>
                    </a:cubicBezTo>
                    <a:cubicBezTo>
                      <a:pt x="20030" y="16476"/>
                      <a:pt x="25143" y="14044"/>
                      <a:pt x="28728" y="10195"/>
                    </a:cubicBezTo>
                    <a:cubicBezTo>
                      <a:pt x="26639" y="4255"/>
                      <a:pt x="20996" y="1"/>
                      <a:pt x="14356" y="1"/>
                    </a:cubicBezTo>
                    <a:close/>
                  </a:path>
                </a:pathLst>
              </a:custGeom>
              <a:solidFill>
                <a:schemeClr val="l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9"/>
              <p:cNvSpPr/>
              <p:nvPr/>
            </p:nvSpPr>
            <p:spPr>
              <a:xfrm>
                <a:off x="2796425" y="2406725"/>
                <a:ext cx="829275" cy="70950"/>
              </a:xfrm>
              <a:custGeom>
                <a:rect b="b" l="l" r="r" t="t"/>
                <a:pathLst>
                  <a:path extrusionOk="0" h="2838" w="33171">
                    <a:moveTo>
                      <a:pt x="1419" y="0"/>
                    </a:moveTo>
                    <a:cubicBezTo>
                      <a:pt x="639" y="0"/>
                      <a:pt x="1" y="639"/>
                      <a:pt x="1" y="1418"/>
                    </a:cubicBezTo>
                    <a:cubicBezTo>
                      <a:pt x="1" y="2197"/>
                      <a:pt x="639" y="2837"/>
                      <a:pt x="1419" y="2837"/>
                    </a:cubicBezTo>
                    <a:lnTo>
                      <a:pt x="31768" y="2837"/>
                    </a:lnTo>
                    <a:cubicBezTo>
                      <a:pt x="32547" y="2837"/>
                      <a:pt x="33171" y="2197"/>
                      <a:pt x="33171" y="1418"/>
                    </a:cubicBezTo>
                    <a:cubicBezTo>
                      <a:pt x="33171" y="639"/>
                      <a:pt x="32547" y="0"/>
                      <a:pt x="31768" y="0"/>
                    </a:cubicBezTo>
                    <a:close/>
                  </a:path>
                </a:pathLst>
              </a:custGeom>
              <a:solidFill>
                <a:schemeClr val="accent2"/>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9"/>
              <p:cNvSpPr/>
              <p:nvPr/>
            </p:nvSpPr>
            <p:spPr>
              <a:xfrm>
                <a:off x="2962825" y="2584775"/>
                <a:ext cx="496875" cy="70950"/>
              </a:xfrm>
              <a:custGeom>
                <a:rect b="b" l="l" r="r" t="t"/>
                <a:pathLst>
                  <a:path extrusionOk="0" h="2838" w="19875">
                    <a:moveTo>
                      <a:pt x="1403" y="1"/>
                    </a:moveTo>
                    <a:cubicBezTo>
                      <a:pt x="624" y="1"/>
                      <a:pt x="0" y="641"/>
                      <a:pt x="0" y="1420"/>
                    </a:cubicBezTo>
                    <a:cubicBezTo>
                      <a:pt x="0" y="2199"/>
                      <a:pt x="624" y="2838"/>
                      <a:pt x="1403" y="2838"/>
                    </a:cubicBezTo>
                    <a:lnTo>
                      <a:pt x="18456" y="2838"/>
                    </a:lnTo>
                    <a:cubicBezTo>
                      <a:pt x="19235" y="2838"/>
                      <a:pt x="19875" y="2199"/>
                      <a:pt x="19875" y="1420"/>
                    </a:cubicBezTo>
                    <a:cubicBezTo>
                      <a:pt x="19875" y="641"/>
                      <a:pt x="19235" y="1"/>
                      <a:pt x="18456" y="1"/>
                    </a:cubicBezTo>
                    <a:close/>
                  </a:path>
                </a:pathLst>
              </a:custGeom>
              <a:solidFill>
                <a:schemeClr val="accent2"/>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9"/>
              <p:cNvSpPr/>
              <p:nvPr/>
            </p:nvSpPr>
            <p:spPr>
              <a:xfrm>
                <a:off x="5732300" y="4325125"/>
                <a:ext cx="1017100" cy="133700"/>
              </a:xfrm>
              <a:custGeom>
                <a:rect b="b" l="l" r="r" t="t"/>
                <a:pathLst>
                  <a:path extrusionOk="0" h="5348" w="40684">
                    <a:moveTo>
                      <a:pt x="2682" y="0"/>
                    </a:moveTo>
                    <a:cubicBezTo>
                      <a:pt x="1201" y="0"/>
                      <a:pt x="1" y="1201"/>
                      <a:pt x="1" y="2681"/>
                    </a:cubicBezTo>
                    <a:cubicBezTo>
                      <a:pt x="1" y="4163"/>
                      <a:pt x="1201" y="5347"/>
                      <a:pt x="2682" y="5347"/>
                    </a:cubicBezTo>
                    <a:lnTo>
                      <a:pt x="38003" y="5347"/>
                    </a:lnTo>
                    <a:cubicBezTo>
                      <a:pt x="39483" y="5347"/>
                      <a:pt x="40684" y="4163"/>
                      <a:pt x="40684" y="2681"/>
                    </a:cubicBezTo>
                    <a:cubicBezTo>
                      <a:pt x="40684" y="1201"/>
                      <a:pt x="39483" y="0"/>
                      <a:pt x="38003" y="0"/>
                    </a:cubicBezTo>
                    <a:close/>
                  </a:path>
                </a:pathLst>
              </a:custGeom>
              <a:solidFill>
                <a:schemeClr val="accent4"/>
              </a:solidFill>
              <a:ln>
                <a:noFill/>
              </a:ln>
              <a:effectLst>
                <a:outerShdw blurRad="57150" rotWithShape="0" algn="bl" dir="5400000" dist="19050">
                  <a:schemeClr val="dk1">
                    <a:alpha val="38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9"/>
              <p:cNvSpPr/>
              <p:nvPr/>
            </p:nvSpPr>
            <p:spPr>
              <a:xfrm>
                <a:off x="5732300" y="4604900"/>
                <a:ext cx="512450" cy="133700"/>
              </a:xfrm>
              <a:custGeom>
                <a:rect b="b" l="l" r="r" t="t"/>
                <a:pathLst>
                  <a:path extrusionOk="0" h="5348" w="20498">
                    <a:moveTo>
                      <a:pt x="2682" y="1"/>
                    </a:moveTo>
                    <a:cubicBezTo>
                      <a:pt x="1201" y="1"/>
                      <a:pt x="1" y="1202"/>
                      <a:pt x="1" y="2682"/>
                    </a:cubicBezTo>
                    <a:cubicBezTo>
                      <a:pt x="1" y="4163"/>
                      <a:pt x="1201" y="5348"/>
                      <a:pt x="2682" y="5348"/>
                    </a:cubicBezTo>
                    <a:lnTo>
                      <a:pt x="17817" y="5348"/>
                    </a:lnTo>
                    <a:cubicBezTo>
                      <a:pt x="19298" y="5348"/>
                      <a:pt x="20498" y="4163"/>
                      <a:pt x="20498" y="2682"/>
                    </a:cubicBezTo>
                    <a:cubicBezTo>
                      <a:pt x="20498" y="1202"/>
                      <a:pt x="19298" y="1"/>
                      <a:pt x="17817" y="1"/>
                    </a:cubicBezTo>
                    <a:close/>
                  </a:path>
                </a:pathLst>
              </a:custGeom>
              <a:solidFill>
                <a:schemeClr val="accent4"/>
              </a:solidFill>
              <a:ln>
                <a:noFill/>
              </a:ln>
              <a:effectLst>
                <a:outerShdw blurRad="57150" rotWithShape="0" algn="bl" dir="5400000" dist="19050">
                  <a:schemeClr val="dk1">
                    <a:alpha val="38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9"/>
              <p:cNvSpPr/>
              <p:nvPr/>
            </p:nvSpPr>
            <p:spPr>
              <a:xfrm>
                <a:off x="4079650" y="1137125"/>
                <a:ext cx="1760625" cy="2495925"/>
              </a:xfrm>
              <a:custGeom>
                <a:rect b="b" l="l" r="r" t="t"/>
                <a:pathLst>
                  <a:path extrusionOk="0" h="99837" w="70425">
                    <a:moveTo>
                      <a:pt x="4084" y="1"/>
                    </a:moveTo>
                    <a:cubicBezTo>
                      <a:pt x="1840" y="1"/>
                      <a:pt x="0" y="1824"/>
                      <a:pt x="0" y="4085"/>
                    </a:cubicBezTo>
                    <a:lnTo>
                      <a:pt x="0" y="95753"/>
                    </a:lnTo>
                    <a:cubicBezTo>
                      <a:pt x="0" y="97998"/>
                      <a:pt x="1840" y="99837"/>
                      <a:pt x="4084" y="99837"/>
                    </a:cubicBezTo>
                    <a:lnTo>
                      <a:pt x="66340" y="99837"/>
                    </a:lnTo>
                    <a:cubicBezTo>
                      <a:pt x="68601" y="99837"/>
                      <a:pt x="70424" y="97998"/>
                      <a:pt x="70424" y="95753"/>
                    </a:cubicBezTo>
                    <a:lnTo>
                      <a:pt x="70424" y="4085"/>
                    </a:lnTo>
                    <a:cubicBezTo>
                      <a:pt x="70424" y="1824"/>
                      <a:pt x="68601" y="1"/>
                      <a:pt x="66340" y="1"/>
                    </a:cubicBezTo>
                    <a:close/>
                  </a:path>
                </a:pathLst>
              </a:custGeom>
              <a:solidFill>
                <a:schemeClr val="accent3"/>
              </a:solidFill>
              <a:ln>
                <a:noFill/>
              </a:ln>
              <a:effectLst>
                <a:outerShdw blurRad="214313" rotWithShape="0" algn="bl" dir="12780000" dist="19050">
                  <a:schemeClr val="dk1">
                    <a:alpha val="4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9"/>
              <p:cNvSpPr/>
              <p:nvPr/>
            </p:nvSpPr>
            <p:spPr>
              <a:xfrm>
                <a:off x="4445175" y="1505375"/>
                <a:ext cx="1036975" cy="1232975"/>
              </a:xfrm>
              <a:custGeom>
                <a:rect b="b" l="l" r="r" t="t"/>
                <a:pathLst>
                  <a:path extrusionOk="0" h="49319" w="41479">
                    <a:moveTo>
                      <a:pt x="20732" y="13966"/>
                    </a:moveTo>
                    <a:cubicBezTo>
                      <a:pt x="17895" y="13966"/>
                      <a:pt x="15604" y="16273"/>
                      <a:pt x="15604" y="19126"/>
                    </a:cubicBezTo>
                    <a:cubicBezTo>
                      <a:pt x="15604" y="21090"/>
                      <a:pt x="16695" y="22789"/>
                      <a:pt x="18300" y="23662"/>
                    </a:cubicBezTo>
                    <a:lnTo>
                      <a:pt x="18300" y="29632"/>
                    </a:lnTo>
                    <a:cubicBezTo>
                      <a:pt x="18300" y="30910"/>
                      <a:pt x="19345" y="31954"/>
                      <a:pt x="20638" y="31954"/>
                    </a:cubicBezTo>
                    <a:cubicBezTo>
                      <a:pt x="21916" y="31954"/>
                      <a:pt x="22961" y="30910"/>
                      <a:pt x="22961" y="29632"/>
                    </a:cubicBezTo>
                    <a:lnTo>
                      <a:pt x="22961" y="23755"/>
                    </a:lnTo>
                    <a:cubicBezTo>
                      <a:pt x="24676" y="22930"/>
                      <a:pt x="25875" y="21168"/>
                      <a:pt x="25875" y="19126"/>
                    </a:cubicBezTo>
                    <a:cubicBezTo>
                      <a:pt x="25875" y="16273"/>
                      <a:pt x="23568" y="13966"/>
                      <a:pt x="20732" y="13966"/>
                    </a:cubicBezTo>
                    <a:close/>
                    <a:moveTo>
                      <a:pt x="29398" y="3398"/>
                    </a:moveTo>
                    <a:cubicBezTo>
                      <a:pt x="30115" y="7856"/>
                      <a:pt x="33638" y="11379"/>
                      <a:pt x="38081" y="12096"/>
                    </a:cubicBezTo>
                    <a:lnTo>
                      <a:pt x="38081" y="23491"/>
                    </a:lnTo>
                    <a:cubicBezTo>
                      <a:pt x="38081" y="33793"/>
                      <a:pt x="27824" y="43536"/>
                      <a:pt x="20732" y="45781"/>
                    </a:cubicBezTo>
                    <a:cubicBezTo>
                      <a:pt x="13655" y="43536"/>
                      <a:pt x="3383" y="33793"/>
                      <a:pt x="3383" y="23491"/>
                    </a:cubicBezTo>
                    <a:lnTo>
                      <a:pt x="3383" y="12096"/>
                    </a:lnTo>
                    <a:cubicBezTo>
                      <a:pt x="7825" y="11379"/>
                      <a:pt x="11348" y="7856"/>
                      <a:pt x="12065" y="3398"/>
                    </a:cubicBezTo>
                    <a:close/>
                    <a:moveTo>
                      <a:pt x="8823" y="0"/>
                    </a:moveTo>
                    <a:lnTo>
                      <a:pt x="8823" y="1700"/>
                    </a:lnTo>
                    <a:cubicBezTo>
                      <a:pt x="8823" y="5643"/>
                      <a:pt x="5628" y="8839"/>
                      <a:pt x="1684" y="8839"/>
                    </a:cubicBezTo>
                    <a:lnTo>
                      <a:pt x="0" y="8839"/>
                    </a:lnTo>
                    <a:lnTo>
                      <a:pt x="0" y="23491"/>
                    </a:lnTo>
                    <a:cubicBezTo>
                      <a:pt x="0" y="35757"/>
                      <a:pt x="12003" y="46903"/>
                      <a:pt x="20280" y="49194"/>
                    </a:cubicBezTo>
                    <a:lnTo>
                      <a:pt x="20732" y="49318"/>
                    </a:lnTo>
                    <a:lnTo>
                      <a:pt x="21184" y="49194"/>
                    </a:lnTo>
                    <a:cubicBezTo>
                      <a:pt x="29460" y="46903"/>
                      <a:pt x="41479" y="35757"/>
                      <a:pt x="41479" y="23491"/>
                    </a:cubicBezTo>
                    <a:lnTo>
                      <a:pt x="41479" y="8839"/>
                    </a:lnTo>
                    <a:lnTo>
                      <a:pt x="39779" y="8839"/>
                    </a:lnTo>
                    <a:cubicBezTo>
                      <a:pt x="35851" y="8839"/>
                      <a:pt x="32656" y="5643"/>
                      <a:pt x="32656" y="1700"/>
                    </a:cubicBezTo>
                    <a:lnTo>
                      <a:pt x="32656" y="0"/>
                    </a:lnTo>
                    <a:close/>
                  </a:path>
                </a:pathLst>
              </a:custGeom>
              <a:solidFill>
                <a:schemeClr val="accent6"/>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9"/>
              <p:cNvSpPr/>
              <p:nvPr/>
            </p:nvSpPr>
            <p:spPr>
              <a:xfrm>
                <a:off x="4369200" y="2990825"/>
                <a:ext cx="1640975" cy="472325"/>
              </a:xfrm>
              <a:custGeom>
                <a:rect b="b" l="l" r="r" t="t"/>
                <a:pathLst>
                  <a:path extrusionOk="0" h="18893" w="65639">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solidFill>
                <a:schemeClr val="accen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9"/>
              <p:cNvSpPr/>
              <p:nvPr/>
            </p:nvSpPr>
            <p:spPr>
              <a:xfrm>
                <a:off x="4472075" y="3069350"/>
                <a:ext cx="345275" cy="315275"/>
              </a:xfrm>
              <a:custGeom>
                <a:rect b="b" l="l" r="r" t="t"/>
                <a:pathLst>
                  <a:path extrusionOk="0" h="12611" w="13811">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lt2"/>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9"/>
              <p:cNvSpPr/>
              <p:nvPr/>
            </p:nvSpPr>
            <p:spPr>
              <a:xfrm>
                <a:off x="4928000" y="3144375"/>
                <a:ext cx="579100" cy="49125"/>
              </a:xfrm>
              <a:custGeom>
                <a:rect b="b" l="l" r="r" t="t"/>
                <a:pathLst>
                  <a:path extrusionOk="0" h="1965" w="23164">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accent6"/>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9"/>
              <p:cNvSpPr/>
              <p:nvPr/>
            </p:nvSpPr>
            <p:spPr>
              <a:xfrm>
                <a:off x="5569800" y="3144375"/>
                <a:ext cx="289950" cy="49125"/>
              </a:xfrm>
              <a:custGeom>
                <a:rect b="b" l="l" r="r" t="t"/>
                <a:pathLst>
                  <a:path extrusionOk="0" h="1965" w="11598">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accent6"/>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9"/>
              <p:cNvSpPr/>
              <p:nvPr/>
            </p:nvSpPr>
            <p:spPr>
              <a:xfrm>
                <a:off x="4928000" y="3268700"/>
                <a:ext cx="346850" cy="49500"/>
              </a:xfrm>
              <a:custGeom>
                <a:rect b="b" l="l" r="r" t="t"/>
                <a:pathLst>
                  <a:path extrusionOk="0" h="1980" w="13874">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accent6"/>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9"/>
              <p:cNvSpPr/>
              <p:nvPr/>
            </p:nvSpPr>
            <p:spPr>
              <a:xfrm>
                <a:off x="1453175" y="2049775"/>
                <a:ext cx="1194800" cy="1197125"/>
              </a:xfrm>
              <a:custGeom>
                <a:rect b="b" l="l" r="r" t="t"/>
                <a:pathLst>
                  <a:path extrusionOk="0" h="47885" w="47792">
                    <a:moveTo>
                      <a:pt x="4631" y="0"/>
                    </a:moveTo>
                    <a:cubicBezTo>
                      <a:pt x="2075" y="0"/>
                      <a:pt x="1" y="2089"/>
                      <a:pt x="1" y="4645"/>
                    </a:cubicBezTo>
                    <a:lnTo>
                      <a:pt x="1" y="43239"/>
                    </a:lnTo>
                    <a:cubicBezTo>
                      <a:pt x="1" y="45796"/>
                      <a:pt x="2075" y="47885"/>
                      <a:pt x="4631" y="47885"/>
                    </a:cubicBezTo>
                    <a:lnTo>
                      <a:pt x="43147" y="47885"/>
                    </a:lnTo>
                    <a:cubicBezTo>
                      <a:pt x="45703" y="47885"/>
                      <a:pt x="47792" y="45796"/>
                      <a:pt x="47792" y="43239"/>
                    </a:cubicBezTo>
                    <a:lnTo>
                      <a:pt x="47792" y="4645"/>
                    </a:lnTo>
                    <a:cubicBezTo>
                      <a:pt x="47792" y="2089"/>
                      <a:pt x="45703" y="0"/>
                      <a:pt x="43147" y="0"/>
                    </a:cubicBezTo>
                    <a:close/>
                  </a:path>
                </a:pathLst>
              </a:custGeom>
              <a:solidFill>
                <a:schemeClr val="accent6"/>
              </a:solidFill>
              <a:ln>
                <a:noFill/>
              </a:ln>
              <a:effectLst>
                <a:outerShdw blurRad="157163" rotWithShape="0" algn="bl" dir="3840000" dist="19050">
                  <a:schemeClr val="dk1">
                    <a:alpha val="3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9"/>
              <p:cNvSpPr/>
              <p:nvPr/>
            </p:nvSpPr>
            <p:spPr>
              <a:xfrm>
                <a:off x="1499575" y="2096525"/>
                <a:ext cx="1102050" cy="1103975"/>
              </a:xfrm>
              <a:custGeom>
                <a:rect b="b" l="l" r="r" t="t"/>
                <a:pathLst>
                  <a:path extrusionOk="0" h="44159" w="44082">
                    <a:moveTo>
                      <a:pt x="2775" y="1"/>
                    </a:moveTo>
                    <a:cubicBezTo>
                      <a:pt x="1247" y="1"/>
                      <a:pt x="0" y="1248"/>
                      <a:pt x="0" y="2775"/>
                    </a:cubicBezTo>
                    <a:lnTo>
                      <a:pt x="0" y="41369"/>
                    </a:lnTo>
                    <a:cubicBezTo>
                      <a:pt x="0" y="42897"/>
                      <a:pt x="1247" y="44159"/>
                      <a:pt x="2775" y="44159"/>
                    </a:cubicBezTo>
                    <a:lnTo>
                      <a:pt x="41291" y="44159"/>
                    </a:lnTo>
                    <a:cubicBezTo>
                      <a:pt x="42818" y="44159"/>
                      <a:pt x="44081" y="42897"/>
                      <a:pt x="44081" y="41369"/>
                    </a:cubicBezTo>
                    <a:lnTo>
                      <a:pt x="44081" y="2775"/>
                    </a:lnTo>
                    <a:cubicBezTo>
                      <a:pt x="44081" y="1248"/>
                      <a:pt x="42818" y="1"/>
                      <a:pt x="41291" y="1"/>
                    </a:cubicBezTo>
                    <a:close/>
                  </a:path>
                </a:pathLst>
              </a:custGeom>
              <a:solidFill>
                <a:schemeClr val="lt1"/>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9"/>
              <p:cNvSpPr/>
              <p:nvPr/>
            </p:nvSpPr>
            <p:spPr>
              <a:xfrm>
                <a:off x="1499575" y="2316300"/>
                <a:ext cx="1102050" cy="884200"/>
              </a:xfrm>
              <a:custGeom>
                <a:rect b="b" l="l" r="r" t="t"/>
                <a:pathLst>
                  <a:path extrusionOk="0" h="35368" w="44082">
                    <a:moveTo>
                      <a:pt x="13826" y="1"/>
                    </a:moveTo>
                    <a:lnTo>
                      <a:pt x="0" y="20654"/>
                    </a:lnTo>
                    <a:lnTo>
                      <a:pt x="0" y="32578"/>
                    </a:lnTo>
                    <a:cubicBezTo>
                      <a:pt x="0" y="34106"/>
                      <a:pt x="1247" y="35368"/>
                      <a:pt x="2775" y="35368"/>
                    </a:cubicBezTo>
                    <a:lnTo>
                      <a:pt x="41291" y="35368"/>
                    </a:lnTo>
                    <a:cubicBezTo>
                      <a:pt x="42818" y="35368"/>
                      <a:pt x="44081" y="34106"/>
                      <a:pt x="44081" y="32578"/>
                    </a:cubicBezTo>
                    <a:lnTo>
                      <a:pt x="44081" y="26733"/>
                    </a:lnTo>
                    <a:lnTo>
                      <a:pt x="34370" y="12221"/>
                    </a:lnTo>
                    <a:lnTo>
                      <a:pt x="28182" y="21449"/>
                    </a:lnTo>
                    <a:lnTo>
                      <a:pt x="27652" y="20670"/>
                    </a:lnTo>
                    <a:lnTo>
                      <a:pt x="13826" y="1"/>
                    </a:lnTo>
                    <a:close/>
                  </a:path>
                </a:pathLst>
              </a:custGeom>
              <a:solidFill>
                <a:schemeClr val="lt2"/>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9"/>
              <p:cNvSpPr/>
              <p:nvPr/>
            </p:nvSpPr>
            <p:spPr>
              <a:xfrm>
                <a:off x="2133200" y="2241875"/>
                <a:ext cx="254100" cy="254500"/>
              </a:xfrm>
              <a:custGeom>
                <a:rect b="b" l="l" r="r" t="t"/>
                <a:pathLst>
                  <a:path extrusionOk="0" h="10180" w="10164">
                    <a:moveTo>
                      <a:pt x="5082" y="0"/>
                    </a:moveTo>
                    <a:cubicBezTo>
                      <a:pt x="2276" y="0"/>
                      <a:pt x="0" y="2276"/>
                      <a:pt x="0" y="5098"/>
                    </a:cubicBezTo>
                    <a:cubicBezTo>
                      <a:pt x="0" y="7904"/>
                      <a:pt x="2276" y="10179"/>
                      <a:pt x="5082" y="10179"/>
                    </a:cubicBezTo>
                    <a:cubicBezTo>
                      <a:pt x="7888" y="10179"/>
                      <a:pt x="10163" y="7904"/>
                      <a:pt x="10163" y="5098"/>
                    </a:cubicBezTo>
                    <a:cubicBezTo>
                      <a:pt x="10163" y="2276"/>
                      <a:pt x="7888" y="0"/>
                      <a:pt x="5082" y="0"/>
                    </a:cubicBezTo>
                    <a:close/>
                  </a:path>
                </a:pathLst>
              </a:custGeom>
              <a:solidFill>
                <a:schemeClr val="accent4"/>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9"/>
              <p:cNvSpPr/>
              <p:nvPr/>
            </p:nvSpPr>
            <p:spPr>
              <a:xfrm>
                <a:off x="5544475" y="456750"/>
                <a:ext cx="1298450" cy="1300775"/>
              </a:xfrm>
              <a:custGeom>
                <a:rect b="b" l="l" r="r" t="t"/>
                <a:pathLst>
                  <a:path extrusionOk="0" h="52031" w="51938">
                    <a:moveTo>
                      <a:pt x="4396" y="0"/>
                    </a:moveTo>
                    <a:cubicBezTo>
                      <a:pt x="1965" y="0"/>
                      <a:pt x="1" y="1979"/>
                      <a:pt x="1" y="4411"/>
                    </a:cubicBezTo>
                    <a:lnTo>
                      <a:pt x="1" y="47619"/>
                    </a:lnTo>
                    <a:cubicBezTo>
                      <a:pt x="1" y="50050"/>
                      <a:pt x="1965" y="52031"/>
                      <a:pt x="4396" y="52031"/>
                    </a:cubicBezTo>
                    <a:lnTo>
                      <a:pt x="47526" y="52031"/>
                    </a:lnTo>
                    <a:cubicBezTo>
                      <a:pt x="49958" y="52031"/>
                      <a:pt x="51938" y="50050"/>
                      <a:pt x="51938" y="47619"/>
                    </a:cubicBezTo>
                    <a:lnTo>
                      <a:pt x="51938" y="4411"/>
                    </a:lnTo>
                    <a:cubicBezTo>
                      <a:pt x="51938" y="1979"/>
                      <a:pt x="49958" y="0"/>
                      <a:pt x="47526" y="0"/>
                    </a:cubicBezTo>
                    <a:close/>
                  </a:path>
                </a:pathLst>
              </a:custGeom>
              <a:solidFill>
                <a:schemeClr val="accent6"/>
              </a:solidFill>
              <a:ln>
                <a:noFill/>
              </a:ln>
              <a:effectLst>
                <a:outerShdw blurRad="371475" rotWithShape="0" algn="bl" dir="5400000" dist="19050">
                  <a:schemeClr val="dk1">
                    <a:alpha val="38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9"/>
              <p:cNvSpPr/>
              <p:nvPr/>
            </p:nvSpPr>
            <p:spPr>
              <a:xfrm>
                <a:off x="5783750" y="677300"/>
                <a:ext cx="819925" cy="859675"/>
              </a:xfrm>
              <a:custGeom>
                <a:rect b="b" l="l" r="r" t="t"/>
                <a:pathLst>
                  <a:path extrusionOk="0" h="34387" w="32797">
                    <a:moveTo>
                      <a:pt x="16398" y="11675"/>
                    </a:moveTo>
                    <a:cubicBezTo>
                      <a:pt x="19437" y="11675"/>
                      <a:pt x="21900" y="14154"/>
                      <a:pt x="21900" y="17193"/>
                    </a:cubicBezTo>
                    <a:cubicBezTo>
                      <a:pt x="21900" y="20233"/>
                      <a:pt x="19437" y="22711"/>
                      <a:pt x="16398" y="22711"/>
                    </a:cubicBezTo>
                    <a:cubicBezTo>
                      <a:pt x="13358" y="22711"/>
                      <a:pt x="10895" y="20233"/>
                      <a:pt x="10895" y="17193"/>
                    </a:cubicBezTo>
                    <a:cubicBezTo>
                      <a:pt x="10895" y="14154"/>
                      <a:pt x="13358" y="11675"/>
                      <a:pt x="16398" y="11675"/>
                    </a:cubicBezTo>
                    <a:close/>
                    <a:moveTo>
                      <a:pt x="13312" y="1"/>
                    </a:moveTo>
                    <a:lnTo>
                      <a:pt x="12314" y="4692"/>
                    </a:lnTo>
                    <a:cubicBezTo>
                      <a:pt x="10552" y="5253"/>
                      <a:pt x="8979" y="6204"/>
                      <a:pt x="7638" y="7404"/>
                    </a:cubicBezTo>
                    <a:lnTo>
                      <a:pt x="3071" y="5924"/>
                    </a:lnTo>
                    <a:lnTo>
                      <a:pt x="0" y="11270"/>
                    </a:lnTo>
                    <a:lnTo>
                      <a:pt x="3538" y="14481"/>
                    </a:lnTo>
                    <a:cubicBezTo>
                      <a:pt x="3351" y="15353"/>
                      <a:pt x="3258" y="16258"/>
                      <a:pt x="3258" y="17193"/>
                    </a:cubicBezTo>
                    <a:cubicBezTo>
                      <a:pt x="3258" y="18128"/>
                      <a:pt x="3351" y="19032"/>
                      <a:pt x="3538" y="19905"/>
                    </a:cubicBezTo>
                    <a:lnTo>
                      <a:pt x="0" y="23116"/>
                    </a:lnTo>
                    <a:lnTo>
                      <a:pt x="3071" y="28463"/>
                    </a:lnTo>
                    <a:lnTo>
                      <a:pt x="7638" y="26982"/>
                    </a:lnTo>
                    <a:cubicBezTo>
                      <a:pt x="8979" y="28182"/>
                      <a:pt x="10552" y="29133"/>
                      <a:pt x="12314" y="29694"/>
                    </a:cubicBezTo>
                    <a:lnTo>
                      <a:pt x="13312" y="34386"/>
                    </a:lnTo>
                    <a:lnTo>
                      <a:pt x="19468" y="34386"/>
                    </a:lnTo>
                    <a:lnTo>
                      <a:pt x="20466" y="29694"/>
                    </a:lnTo>
                    <a:cubicBezTo>
                      <a:pt x="22228" y="29133"/>
                      <a:pt x="23818" y="28182"/>
                      <a:pt x="25158" y="26982"/>
                    </a:cubicBezTo>
                    <a:lnTo>
                      <a:pt x="29710" y="28463"/>
                    </a:lnTo>
                    <a:lnTo>
                      <a:pt x="32796" y="23116"/>
                    </a:lnTo>
                    <a:lnTo>
                      <a:pt x="29242" y="19905"/>
                    </a:lnTo>
                    <a:cubicBezTo>
                      <a:pt x="29429" y="19032"/>
                      <a:pt x="29538" y="18128"/>
                      <a:pt x="29538" y="17193"/>
                    </a:cubicBezTo>
                    <a:cubicBezTo>
                      <a:pt x="29538" y="16258"/>
                      <a:pt x="29429" y="15353"/>
                      <a:pt x="29242" y="14481"/>
                    </a:cubicBezTo>
                    <a:lnTo>
                      <a:pt x="32796" y="11270"/>
                    </a:lnTo>
                    <a:lnTo>
                      <a:pt x="29710" y="5924"/>
                    </a:lnTo>
                    <a:lnTo>
                      <a:pt x="25158" y="7404"/>
                    </a:lnTo>
                    <a:cubicBezTo>
                      <a:pt x="23818" y="6204"/>
                      <a:pt x="22228" y="5253"/>
                      <a:pt x="20466" y="4692"/>
                    </a:cubicBezTo>
                    <a:lnTo>
                      <a:pt x="19468" y="1"/>
                    </a:lnTo>
                    <a:close/>
                  </a:path>
                </a:pathLst>
              </a:custGeom>
              <a:solidFill>
                <a:schemeClr val="accent2"/>
              </a:solidFill>
              <a:ln>
                <a:noFill/>
              </a:ln>
              <a:effectLst>
                <a:outerShdw blurRad="57150" rotWithShape="0" algn="bl" dir="5400000" dist="19050">
                  <a:schemeClr val="dk1">
                    <a:alpha val="2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9"/>
              <p:cNvSpPr/>
              <p:nvPr/>
            </p:nvSpPr>
            <p:spPr>
              <a:xfrm>
                <a:off x="775925" y="1084125"/>
                <a:ext cx="1736850" cy="307475"/>
              </a:xfrm>
              <a:custGeom>
                <a:rect b="b" l="l" r="r" t="t"/>
                <a:pathLst>
                  <a:path extrusionOk="0" h="12299" w="69474">
                    <a:moveTo>
                      <a:pt x="3710" y="1"/>
                    </a:moveTo>
                    <a:cubicBezTo>
                      <a:pt x="1652" y="1"/>
                      <a:pt x="0" y="1668"/>
                      <a:pt x="0" y="3711"/>
                    </a:cubicBezTo>
                    <a:lnTo>
                      <a:pt x="0" y="8589"/>
                    </a:lnTo>
                    <a:cubicBezTo>
                      <a:pt x="0" y="10631"/>
                      <a:pt x="1652" y="12299"/>
                      <a:pt x="3710" y="12299"/>
                    </a:cubicBezTo>
                    <a:lnTo>
                      <a:pt x="65764" y="12299"/>
                    </a:lnTo>
                    <a:cubicBezTo>
                      <a:pt x="67821" y="12299"/>
                      <a:pt x="69473" y="10631"/>
                      <a:pt x="69473" y="8589"/>
                    </a:cubicBezTo>
                    <a:lnTo>
                      <a:pt x="69473" y="3711"/>
                    </a:lnTo>
                    <a:cubicBezTo>
                      <a:pt x="69473" y="1668"/>
                      <a:pt x="67821" y="1"/>
                      <a:pt x="65764" y="1"/>
                    </a:cubicBezTo>
                    <a:close/>
                  </a:path>
                </a:pathLst>
              </a:custGeom>
              <a:solidFill>
                <a:schemeClr val="lt1"/>
              </a:solidFill>
              <a:ln>
                <a:noFill/>
              </a:ln>
              <a:effectLst>
                <a:outerShdw blurRad="300038" rotWithShape="0" algn="bl" dir="5400000" dist="19050">
                  <a:schemeClr val="dk1">
                    <a:alpha val="3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9"/>
              <p:cNvSpPr/>
              <p:nvPr/>
            </p:nvSpPr>
            <p:spPr>
              <a:xfrm>
                <a:off x="901400" y="1219325"/>
                <a:ext cx="1485900" cy="37075"/>
              </a:xfrm>
              <a:custGeom>
                <a:rect b="b" l="l" r="r" t="t"/>
                <a:pathLst>
                  <a:path extrusionOk="0" h="1483" w="59436">
                    <a:moveTo>
                      <a:pt x="748" y="1"/>
                    </a:moveTo>
                    <a:cubicBezTo>
                      <a:pt x="343" y="1"/>
                      <a:pt x="0" y="329"/>
                      <a:pt x="0" y="749"/>
                    </a:cubicBezTo>
                    <a:cubicBezTo>
                      <a:pt x="0" y="1154"/>
                      <a:pt x="343" y="1482"/>
                      <a:pt x="748" y="1482"/>
                    </a:cubicBezTo>
                    <a:lnTo>
                      <a:pt x="58687" y="1482"/>
                    </a:lnTo>
                    <a:cubicBezTo>
                      <a:pt x="59107" y="1482"/>
                      <a:pt x="59435" y="1154"/>
                      <a:pt x="59435" y="749"/>
                    </a:cubicBezTo>
                    <a:cubicBezTo>
                      <a:pt x="59435" y="329"/>
                      <a:pt x="59107" y="1"/>
                      <a:pt x="58687" y="1"/>
                    </a:cubicBezTo>
                    <a:close/>
                  </a:path>
                </a:pathLst>
              </a:custGeom>
              <a:solidFill>
                <a:schemeClr val="accent3"/>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9"/>
              <p:cNvSpPr/>
              <p:nvPr/>
            </p:nvSpPr>
            <p:spPr>
              <a:xfrm>
                <a:off x="901400" y="1219325"/>
                <a:ext cx="236575" cy="37075"/>
              </a:xfrm>
              <a:custGeom>
                <a:rect b="b" l="l" r="r" t="t"/>
                <a:pathLst>
                  <a:path extrusionOk="0" h="1483" w="9463">
                    <a:moveTo>
                      <a:pt x="748" y="1"/>
                    </a:moveTo>
                    <a:cubicBezTo>
                      <a:pt x="343" y="1"/>
                      <a:pt x="0" y="329"/>
                      <a:pt x="0" y="749"/>
                    </a:cubicBezTo>
                    <a:cubicBezTo>
                      <a:pt x="0" y="1154"/>
                      <a:pt x="343" y="1482"/>
                      <a:pt x="748" y="1482"/>
                    </a:cubicBezTo>
                    <a:lnTo>
                      <a:pt x="9462" y="1482"/>
                    </a:lnTo>
                    <a:lnTo>
                      <a:pt x="9462" y="1"/>
                    </a:lnTo>
                    <a:close/>
                  </a:path>
                </a:pathLst>
              </a:custGeom>
              <a:solidFill>
                <a:schemeClr val="lt2"/>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9"/>
              <p:cNvSpPr/>
              <p:nvPr/>
            </p:nvSpPr>
            <p:spPr>
              <a:xfrm>
                <a:off x="1091950" y="1186600"/>
                <a:ext cx="102125" cy="102525"/>
              </a:xfrm>
              <a:custGeom>
                <a:rect b="b" l="l" r="r" t="t"/>
                <a:pathLst>
                  <a:path extrusionOk="0" h="4101" w="4085">
                    <a:moveTo>
                      <a:pt x="2042" y="1"/>
                    </a:moveTo>
                    <a:cubicBezTo>
                      <a:pt x="905" y="1"/>
                      <a:pt x="1" y="921"/>
                      <a:pt x="1" y="2043"/>
                    </a:cubicBezTo>
                    <a:cubicBezTo>
                      <a:pt x="1" y="3180"/>
                      <a:pt x="905" y="4101"/>
                      <a:pt x="2042" y="4101"/>
                    </a:cubicBezTo>
                    <a:cubicBezTo>
                      <a:pt x="3165" y="4101"/>
                      <a:pt x="4085" y="3180"/>
                      <a:pt x="4085" y="2043"/>
                    </a:cubicBezTo>
                    <a:cubicBezTo>
                      <a:pt x="4085" y="921"/>
                      <a:pt x="3165" y="1"/>
                      <a:pt x="2042" y="1"/>
                    </a:cubicBezTo>
                    <a:close/>
                  </a:path>
                </a:pathLst>
              </a:custGeom>
              <a:solidFill>
                <a:schemeClr val="lt2"/>
              </a:solidFill>
              <a:ln>
                <a:noFill/>
              </a:ln>
              <a:effectLst>
                <a:outerShdw blurRad="57150" rotWithShape="0" algn="bl" dir="5400000" dist="19050">
                  <a:schemeClr val="dk1">
                    <a:alpha val="13000"/>
                  </a:schemeClr>
                </a:outerShdw>
                <a:reflection blurRad="0" dir="5400000" dist="38100" endA="0" endPos="9000" fadeDir="5400012" kx="0" rotWithShape="0" algn="bl" stA="11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49"/>
            <p:cNvGrpSpPr/>
            <p:nvPr/>
          </p:nvGrpSpPr>
          <p:grpSpPr>
            <a:xfrm rot="-5400000">
              <a:off x="6743322" y="3210572"/>
              <a:ext cx="600510" cy="600510"/>
              <a:chOff x="5289166" y="402821"/>
              <a:chExt cx="801000" cy="801000"/>
            </a:xfrm>
          </p:grpSpPr>
          <p:sp>
            <p:nvSpPr>
              <p:cNvPr id="956" name="Google Shape;956;p49"/>
              <p:cNvSpPr/>
              <p:nvPr/>
            </p:nvSpPr>
            <p:spPr>
              <a:xfrm>
                <a:off x="5289166" y="402821"/>
                <a:ext cx="801000" cy="801000"/>
              </a:xfrm>
              <a:prstGeom prst="blockArc">
                <a:avLst>
                  <a:gd fmla="val 10800000" name="adj1"/>
                  <a:gd fmla="val 0" name="adj2"/>
                  <a:gd fmla="val 25000" name="adj3"/>
                </a:avLst>
              </a:prstGeom>
              <a:solidFill>
                <a:schemeClr val="lt1"/>
              </a:solidFill>
              <a:ln>
                <a:noFill/>
              </a:ln>
              <a:effectLst>
                <a:outerShdw blurRad="485775" rotWithShape="0" algn="bl" dir="2940000" dist="114300">
                  <a:schemeClr val="dk1">
                    <a:alpha val="6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9"/>
              <p:cNvSpPr/>
              <p:nvPr/>
            </p:nvSpPr>
            <p:spPr>
              <a:xfrm flipH="1" rot="10800000">
                <a:off x="5289166" y="402821"/>
                <a:ext cx="801000" cy="801000"/>
              </a:xfrm>
              <a:prstGeom prst="blockArc">
                <a:avLst>
                  <a:gd fmla="val 10800000" name="adj1"/>
                  <a:gd fmla="val 0" name="adj2"/>
                  <a:gd fmla="val 25000" name="adj3"/>
                </a:avLst>
              </a:prstGeom>
              <a:solidFill>
                <a:schemeClr val="dk2"/>
              </a:solidFill>
              <a:ln>
                <a:noFill/>
              </a:ln>
              <a:effectLst>
                <a:outerShdw blurRad="485775" rotWithShape="0" algn="bl" dir="2940000" dist="114300">
                  <a:schemeClr val="dk1">
                    <a:alpha val="6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49"/>
            <p:cNvGrpSpPr/>
            <p:nvPr/>
          </p:nvGrpSpPr>
          <p:grpSpPr>
            <a:xfrm>
              <a:off x="4585087" y="3005758"/>
              <a:ext cx="573803" cy="573803"/>
              <a:chOff x="2149575" y="1922175"/>
              <a:chExt cx="1332875" cy="1332875"/>
            </a:xfrm>
          </p:grpSpPr>
          <p:sp>
            <p:nvSpPr>
              <p:cNvPr id="959" name="Google Shape;959;p49"/>
              <p:cNvSpPr/>
              <p:nvPr/>
            </p:nvSpPr>
            <p:spPr>
              <a:xfrm>
                <a:off x="2149575" y="1922175"/>
                <a:ext cx="1332875" cy="1332875"/>
              </a:xfrm>
              <a:custGeom>
                <a:rect b="b" l="l" r="r" t="t"/>
                <a:pathLst>
                  <a:path extrusionOk="0" h="53315" w="53315">
                    <a:moveTo>
                      <a:pt x="26657" y="0"/>
                    </a:moveTo>
                    <a:cubicBezTo>
                      <a:pt x="11968" y="0"/>
                      <a:pt x="0" y="11968"/>
                      <a:pt x="0" y="26657"/>
                    </a:cubicBezTo>
                    <a:cubicBezTo>
                      <a:pt x="0" y="41363"/>
                      <a:pt x="11968" y="53315"/>
                      <a:pt x="26657" y="53315"/>
                    </a:cubicBezTo>
                    <a:cubicBezTo>
                      <a:pt x="41363" y="53315"/>
                      <a:pt x="53315" y="41363"/>
                      <a:pt x="53315" y="26657"/>
                    </a:cubicBezTo>
                    <a:cubicBezTo>
                      <a:pt x="53315" y="11968"/>
                      <a:pt x="41363" y="0"/>
                      <a:pt x="26657" y="0"/>
                    </a:cubicBezTo>
                    <a:close/>
                  </a:path>
                </a:pathLst>
              </a:custGeom>
              <a:gradFill>
                <a:gsLst>
                  <a:gs pos="0">
                    <a:srgbClr val="5352EE"/>
                  </a:gs>
                  <a:gs pos="100000">
                    <a:srgbClr val="7882F3"/>
                  </a:gs>
                </a:gsLst>
                <a:lin ang="13500032" scaled="0"/>
              </a:gradFill>
              <a:ln>
                <a:noFill/>
              </a:ln>
              <a:effectLst>
                <a:outerShdw blurRad="214313" rotWithShape="0" algn="bl" dir="8220000" dist="66675">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9"/>
              <p:cNvSpPr/>
              <p:nvPr/>
            </p:nvSpPr>
            <p:spPr>
              <a:xfrm>
                <a:off x="2626250" y="2268250"/>
                <a:ext cx="566725" cy="654200"/>
              </a:xfrm>
              <a:custGeom>
                <a:rect b="b" l="l" r="r" t="t"/>
                <a:pathLst>
                  <a:path extrusionOk="0" h="26168" w="22669">
                    <a:moveTo>
                      <a:pt x="1" y="1"/>
                    </a:moveTo>
                    <a:lnTo>
                      <a:pt x="1" y="13084"/>
                    </a:lnTo>
                    <a:lnTo>
                      <a:pt x="1" y="26168"/>
                    </a:lnTo>
                    <a:lnTo>
                      <a:pt x="11343" y="19627"/>
                    </a:lnTo>
                    <a:lnTo>
                      <a:pt x="22668" y="13084"/>
                    </a:lnTo>
                    <a:lnTo>
                      <a:pt x="11343" y="6543"/>
                    </a:lnTo>
                    <a:lnTo>
                      <a:pt x="1" y="1"/>
                    </a:lnTo>
                    <a:close/>
                  </a:path>
                </a:pathLst>
              </a:custGeom>
              <a:solidFill>
                <a:schemeClr val="lt1"/>
              </a:solidFill>
              <a:ln>
                <a:noFill/>
              </a:ln>
              <a:effectLst>
                <a:outerShdw blurRad="57150" rotWithShape="0" algn="bl" dir="5400000" dist="19050">
                  <a:schemeClr val="dk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49"/>
            <p:cNvGrpSpPr/>
            <p:nvPr/>
          </p:nvGrpSpPr>
          <p:grpSpPr>
            <a:xfrm rot="5400000">
              <a:off x="7793665" y="2172022"/>
              <a:ext cx="620134" cy="233914"/>
              <a:chOff x="6872640" y="3300197"/>
              <a:chExt cx="620134" cy="233914"/>
            </a:xfrm>
          </p:grpSpPr>
          <p:sp>
            <p:nvSpPr>
              <p:cNvPr id="962" name="Google Shape;962;p49"/>
              <p:cNvSpPr/>
              <p:nvPr/>
            </p:nvSpPr>
            <p:spPr>
              <a:xfrm>
                <a:off x="7282174" y="3300197"/>
                <a:ext cx="210600" cy="2106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9"/>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49"/>
            <p:cNvGrpSpPr/>
            <p:nvPr/>
          </p:nvGrpSpPr>
          <p:grpSpPr>
            <a:xfrm rot="5400000">
              <a:off x="4518358" y="2551305"/>
              <a:ext cx="575161" cy="188875"/>
              <a:chOff x="6872640" y="3345236"/>
              <a:chExt cx="575161" cy="188875"/>
            </a:xfrm>
          </p:grpSpPr>
          <p:sp>
            <p:nvSpPr>
              <p:cNvPr id="965" name="Google Shape;965;p49"/>
              <p:cNvSpPr/>
              <p:nvPr/>
            </p:nvSpPr>
            <p:spPr>
              <a:xfrm>
                <a:off x="7327202" y="3345236"/>
                <a:ext cx="120600" cy="120600"/>
              </a:xfrm>
              <a:prstGeom prst="ellipse">
                <a:avLst/>
              </a:prstGeom>
              <a:gradFill>
                <a:gsLst>
                  <a:gs pos="0">
                    <a:srgbClr val="81EEEB"/>
                  </a:gs>
                  <a:gs pos="100000">
                    <a:srgbClr val="3AE4DF"/>
                  </a:gs>
                </a:gsLst>
                <a:lin ang="8100019" scaled="0"/>
              </a:gra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9"/>
              <p:cNvSpPr/>
              <p:nvPr/>
            </p:nvSpPr>
            <p:spPr>
              <a:xfrm>
                <a:off x="6872640" y="3488811"/>
                <a:ext cx="45300" cy="45300"/>
              </a:xfrm>
              <a:prstGeom prst="ellipse">
                <a:avLst/>
              </a:prstGeom>
              <a:solidFill>
                <a:schemeClr val="lt1"/>
              </a:solidFill>
              <a:ln>
                <a:noFill/>
              </a:ln>
              <a:effectLst>
                <a:outerShdw blurRad="157163" rotWithShape="0" algn="bl" dir="5400000" dist="85725">
                  <a:schemeClr val="dk1">
                    <a:alpha val="3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Multi-Business Company Website by Slidesgo">
  <a:themeElements>
    <a:clrScheme name="Simple Light">
      <a:dk1>
        <a:srgbClr val="5352EE"/>
      </a:dk1>
      <a:lt1>
        <a:srgbClr val="F1F0FF"/>
      </a:lt1>
      <a:dk2>
        <a:srgbClr val="9EA6FF"/>
      </a:dk2>
      <a:lt2>
        <a:srgbClr val="7882F3"/>
      </a:lt2>
      <a:accent1>
        <a:srgbClr val="D2D6FF"/>
      </a:accent1>
      <a:accent2>
        <a:srgbClr val="A1C3FF"/>
      </a:accent2>
      <a:accent3>
        <a:srgbClr val="FFC3D0"/>
      </a:accent3>
      <a:accent4>
        <a:srgbClr val="81EEEB"/>
      </a:accent4>
      <a:accent5>
        <a:srgbClr val="3AE4DF"/>
      </a:accent5>
      <a:accent6>
        <a:srgbClr val="FFFFFF"/>
      </a:accent6>
      <a:hlink>
        <a:srgbClr val="F1F0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